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theme/themeOverride4.xml" ContentType="application/vnd.openxmlformats-officedocument.themeOverride+xml"/>
  <Override PartName="/ppt/notesSlides/notesSlide15.xml" ContentType="application/vnd.openxmlformats-officedocument.presentationml.notesSlide+xml"/>
  <Override PartName="/ppt/theme/themeOverride5.xml" ContentType="application/vnd.openxmlformats-officedocument.themeOverride+xml"/>
  <Override PartName="/ppt/notesSlides/notesSlide16.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59" r:id="rId5"/>
    <p:sldId id="263" r:id="rId6"/>
    <p:sldId id="264" r:id="rId7"/>
    <p:sldId id="298" r:id="rId8"/>
    <p:sldId id="268" r:id="rId9"/>
    <p:sldId id="260" r:id="rId10"/>
    <p:sldId id="300" r:id="rId11"/>
    <p:sldId id="315" r:id="rId12"/>
    <p:sldId id="299" r:id="rId13"/>
    <p:sldId id="265" r:id="rId14"/>
    <p:sldId id="316" r:id="rId15"/>
    <p:sldId id="319" r:id="rId16"/>
    <p:sldId id="320" r:id="rId17"/>
    <p:sldId id="321" r:id="rId18"/>
    <p:sldId id="317" r:id="rId19"/>
    <p:sldId id="322" r:id="rId20"/>
    <p:sldId id="32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liang@ynao.ac.cn" initials="d" lastIdx="1" clrIdx="0">
    <p:extLst>
      <p:ext uri="{19B8F6BF-5375-455C-9EA6-DF929625EA0E}">
        <p15:presenceInfo xmlns:p15="http://schemas.microsoft.com/office/powerpoint/2012/main" userId="872ba0fbf4dcee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6937" autoAdjust="0"/>
  </p:normalViewPr>
  <p:slideViewPr>
    <p:cSldViewPr snapToGrid="0">
      <p:cViewPr varScale="1">
        <p:scale>
          <a:sx n="56" d="100"/>
          <a:sy n="56"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3CBED-805E-4FAE-98F8-AF726475AF13}"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zh-CN" altLang="en-US"/>
        </a:p>
      </dgm:t>
    </dgm:pt>
    <dgm:pt modelId="{49C3418D-88ED-4724-AD54-E75ED01AD60E}">
      <dgm:prSet phldrT="[文本]" custT="1"/>
      <dgm:spPr/>
      <dgm:t>
        <a:bodyPr/>
        <a:lstStyle/>
        <a:p>
          <a:r>
            <a:rPr lang="en-US" altLang="zh-CN" sz="3600" b="1" dirty="0"/>
            <a:t>1. Back ground</a:t>
          </a:r>
          <a:endParaRPr lang="zh-CN" altLang="en-US" sz="3600" b="1" dirty="0"/>
        </a:p>
      </dgm:t>
    </dgm:pt>
    <dgm:pt modelId="{CC8BB1CB-058B-4669-9200-94866E9F0478}" type="parTrans" cxnId="{4FF681EA-9580-4AAB-9129-F8D7DA6E7146}">
      <dgm:prSet/>
      <dgm:spPr/>
      <dgm:t>
        <a:bodyPr/>
        <a:lstStyle/>
        <a:p>
          <a:endParaRPr lang="zh-CN" altLang="en-US"/>
        </a:p>
      </dgm:t>
    </dgm:pt>
    <dgm:pt modelId="{08C172AB-81B5-47B5-BFA1-72EFD7813200}" type="sibTrans" cxnId="{4FF681EA-9580-4AAB-9129-F8D7DA6E7146}">
      <dgm:prSet/>
      <dgm:spPr/>
      <dgm:t>
        <a:bodyPr/>
        <a:lstStyle/>
        <a:p>
          <a:endParaRPr lang="zh-CN" altLang="en-US"/>
        </a:p>
      </dgm:t>
    </dgm:pt>
    <dgm:pt modelId="{335DCB0A-7E65-4ED4-B294-99D246500019}">
      <dgm:prSet phldrT="[文本]" custT="1"/>
      <dgm:spPr>
        <a:solidFill>
          <a:schemeClr val="accent4">
            <a:hueOff val="4900445"/>
            <a:satOff val="-20388"/>
            <a:lumOff val="4804"/>
          </a:schemeClr>
        </a:solidFill>
      </dgm:spPr>
      <dgm:t>
        <a:bodyPr/>
        <a:lstStyle/>
        <a:p>
          <a:r>
            <a:rPr lang="en-US" altLang="zh-CN" sz="2800" b="1" dirty="0">
              <a:solidFill>
                <a:schemeClr val="bg1"/>
              </a:solidFill>
            </a:rPr>
            <a:t>2. Introduce 2017-9-7event and </a:t>
          </a:r>
          <a:r>
            <a:rPr lang="en-US" altLang="zh-CN" sz="2800" b="1" dirty="0"/>
            <a:t>Data analyzing and comparing </a:t>
          </a:r>
          <a:endParaRPr lang="zh-CN" altLang="en-US" sz="2800" b="1" dirty="0">
            <a:solidFill>
              <a:schemeClr val="bg1"/>
            </a:solidFill>
          </a:endParaRPr>
        </a:p>
      </dgm:t>
    </dgm:pt>
    <dgm:pt modelId="{413FA805-3134-4FA6-94E3-16F57F1E2809}" type="parTrans" cxnId="{F313E9F7-BEF3-493D-A792-398365906B65}">
      <dgm:prSet/>
      <dgm:spPr/>
      <dgm:t>
        <a:bodyPr/>
        <a:lstStyle/>
        <a:p>
          <a:endParaRPr lang="zh-CN" altLang="en-US"/>
        </a:p>
      </dgm:t>
    </dgm:pt>
    <dgm:pt modelId="{06B1B704-7427-41A5-A52E-871AA96197E9}" type="sibTrans" cxnId="{F313E9F7-BEF3-493D-A792-398365906B65}">
      <dgm:prSet/>
      <dgm:spPr/>
      <dgm:t>
        <a:bodyPr/>
        <a:lstStyle/>
        <a:p>
          <a:endParaRPr lang="zh-CN" altLang="en-US"/>
        </a:p>
      </dgm:t>
    </dgm:pt>
    <dgm:pt modelId="{20301250-0C6A-4FE6-A4F0-5A7FE60719CF}">
      <dgm:prSet phldrT="[文本]" custT="1"/>
      <dgm:spPr/>
      <dgm:t>
        <a:bodyPr/>
        <a:lstStyle/>
        <a:p>
          <a:r>
            <a:rPr lang="en-US" altLang="zh-CN" sz="3600" b="1" dirty="0"/>
            <a:t>3. Future plan  </a:t>
          </a:r>
          <a:endParaRPr lang="zh-CN" altLang="en-US" sz="3600" b="1" dirty="0"/>
        </a:p>
      </dgm:t>
    </dgm:pt>
    <dgm:pt modelId="{A24970A3-F1BF-483B-B500-6CD9638CD0FB}" type="parTrans" cxnId="{5031AA58-3126-4968-B751-942E2CAAC3FB}">
      <dgm:prSet/>
      <dgm:spPr/>
      <dgm:t>
        <a:bodyPr/>
        <a:lstStyle/>
        <a:p>
          <a:endParaRPr lang="zh-CN" altLang="en-US"/>
        </a:p>
      </dgm:t>
    </dgm:pt>
    <dgm:pt modelId="{3BE37EB4-905D-44C8-B187-BB45A4849A7B}" type="sibTrans" cxnId="{5031AA58-3126-4968-B751-942E2CAAC3FB}">
      <dgm:prSet/>
      <dgm:spPr/>
      <dgm:t>
        <a:bodyPr/>
        <a:lstStyle/>
        <a:p>
          <a:endParaRPr lang="zh-CN" altLang="en-US"/>
        </a:p>
      </dgm:t>
    </dgm:pt>
    <dgm:pt modelId="{FAECAC57-0E37-4DE8-A83A-5BCA7286779F}" type="pres">
      <dgm:prSet presAssocID="{C153CBED-805E-4FAE-98F8-AF726475AF13}" presName="linear" presStyleCnt="0">
        <dgm:presLayoutVars>
          <dgm:dir/>
          <dgm:animLvl val="lvl"/>
          <dgm:resizeHandles val="exact"/>
        </dgm:presLayoutVars>
      </dgm:prSet>
      <dgm:spPr/>
    </dgm:pt>
    <dgm:pt modelId="{A485BB3B-1968-444C-8DF1-E92942F38896}" type="pres">
      <dgm:prSet presAssocID="{49C3418D-88ED-4724-AD54-E75ED01AD60E}" presName="parentLin" presStyleCnt="0"/>
      <dgm:spPr/>
    </dgm:pt>
    <dgm:pt modelId="{4DE86718-2F24-48F7-B71E-4942C544BF6F}" type="pres">
      <dgm:prSet presAssocID="{49C3418D-88ED-4724-AD54-E75ED01AD60E}" presName="parentLeftMargin" presStyleLbl="node1" presStyleIdx="0" presStyleCnt="3"/>
      <dgm:spPr/>
    </dgm:pt>
    <dgm:pt modelId="{BF35111C-B2BB-4FBD-ABF5-8CD7D77DD2BC}" type="pres">
      <dgm:prSet presAssocID="{49C3418D-88ED-4724-AD54-E75ED01AD60E}" presName="parentText" presStyleLbl="node1" presStyleIdx="0" presStyleCnt="3">
        <dgm:presLayoutVars>
          <dgm:chMax val="0"/>
          <dgm:bulletEnabled val="1"/>
        </dgm:presLayoutVars>
      </dgm:prSet>
      <dgm:spPr/>
    </dgm:pt>
    <dgm:pt modelId="{E8D88C67-6379-44E2-B1B6-D9ADF40BFBB5}" type="pres">
      <dgm:prSet presAssocID="{49C3418D-88ED-4724-AD54-E75ED01AD60E}" presName="negativeSpace" presStyleCnt="0"/>
      <dgm:spPr/>
    </dgm:pt>
    <dgm:pt modelId="{7FCED129-3FC8-421E-8CFF-43BCD029C153}" type="pres">
      <dgm:prSet presAssocID="{49C3418D-88ED-4724-AD54-E75ED01AD60E}" presName="childText" presStyleLbl="conFgAcc1" presStyleIdx="0" presStyleCnt="3">
        <dgm:presLayoutVars>
          <dgm:bulletEnabled val="1"/>
        </dgm:presLayoutVars>
      </dgm:prSet>
      <dgm:spPr/>
    </dgm:pt>
    <dgm:pt modelId="{586D4B8B-EBFC-42C3-8B7D-E0986C7A2D78}" type="pres">
      <dgm:prSet presAssocID="{08C172AB-81B5-47B5-BFA1-72EFD7813200}" presName="spaceBetweenRectangles" presStyleCnt="0"/>
      <dgm:spPr/>
    </dgm:pt>
    <dgm:pt modelId="{47446F8F-3520-4E84-9850-BEEA134892EB}" type="pres">
      <dgm:prSet presAssocID="{335DCB0A-7E65-4ED4-B294-99D246500019}" presName="parentLin" presStyleCnt="0"/>
      <dgm:spPr/>
    </dgm:pt>
    <dgm:pt modelId="{80FBFF9A-E5B7-45A7-9D86-F2DA9AA69417}" type="pres">
      <dgm:prSet presAssocID="{335DCB0A-7E65-4ED4-B294-99D246500019}" presName="parentLeftMargin" presStyleLbl="node1" presStyleIdx="0" presStyleCnt="3"/>
      <dgm:spPr/>
    </dgm:pt>
    <dgm:pt modelId="{799192D3-DBA0-4BBE-82F3-06AFF41D3DD0}" type="pres">
      <dgm:prSet presAssocID="{335DCB0A-7E65-4ED4-B294-99D246500019}" presName="parentText" presStyleLbl="node1" presStyleIdx="1" presStyleCnt="3">
        <dgm:presLayoutVars>
          <dgm:chMax val="0"/>
          <dgm:bulletEnabled val="1"/>
        </dgm:presLayoutVars>
      </dgm:prSet>
      <dgm:spPr/>
    </dgm:pt>
    <dgm:pt modelId="{106EA3A4-6737-4268-8566-F4649FE44977}" type="pres">
      <dgm:prSet presAssocID="{335DCB0A-7E65-4ED4-B294-99D246500019}" presName="negativeSpace" presStyleCnt="0"/>
      <dgm:spPr/>
    </dgm:pt>
    <dgm:pt modelId="{97FED081-3680-4D8D-A107-8E1B7B57BBDB}" type="pres">
      <dgm:prSet presAssocID="{335DCB0A-7E65-4ED4-B294-99D246500019}" presName="childText" presStyleLbl="conFgAcc1" presStyleIdx="1" presStyleCnt="3">
        <dgm:presLayoutVars>
          <dgm:bulletEnabled val="1"/>
        </dgm:presLayoutVars>
      </dgm:prSet>
      <dgm:spPr/>
    </dgm:pt>
    <dgm:pt modelId="{20E57F04-0EE0-4BD6-9D34-F7B6A146B8AF}" type="pres">
      <dgm:prSet presAssocID="{06B1B704-7427-41A5-A52E-871AA96197E9}" presName="spaceBetweenRectangles" presStyleCnt="0"/>
      <dgm:spPr/>
    </dgm:pt>
    <dgm:pt modelId="{C29677B6-84F9-49C1-8EE7-0CFD78864FC0}" type="pres">
      <dgm:prSet presAssocID="{20301250-0C6A-4FE6-A4F0-5A7FE60719CF}" presName="parentLin" presStyleCnt="0"/>
      <dgm:spPr/>
    </dgm:pt>
    <dgm:pt modelId="{80624BEC-464A-4A72-85F5-25A5D9165DE0}" type="pres">
      <dgm:prSet presAssocID="{20301250-0C6A-4FE6-A4F0-5A7FE60719CF}" presName="parentLeftMargin" presStyleLbl="node1" presStyleIdx="1" presStyleCnt="3"/>
      <dgm:spPr/>
    </dgm:pt>
    <dgm:pt modelId="{AC5C2BBD-4EE9-40A0-92BC-20E64132B3A2}" type="pres">
      <dgm:prSet presAssocID="{20301250-0C6A-4FE6-A4F0-5A7FE60719CF}" presName="parentText" presStyleLbl="node1" presStyleIdx="2" presStyleCnt="3">
        <dgm:presLayoutVars>
          <dgm:chMax val="0"/>
          <dgm:bulletEnabled val="1"/>
        </dgm:presLayoutVars>
      </dgm:prSet>
      <dgm:spPr/>
    </dgm:pt>
    <dgm:pt modelId="{5463CA18-9008-4429-A6DA-18B67D860399}" type="pres">
      <dgm:prSet presAssocID="{20301250-0C6A-4FE6-A4F0-5A7FE60719CF}" presName="negativeSpace" presStyleCnt="0"/>
      <dgm:spPr/>
    </dgm:pt>
    <dgm:pt modelId="{163FEF84-B2F9-4D38-AE42-C6430BE8B611}" type="pres">
      <dgm:prSet presAssocID="{20301250-0C6A-4FE6-A4F0-5A7FE60719CF}" presName="childText" presStyleLbl="conFgAcc1" presStyleIdx="2" presStyleCnt="3">
        <dgm:presLayoutVars>
          <dgm:bulletEnabled val="1"/>
        </dgm:presLayoutVars>
      </dgm:prSet>
      <dgm:spPr/>
    </dgm:pt>
  </dgm:ptLst>
  <dgm:cxnLst>
    <dgm:cxn modelId="{D6CBD35C-0808-4E3B-823E-7C2C76D89D2F}" type="presOf" srcId="{335DCB0A-7E65-4ED4-B294-99D246500019}" destId="{799192D3-DBA0-4BBE-82F3-06AFF41D3DD0}" srcOrd="1" destOrd="0" presId="urn:microsoft.com/office/officeart/2005/8/layout/list1"/>
    <dgm:cxn modelId="{62E72549-4157-43F0-80B5-D7F0725EF2ED}" type="presOf" srcId="{20301250-0C6A-4FE6-A4F0-5A7FE60719CF}" destId="{AC5C2BBD-4EE9-40A0-92BC-20E64132B3A2}" srcOrd="1" destOrd="0" presId="urn:microsoft.com/office/officeart/2005/8/layout/list1"/>
    <dgm:cxn modelId="{9BA70F76-BE9E-44B1-BC67-554DA0F666BC}" type="presOf" srcId="{49C3418D-88ED-4724-AD54-E75ED01AD60E}" destId="{BF35111C-B2BB-4FBD-ABF5-8CD7D77DD2BC}" srcOrd="1" destOrd="0" presId="urn:microsoft.com/office/officeart/2005/8/layout/list1"/>
    <dgm:cxn modelId="{5031AA58-3126-4968-B751-942E2CAAC3FB}" srcId="{C153CBED-805E-4FAE-98F8-AF726475AF13}" destId="{20301250-0C6A-4FE6-A4F0-5A7FE60719CF}" srcOrd="2" destOrd="0" parTransId="{A24970A3-F1BF-483B-B500-6CD9638CD0FB}" sibTransId="{3BE37EB4-905D-44C8-B187-BB45A4849A7B}"/>
    <dgm:cxn modelId="{724E62A4-4803-42FD-B8D9-B6ED46AFF91B}" type="presOf" srcId="{49C3418D-88ED-4724-AD54-E75ED01AD60E}" destId="{4DE86718-2F24-48F7-B71E-4942C544BF6F}" srcOrd="0" destOrd="0" presId="urn:microsoft.com/office/officeart/2005/8/layout/list1"/>
    <dgm:cxn modelId="{939DF6AA-204F-4A51-852A-45E695B2C8CC}" type="presOf" srcId="{20301250-0C6A-4FE6-A4F0-5A7FE60719CF}" destId="{80624BEC-464A-4A72-85F5-25A5D9165DE0}" srcOrd="0" destOrd="0" presId="urn:microsoft.com/office/officeart/2005/8/layout/list1"/>
    <dgm:cxn modelId="{F2BCE1E6-AD9B-44CC-A08D-A39ED04B0322}" type="presOf" srcId="{335DCB0A-7E65-4ED4-B294-99D246500019}" destId="{80FBFF9A-E5B7-45A7-9D86-F2DA9AA69417}" srcOrd="0" destOrd="0" presId="urn:microsoft.com/office/officeart/2005/8/layout/list1"/>
    <dgm:cxn modelId="{4FF681EA-9580-4AAB-9129-F8D7DA6E7146}" srcId="{C153CBED-805E-4FAE-98F8-AF726475AF13}" destId="{49C3418D-88ED-4724-AD54-E75ED01AD60E}" srcOrd="0" destOrd="0" parTransId="{CC8BB1CB-058B-4669-9200-94866E9F0478}" sibTransId="{08C172AB-81B5-47B5-BFA1-72EFD7813200}"/>
    <dgm:cxn modelId="{FB0CC3F2-BC00-4233-8FD8-BECA7019CF32}" type="presOf" srcId="{C153CBED-805E-4FAE-98F8-AF726475AF13}" destId="{FAECAC57-0E37-4DE8-A83A-5BCA7286779F}" srcOrd="0" destOrd="0" presId="urn:microsoft.com/office/officeart/2005/8/layout/list1"/>
    <dgm:cxn modelId="{F313E9F7-BEF3-493D-A792-398365906B65}" srcId="{C153CBED-805E-4FAE-98F8-AF726475AF13}" destId="{335DCB0A-7E65-4ED4-B294-99D246500019}" srcOrd="1" destOrd="0" parTransId="{413FA805-3134-4FA6-94E3-16F57F1E2809}" sibTransId="{06B1B704-7427-41A5-A52E-871AA96197E9}"/>
    <dgm:cxn modelId="{7B9F0524-B095-4AF4-8186-397DBFFD05C7}" type="presParOf" srcId="{FAECAC57-0E37-4DE8-A83A-5BCA7286779F}" destId="{A485BB3B-1968-444C-8DF1-E92942F38896}" srcOrd="0" destOrd="0" presId="urn:microsoft.com/office/officeart/2005/8/layout/list1"/>
    <dgm:cxn modelId="{AFF3224E-360C-449E-8AED-65C59E967F58}" type="presParOf" srcId="{A485BB3B-1968-444C-8DF1-E92942F38896}" destId="{4DE86718-2F24-48F7-B71E-4942C544BF6F}" srcOrd="0" destOrd="0" presId="urn:microsoft.com/office/officeart/2005/8/layout/list1"/>
    <dgm:cxn modelId="{223A9B37-6385-4793-AABC-DB2E673F1778}" type="presParOf" srcId="{A485BB3B-1968-444C-8DF1-E92942F38896}" destId="{BF35111C-B2BB-4FBD-ABF5-8CD7D77DD2BC}" srcOrd="1" destOrd="0" presId="urn:microsoft.com/office/officeart/2005/8/layout/list1"/>
    <dgm:cxn modelId="{F9D22811-7716-4995-A4C6-830CB0AA3660}" type="presParOf" srcId="{FAECAC57-0E37-4DE8-A83A-5BCA7286779F}" destId="{E8D88C67-6379-44E2-B1B6-D9ADF40BFBB5}" srcOrd="1" destOrd="0" presId="urn:microsoft.com/office/officeart/2005/8/layout/list1"/>
    <dgm:cxn modelId="{F60D58F0-D9EF-4949-A48D-694F8AAB7CFB}" type="presParOf" srcId="{FAECAC57-0E37-4DE8-A83A-5BCA7286779F}" destId="{7FCED129-3FC8-421E-8CFF-43BCD029C153}" srcOrd="2" destOrd="0" presId="urn:microsoft.com/office/officeart/2005/8/layout/list1"/>
    <dgm:cxn modelId="{A2052B55-355D-46E2-BD03-16F180BFBA49}" type="presParOf" srcId="{FAECAC57-0E37-4DE8-A83A-5BCA7286779F}" destId="{586D4B8B-EBFC-42C3-8B7D-E0986C7A2D78}" srcOrd="3" destOrd="0" presId="urn:microsoft.com/office/officeart/2005/8/layout/list1"/>
    <dgm:cxn modelId="{F7C86E6D-5FFE-432F-A647-42EE906532A2}" type="presParOf" srcId="{FAECAC57-0E37-4DE8-A83A-5BCA7286779F}" destId="{47446F8F-3520-4E84-9850-BEEA134892EB}" srcOrd="4" destOrd="0" presId="urn:microsoft.com/office/officeart/2005/8/layout/list1"/>
    <dgm:cxn modelId="{B13D0217-3E86-4470-8C7E-4FCFA5A31834}" type="presParOf" srcId="{47446F8F-3520-4E84-9850-BEEA134892EB}" destId="{80FBFF9A-E5B7-45A7-9D86-F2DA9AA69417}" srcOrd="0" destOrd="0" presId="urn:microsoft.com/office/officeart/2005/8/layout/list1"/>
    <dgm:cxn modelId="{5C75A60C-F272-4BF4-BDA4-D3FEE9C18F94}" type="presParOf" srcId="{47446F8F-3520-4E84-9850-BEEA134892EB}" destId="{799192D3-DBA0-4BBE-82F3-06AFF41D3DD0}" srcOrd="1" destOrd="0" presId="urn:microsoft.com/office/officeart/2005/8/layout/list1"/>
    <dgm:cxn modelId="{FAA71511-AA72-47D0-A54D-F26A8E75BABC}" type="presParOf" srcId="{FAECAC57-0E37-4DE8-A83A-5BCA7286779F}" destId="{106EA3A4-6737-4268-8566-F4649FE44977}" srcOrd="5" destOrd="0" presId="urn:microsoft.com/office/officeart/2005/8/layout/list1"/>
    <dgm:cxn modelId="{FFB5C271-3AF3-443B-A344-B188118F8448}" type="presParOf" srcId="{FAECAC57-0E37-4DE8-A83A-5BCA7286779F}" destId="{97FED081-3680-4D8D-A107-8E1B7B57BBDB}" srcOrd="6" destOrd="0" presId="urn:microsoft.com/office/officeart/2005/8/layout/list1"/>
    <dgm:cxn modelId="{3EBED3D3-8663-4D9B-949A-DFB361B1E9E0}" type="presParOf" srcId="{FAECAC57-0E37-4DE8-A83A-5BCA7286779F}" destId="{20E57F04-0EE0-4BD6-9D34-F7B6A146B8AF}" srcOrd="7" destOrd="0" presId="urn:microsoft.com/office/officeart/2005/8/layout/list1"/>
    <dgm:cxn modelId="{E908F91B-9569-41C7-A9B6-AE0292C9379B}" type="presParOf" srcId="{FAECAC57-0E37-4DE8-A83A-5BCA7286779F}" destId="{C29677B6-84F9-49C1-8EE7-0CFD78864FC0}" srcOrd="8" destOrd="0" presId="urn:microsoft.com/office/officeart/2005/8/layout/list1"/>
    <dgm:cxn modelId="{BBBB9DDE-4BDD-4447-9043-14B65B5F3AB9}" type="presParOf" srcId="{C29677B6-84F9-49C1-8EE7-0CFD78864FC0}" destId="{80624BEC-464A-4A72-85F5-25A5D9165DE0}" srcOrd="0" destOrd="0" presId="urn:microsoft.com/office/officeart/2005/8/layout/list1"/>
    <dgm:cxn modelId="{2A9C7FBA-2248-4179-A81B-E391A1632AB5}" type="presParOf" srcId="{C29677B6-84F9-49C1-8EE7-0CFD78864FC0}" destId="{AC5C2BBD-4EE9-40A0-92BC-20E64132B3A2}" srcOrd="1" destOrd="0" presId="urn:microsoft.com/office/officeart/2005/8/layout/list1"/>
    <dgm:cxn modelId="{C9DE0F7E-B3FB-4EE5-9A08-0C4A33DB9781}" type="presParOf" srcId="{FAECAC57-0E37-4DE8-A83A-5BCA7286779F}" destId="{5463CA18-9008-4429-A6DA-18B67D860399}" srcOrd="9" destOrd="0" presId="urn:microsoft.com/office/officeart/2005/8/layout/list1"/>
    <dgm:cxn modelId="{1FE94A6C-49D7-4BCF-9805-E045D78837F1}" type="presParOf" srcId="{FAECAC57-0E37-4DE8-A83A-5BCA7286779F}" destId="{163FEF84-B2F9-4D38-AE42-C6430BE8B61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B90257-F1B4-4B5B-92CD-6A1608920F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5132396F-8012-4522-9421-9B531F7B8B64}">
      <dgm:prSet phldrT="[文本]"/>
      <dgm:spPr/>
      <dgm:t>
        <a:bodyPr/>
        <a:lstStyle/>
        <a:p>
          <a:r>
            <a:rPr lang="en-US" altLang="zh-CN" dirty="0"/>
            <a:t>1. Solar radio burst events</a:t>
          </a:r>
          <a:endParaRPr lang="zh-CN" altLang="en-US" dirty="0"/>
        </a:p>
      </dgm:t>
    </dgm:pt>
    <dgm:pt modelId="{B9B25205-F29E-4BE9-ACE6-454126B8E072}" type="parTrans" cxnId="{E2DA07DE-394A-432E-889B-E7F2376D94FF}">
      <dgm:prSet/>
      <dgm:spPr/>
      <dgm:t>
        <a:bodyPr/>
        <a:lstStyle/>
        <a:p>
          <a:endParaRPr lang="zh-CN" altLang="en-US"/>
        </a:p>
      </dgm:t>
    </dgm:pt>
    <dgm:pt modelId="{8254A4B8-D6CB-44A3-82E2-F2106AF0D0E3}" type="sibTrans" cxnId="{E2DA07DE-394A-432E-889B-E7F2376D94FF}">
      <dgm:prSet/>
      <dgm:spPr/>
      <dgm:t>
        <a:bodyPr/>
        <a:lstStyle/>
        <a:p>
          <a:endParaRPr lang="zh-CN" altLang="en-US"/>
        </a:p>
      </dgm:t>
    </dgm:pt>
    <dgm:pt modelId="{36A1110F-ED08-477C-AC99-0CF7B28DAC57}">
      <dgm:prSet phldrT="[文本]"/>
      <dgm:spPr/>
      <dgm:t>
        <a:bodyPr/>
        <a:lstStyle/>
        <a:p>
          <a:r>
            <a:rPr lang="en-US" altLang="zh-CN" dirty="0">
              <a:solidFill>
                <a:schemeClr val="bg1"/>
              </a:solidFill>
            </a:rPr>
            <a:t>Very strong radio Emissions</a:t>
          </a:r>
          <a:endParaRPr lang="zh-CN" altLang="en-US" dirty="0">
            <a:solidFill>
              <a:schemeClr val="bg1"/>
            </a:solidFill>
          </a:endParaRPr>
        </a:p>
      </dgm:t>
    </dgm:pt>
    <dgm:pt modelId="{1B4014CF-EE2A-419C-9835-278BEA0840ED}" type="parTrans" cxnId="{6CDC6550-19A1-4BEB-8088-5A2BA3C92169}">
      <dgm:prSet/>
      <dgm:spPr/>
      <dgm:t>
        <a:bodyPr/>
        <a:lstStyle/>
        <a:p>
          <a:endParaRPr lang="zh-CN" altLang="en-US"/>
        </a:p>
      </dgm:t>
    </dgm:pt>
    <dgm:pt modelId="{A678542F-4974-4EE4-85AD-356515B9A735}" type="sibTrans" cxnId="{6CDC6550-19A1-4BEB-8088-5A2BA3C92169}">
      <dgm:prSet/>
      <dgm:spPr/>
      <dgm:t>
        <a:bodyPr/>
        <a:lstStyle/>
        <a:p>
          <a:endParaRPr lang="zh-CN" altLang="en-US"/>
        </a:p>
      </dgm:t>
    </dgm:pt>
    <dgm:pt modelId="{419967FF-6B92-4C2A-BD58-AEFA4894D0CE}">
      <dgm:prSet phldrT="[文本]"/>
      <dgm:spPr/>
      <dgm:t>
        <a:bodyPr/>
        <a:lstStyle/>
        <a:p>
          <a:r>
            <a:rPr lang="en-US" altLang="zh-CN" dirty="0"/>
            <a:t>2. Satellite communications </a:t>
          </a:r>
          <a:endParaRPr lang="zh-CN" altLang="en-US" dirty="0"/>
        </a:p>
      </dgm:t>
    </dgm:pt>
    <dgm:pt modelId="{331F855C-E49A-4267-A448-D2D11F3D88A6}" type="parTrans" cxnId="{3F784F5F-CFBE-409D-8B78-6219238CB08C}">
      <dgm:prSet/>
      <dgm:spPr/>
      <dgm:t>
        <a:bodyPr/>
        <a:lstStyle/>
        <a:p>
          <a:endParaRPr lang="zh-CN" altLang="en-US"/>
        </a:p>
      </dgm:t>
    </dgm:pt>
    <dgm:pt modelId="{1302C941-483D-452C-A560-965EA2221368}" type="sibTrans" cxnId="{3F784F5F-CFBE-409D-8B78-6219238CB08C}">
      <dgm:prSet/>
      <dgm:spPr/>
      <dgm:t>
        <a:bodyPr/>
        <a:lstStyle/>
        <a:p>
          <a:endParaRPr lang="zh-CN" altLang="en-US"/>
        </a:p>
      </dgm:t>
    </dgm:pt>
    <dgm:pt modelId="{AC9AF7BD-F707-4D67-B961-6055C62D9181}">
      <dgm:prSet phldrT="[文本]" custT="1"/>
      <dgm:spPr/>
      <dgm:t>
        <a:bodyPr/>
        <a:lstStyle/>
        <a:p>
          <a:r>
            <a:rPr lang="en-US" altLang="zh-CN" sz="3200" kern="1200" dirty="0">
              <a:solidFill>
                <a:prstClr val="white"/>
              </a:solidFill>
              <a:latin typeface="Calibri" panose="020F0502020204030204"/>
              <a:ea typeface="等线" panose="02010600030101010101" pitchFamily="2" charset="-122"/>
              <a:cs typeface="+mn-cs"/>
            </a:rPr>
            <a:t>Long distances , more than 500km at least.</a:t>
          </a:r>
          <a:endParaRPr lang="zh-CN" altLang="en-US" sz="3200" kern="1200" dirty="0">
            <a:solidFill>
              <a:prstClr val="white"/>
            </a:solidFill>
            <a:latin typeface="Calibri" panose="020F0502020204030204"/>
            <a:ea typeface="等线" panose="02010600030101010101" pitchFamily="2" charset="-122"/>
            <a:cs typeface="+mn-cs"/>
          </a:endParaRPr>
        </a:p>
      </dgm:t>
    </dgm:pt>
    <dgm:pt modelId="{5980CD42-C0F7-494D-B691-397AE7FCBCED}" type="parTrans" cxnId="{CCFC7BC7-F315-4601-B4EB-98CDCC75986C}">
      <dgm:prSet/>
      <dgm:spPr/>
      <dgm:t>
        <a:bodyPr/>
        <a:lstStyle/>
        <a:p>
          <a:endParaRPr lang="zh-CN" altLang="en-US"/>
        </a:p>
      </dgm:t>
    </dgm:pt>
    <dgm:pt modelId="{B7168E2A-168C-4B2B-9A74-C9499DA19D05}" type="sibTrans" cxnId="{CCFC7BC7-F315-4601-B4EB-98CDCC75986C}">
      <dgm:prSet/>
      <dgm:spPr/>
      <dgm:t>
        <a:bodyPr/>
        <a:lstStyle/>
        <a:p>
          <a:endParaRPr lang="zh-CN" altLang="en-US"/>
        </a:p>
      </dgm:t>
    </dgm:pt>
    <dgm:pt modelId="{A0173530-72A9-49FB-8C98-285E057E41CA}">
      <dgm:prSet phldrT="[文本]"/>
      <dgm:spPr/>
      <dgm:t>
        <a:bodyPr/>
        <a:lstStyle/>
        <a:p>
          <a:r>
            <a:rPr lang="en-US" altLang="zh-CN" dirty="0">
              <a:solidFill>
                <a:schemeClr val="bg1"/>
              </a:solidFill>
            </a:rPr>
            <a:t>Different spectrum structures, such as :spike, wide band, narrow band… </a:t>
          </a:r>
          <a:endParaRPr lang="zh-CN" altLang="en-US" dirty="0">
            <a:solidFill>
              <a:schemeClr val="bg1"/>
            </a:solidFill>
          </a:endParaRPr>
        </a:p>
      </dgm:t>
    </dgm:pt>
    <dgm:pt modelId="{A6651452-DEFF-47DE-A5AA-6CAB5A450729}" type="parTrans" cxnId="{CFB7ABD1-B8D0-437A-9352-83BE4BEE5791}">
      <dgm:prSet/>
      <dgm:spPr/>
      <dgm:t>
        <a:bodyPr/>
        <a:lstStyle/>
        <a:p>
          <a:endParaRPr lang="zh-CN" altLang="en-US"/>
        </a:p>
      </dgm:t>
    </dgm:pt>
    <dgm:pt modelId="{BA759446-C453-4928-834E-41983B802186}" type="sibTrans" cxnId="{CFB7ABD1-B8D0-437A-9352-83BE4BEE5791}">
      <dgm:prSet/>
      <dgm:spPr/>
      <dgm:t>
        <a:bodyPr/>
        <a:lstStyle/>
        <a:p>
          <a:endParaRPr lang="zh-CN" altLang="en-US"/>
        </a:p>
      </dgm:t>
    </dgm:pt>
    <dgm:pt modelId="{744D8A3A-941E-48E0-8586-C406B48F395E}">
      <dgm:prSet phldrT="[文本]" custT="1"/>
      <dgm:spPr/>
      <dgm:t>
        <a:bodyPr/>
        <a:lstStyle/>
        <a:p>
          <a:r>
            <a:rPr lang="en-US" altLang="zh-CN" sz="3200" kern="1200" dirty="0">
              <a:solidFill>
                <a:prstClr val="white"/>
              </a:solidFill>
              <a:latin typeface="Calibri" panose="020F0502020204030204"/>
              <a:ea typeface="等线" panose="02010600030101010101" pitchFamily="2" charset="-122"/>
              <a:cs typeface="+mn-cs"/>
            </a:rPr>
            <a:t>Very weak signals  </a:t>
          </a:r>
          <a:endParaRPr lang="zh-CN" altLang="en-US" sz="3200" kern="1200" dirty="0">
            <a:solidFill>
              <a:prstClr val="white"/>
            </a:solidFill>
            <a:latin typeface="Calibri" panose="020F0502020204030204"/>
            <a:ea typeface="等线" panose="02010600030101010101" pitchFamily="2" charset="-122"/>
            <a:cs typeface="+mn-cs"/>
          </a:endParaRPr>
        </a:p>
      </dgm:t>
    </dgm:pt>
    <dgm:pt modelId="{86D8846A-2323-487A-AB96-F774878E2D69}" type="parTrans" cxnId="{0EE11E66-5E93-4928-A5AE-49B735AECE63}">
      <dgm:prSet/>
      <dgm:spPr/>
      <dgm:t>
        <a:bodyPr/>
        <a:lstStyle/>
        <a:p>
          <a:endParaRPr lang="zh-CN" altLang="en-US"/>
        </a:p>
      </dgm:t>
    </dgm:pt>
    <dgm:pt modelId="{ABBE13F9-FC7B-4593-ACC7-E0112EE7157C}" type="sibTrans" cxnId="{0EE11E66-5E93-4928-A5AE-49B735AECE63}">
      <dgm:prSet/>
      <dgm:spPr/>
      <dgm:t>
        <a:bodyPr/>
        <a:lstStyle/>
        <a:p>
          <a:endParaRPr lang="zh-CN" altLang="en-US"/>
        </a:p>
      </dgm:t>
    </dgm:pt>
    <dgm:pt modelId="{7223798F-CA28-460D-AC99-C25A1EC2C7F3}" type="pres">
      <dgm:prSet presAssocID="{DCB90257-F1B4-4B5B-92CD-6A1608920FCD}" presName="linear" presStyleCnt="0">
        <dgm:presLayoutVars>
          <dgm:animLvl val="lvl"/>
          <dgm:resizeHandles val="exact"/>
        </dgm:presLayoutVars>
      </dgm:prSet>
      <dgm:spPr/>
    </dgm:pt>
    <dgm:pt modelId="{2CA3F034-9A81-4C19-8964-A23A8C0701C6}" type="pres">
      <dgm:prSet presAssocID="{5132396F-8012-4522-9421-9B531F7B8B64}" presName="parentText" presStyleLbl="node1" presStyleIdx="0" presStyleCnt="2">
        <dgm:presLayoutVars>
          <dgm:chMax val="0"/>
          <dgm:bulletEnabled val="1"/>
        </dgm:presLayoutVars>
      </dgm:prSet>
      <dgm:spPr/>
    </dgm:pt>
    <dgm:pt modelId="{F62BD50D-E0B7-487F-ABB6-A82E44462411}" type="pres">
      <dgm:prSet presAssocID="{5132396F-8012-4522-9421-9B531F7B8B64}" presName="childText" presStyleLbl="revTx" presStyleIdx="0" presStyleCnt="2">
        <dgm:presLayoutVars>
          <dgm:bulletEnabled val="1"/>
        </dgm:presLayoutVars>
      </dgm:prSet>
      <dgm:spPr/>
    </dgm:pt>
    <dgm:pt modelId="{806403D0-EE4F-4033-A13F-86A7A2FBD1F4}" type="pres">
      <dgm:prSet presAssocID="{419967FF-6B92-4C2A-BD58-AEFA4894D0CE}" presName="parentText" presStyleLbl="node1" presStyleIdx="1" presStyleCnt="2">
        <dgm:presLayoutVars>
          <dgm:chMax val="0"/>
          <dgm:bulletEnabled val="1"/>
        </dgm:presLayoutVars>
      </dgm:prSet>
      <dgm:spPr/>
    </dgm:pt>
    <dgm:pt modelId="{7F1307D3-A3E7-4A05-8827-F5AF7D26EF3A}" type="pres">
      <dgm:prSet presAssocID="{419967FF-6B92-4C2A-BD58-AEFA4894D0CE}" presName="childText" presStyleLbl="revTx" presStyleIdx="1" presStyleCnt="2">
        <dgm:presLayoutVars>
          <dgm:bulletEnabled val="1"/>
        </dgm:presLayoutVars>
      </dgm:prSet>
      <dgm:spPr/>
    </dgm:pt>
  </dgm:ptLst>
  <dgm:cxnLst>
    <dgm:cxn modelId="{D8E4DA21-BBE1-470C-9435-85686BE19D3E}" type="presOf" srcId="{5132396F-8012-4522-9421-9B531F7B8B64}" destId="{2CA3F034-9A81-4C19-8964-A23A8C0701C6}" srcOrd="0" destOrd="0" presId="urn:microsoft.com/office/officeart/2005/8/layout/vList2"/>
    <dgm:cxn modelId="{D2FB812C-A5A9-48C9-AB15-08C660104FFF}" type="presOf" srcId="{DCB90257-F1B4-4B5B-92CD-6A1608920FCD}" destId="{7223798F-CA28-460D-AC99-C25A1EC2C7F3}" srcOrd="0" destOrd="0" presId="urn:microsoft.com/office/officeart/2005/8/layout/vList2"/>
    <dgm:cxn modelId="{3F784F5F-CFBE-409D-8B78-6219238CB08C}" srcId="{DCB90257-F1B4-4B5B-92CD-6A1608920FCD}" destId="{419967FF-6B92-4C2A-BD58-AEFA4894D0CE}" srcOrd="1" destOrd="0" parTransId="{331F855C-E49A-4267-A448-D2D11F3D88A6}" sibTransId="{1302C941-483D-452C-A560-965EA2221368}"/>
    <dgm:cxn modelId="{0EE11E66-5E93-4928-A5AE-49B735AECE63}" srcId="{419967FF-6B92-4C2A-BD58-AEFA4894D0CE}" destId="{744D8A3A-941E-48E0-8586-C406B48F395E}" srcOrd="1" destOrd="0" parTransId="{86D8846A-2323-487A-AB96-F774878E2D69}" sibTransId="{ABBE13F9-FC7B-4593-ACC7-E0112EE7157C}"/>
    <dgm:cxn modelId="{57322768-936D-4C8C-BDB2-E68AA3702AD7}" type="presOf" srcId="{AC9AF7BD-F707-4D67-B961-6055C62D9181}" destId="{7F1307D3-A3E7-4A05-8827-F5AF7D26EF3A}" srcOrd="0" destOrd="0" presId="urn:microsoft.com/office/officeart/2005/8/layout/vList2"/>
    <dgm:cxn modelId="{6CDC6550-19A1-4BEB-8088-5A2BA3C92169}" srcId="{5132396F-8012-4522-9421-9B531F7B8B64}" destId="{36A1110F-ED08-477C-AC99-0CF7B28DAC57}" srcOrd="0" destOrd="0" parTransId="{1B4014CF-EE2A-419C-9835-278BEA0840ED}" sibTransId="{A678542F-4974-4EE4-85AD-356515B9A735}"/>
    <dgm:cxn modelId="{D8328055-B7EB-46F4-A6D1-96E7DE3E855D}" type="presOf" srcId="{419967FF-6B92-4C2A-BD58-AEFA4894D0CE}" destId="{806403D0-EE4F-4033-A13F-86A7A2FBD1F4}" srcOrd="0" destOrd="0" presId="urn:microsoft.com/office/officeart/2005/8/layout/vList2"/>
    <dgm:cxn modelId="{9F93499B-4D89-4013-83B1-2253840B3980}" type="presOf" srcId="{744D8A3A-941E-48E0-8586-C406B48F395E}" destId="{7F1307D3-A3E7-4A05-8827-F5AF7D26EF3A}" srcOrd="0" destOrd="1" presId="urn:microsoft.com/office/officeart/2005/8/layout/vList2"/>
    <dgm:cxn modelId="{0EA214C7-0D3A-4D58-A107-EC33DC823FEF}" type="presOf" srcId="{A0173530-72A9-49FB-8C98-285E057E41CA}" destId="{F62BD50D-E0B7-487F-ABB6-A82E44462411}" srcOrd="0" destOrd="1" presId="urn:microsoft.com/office/officeart/2005/8/layout/vList2"/>
    <dgm:cxn modelId="{CCFC7BC7-F315-4601-B4EB-98CDCC75986C}" srcId="{419967FF-6B92-4C2A-BD58-AEFA4894D0CE}" destId="{AC9AF7BD-F707-4D67-B961-6055C62D9181}" srcOrd="0" destOrd="0" parTransId="{5980CD42-C0F7-494D-B691-397AE7FCBCED}" sibTransId="{B7168E2A-168C-4B2B-9A74-C9499DA19D05}"/>
    <dgm:cxn modelId="{CFB7ABD1-B8D0-437A-9352-83BE4BEE5791}" srcId="{5132396F-8012-4522-9421-9B531F7B8B64}" destId="{A0173530-72A9-49FB-8C98-285E057E41CA}" srcOrd="1" destOrd="0" parTransId="{A6651452-DEFF-47DE-A5AA-6CAB5A450729}" sibTransId="{BA759446-C453-4928-834E-41983B802186}"/>
    <dgm:cxn modelId="{E2DA07DE-394A-432E-889B-E7F2376D94FF}" srcId="{DCB90257-F1B4-4B5B-92CD-6A1608920FCD}" destId="{5132396F-8012-4522-9421-9B531F7B8B64}" srcOrd="0" destOrd="0" parTransId="{B9B25205-F29E-4BE9-ACE6-454126B8E072}" sibTransId="{8254A4B8-D6CB-44A3-82E2-F2106AF0D0E3}"/>
    <dgm:cxn modelId="{9351BBE4-CD42-4334-AB27-5906BD51B091}" type="presOf" srcId="{36A1110F-ED08-477C-AC99-0CF7B28DAC57}" destId="{F62BD50D-E0B7-487F-ABB6-A82E44462411}" srcOrd="0" destOrd="0" presId="urn:microsoft.com/office/officeart/2005/8/layout/vList2"/>
    <dgm:cxn modelId="{E3109587-3569-4EDF-9CD8-D4FDADEC871B}" type="presParOf" srcId="{7223798F-CA28-460D-AC99-C25A1EC2C7F3}" destId="{2CA3F034-9A81-4C19-8964-A23A8C0701C6}" srcOrd="0" destOrd="0" presId="urn:microsoft.com/office/officeart/2005/8/layout/vList2"/>
    <dgm:cxn modelId="{7000E298-1FB9-49A1-BF01-37E862381449}" type="presParOf" srcId="{7223798F-CA28-460D-AC99-C25A1EC2C7F3}" destId="{F62BD50D-E0B7-487F-ABB6-A82E44462411}" srcOrd="1" destOrd="0" presId="urn:microsoft.com/office/officeart/2005/8/layout/vList2"/>
    <dgm:cxn modelId="{EFFD4FD0-1F8D-4F5F-B8C2-D13215BB6B10}" type="presParOf" srcId="{7223798F-CA28-460D-AC99-C25A1EC2C7F3}" destId="{806403D0-EE4F-4033-A13F-86A7A2FBD1F4}" srcOrd="2" destOrd="0" presId="urn:microsoft.com/office/officeart/2005/8/layout/vList2"/>
    <dgm:cxn modelId="{81E64320-9823-4BB7-AEE4-20049FF343A3}" type="presParOf" srcId="{7223798F-CA28-460D-AC99-C25A1EC2C7F3}" destId="{7F1307D3-A3E7-4A05-8827-F5AF7D26EF3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AD5B1-9ED3-49AC-9760-A4301B93353B}"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zh-CN" altLang="en-US"/>
        </a:p>
      </dgm:t>
    </dgm:pt>
    <dgm:pt modelId="{F1DD853C-17C2-438A-BBA2-E55DB5913D51}">
      <dgm:prSet phldrT="[文本]" custT="1"/>
      <dgm:spPr/>
      <dgm:t>
        <a:bodyPr/>
        <a:lstStyle/>
        <a:p>
          <a:r>
            <a:rPr lang="en-US" altLang="zh-CN" sz="2800" dirty="0"/>
            <a:t>Antenna</a:t>
          </a:r>
          <a:endParaRPr lang="zh-CN" altLang="en-US" sz="2800" dirty="0"/>
        </a:p>
      </dgm:t>
    </dgm:pt>
    <dgm:pt modelId="{82F59C44-863B-408E-8193-6159705601AC}" type="parTrans" cxnId="{CBD9BE7B-9697-4251-80E7-26C98AC1339A}">
      <dgm:prSet/>
      <dgm:spPr/>
      <dgm:t>
        <a:bodyPr/>
        <a:lstStyle/>
        <a:p>
          <a:endParaRPr lang="zh-CN" altLang="en-US"/>
        </a:p>
      </dgm:t>
    </dgm:pt>
    <dgm:pt modelId="{5229DC4E-1214-4533-B660-294ACEEF925D}" type="sibTrans" cxnId="{CBD9BE7B-9697-4251-80E7-26C98AC1339A}">
      <dgm:prSet/>
      <dgm:spPr/>
      <dgm:t>
        <a:bodyPr/>
        <a:lstStyle/>
        <a:p>
          <a:endParaRPr lang="zh-CN" altLang="en-US"/>
        </a:p>
      </dgm:t>
    </dgm:pt>
    <dgm:pt modelId="{8DBFA9C0-15E2-4BA4-B993-5133D71DF052}">
      <dgm:prSet phldrT="[文本]" custT="1"/>
      <dgm:spPr/>
      <dgm:t>
        <a:bodyPr/>
        <a:lstStyle/>
        <a:p>
          <a:r>
            <a:rPr lang="en-US" altLang="zh-CN" sz="2000" dirty="0"/>
            <a:t>4.5 m </a:t>
          </a:r>
          <a:endParaRPr lang="zh-CN" altLang="en-US" sz="2000" dirty="0"/>
        </a:p>
      </dgm:t>
    </dgm:pt>
    <dgm:pt modelId="{AED9147C-1253-447B-9F69-72716033EC3D}" type="parTrans" cxnId="{C277984D-E044-478D-8767-F37E496009A8}">
      <dgm:prSet/>
      <dgm:spPr/>
      <dgm:t>
        <a:bodyPr/>
        <a:lstStyle/>
        <a:p>
          <a:endParaRPr lang="zh-CN" altLang="en-US"/>
        </a:p>
      </dgm:t>
    </dgm:pt>
    <dgm:pt modelId="{868C05EE-0C30-48F1-9943-6E63DE31D327}" type="sibTrans" cxnId="{C277984D-E044-478D-8767-F37E496009A8}">
      <dgm:prSet/>
      <dgm:spPr/>
      <dgm:t>
        <a:bodyPr/>
        <a:lstStyle/>
        <a:p>
          <a:endParaRPr lang="zh-CN" altLang="en-US"/>
        </a:p>
      </dgm:t>
    </dgm:pt>
    <dgm:pt modelId="{74CC865E-9235-406E-9683-409B6A6FD12D}">
      <dgm:prSet phldrT="[文本]" custT="1"/>
      <dgm:spPr/>
      <dgm:t>
        <a:bodyPr/>
        <a:lstStyle/>
        <a:p>
          <a:r>
            <a:rPr lang="en-US" altLang="zh-CN" sz="2000" dirty="0"/>
            <a:t>L/S band</a:t>
          </a:r>
          <a:endParaRPr lang="zh-CN" altLang="en-US" sz="2000" dirty="0"/>
        </a:p>
      </dgm:t>
    </dgm:pt>
    <dgm:pt modelId="{C97B74B6-74FB-4A4E-831B-40A8ECFE5631}" type="parTrans" cxnId="{DB6EA5B9-FCD7-4C1C-AAF3-C55DFDCD237A}">
      <dgm:prSet/>
      <dgm:spPr/>
      <dgm:t>
        <a:bodyPr/>
        <a:lstStyle/>
        <a:p>
          <a:endParaRPr lang="zh-CN" altLang="en-US"/>
        </a:p>
      </dgm:t>
    </dgm:pt>
    <dgm:pt modelId="{9C8DBF7E-4EDC-44B8-A530-8FC39F4BB771}" type="sibTrans" cxnId="{DB6EA5B9-FCD7-4C1C-AAF3-C55DFDCD237A}">
      <dgm:prSet/>
      <dgm:spPr/>
      <dgm:t>
        <a:bodyPr/>
        <a:lstStyle/>
        <a:p>
          <a:endParaRPr lang="zh-CN" altLang="en-US"/>
        </a:p>
      </dgm:t>
    </dgm:pt>
    <dgm:pt modelId="{0BB4BE14-58DC-4A2F-AEDB-F97E0E55F7A8}">
      <dgm:prSet phldrT="[文本]" custT="1"/>
      <dgm:spPr/>
      <dgm:t>
        <a:bodyPr/>
        <a:lstStyle/>
        <a:p>
          <a:r>
            <a:rPr lang="en-US" altLang="zh-CN" sz="2400" dirty="0"/>
            <a:t>Receiver </a:t>
          </a:r>
          <a:endParaRPr lang="zh-CN" altLang="en-US" sz="2400" dirty="0"/>
        </a:p>
      </dgm:t>
    </dgm:pt>
    <dgm:pt modelId="{3991016E-AE08-4EAB-84F4-09C3E6EF692F}" type="parTrans" cxnId="{1E18522D-0D3F-48C1-B18E-E4C7344FB93C}">
      <dgm:prSet/>
      <dgm:spPr/>
      <dgm:t>
        <a:bodyPr/>
        <a:lstStyle/>
        <a:p>
          <a:endParaRPr lang="zh-CN" altLang="en-US"/>
        </a:p>
      </dgm:t>
    </dgm:pt>
    <dgm:pt modelId="{BF7AF381-BABC-426A-B028-1D14311031AE}" type="sibTrans" cxnId="{1E18522D-0D3F-48C1-B18E-E4C7344FB93C}">
      <dgm:prSet/>
      <dgm:spPr/>
      <dgm:t>
        <a:bodyPr/>
        <a:lstStyle/>
        <a:p>
          <a:endParaRPr lang="zh-CN" altLang="en-US"/>
        </a:p>
      </dgm:t>
    </dgm:pt>
    <dgm:pt modelId="{B64C8ABE-7872-4BD1-9C11-954FD5D1B4D6}">
      <dgm:prSet phldrT="[文本]" custT="1"/>
      <dgm:spPr/>
      <dgm:t>
        <a:bodyPr/>
        <a:lstStyle/>
        <a:p>
          <a:r>
            <a:rPr lang="en-US" altLang="zh-CN" sz="2000" b="1" dirty="0"/>
            <a:t>18 channels, 9 monitoring band, two </a:t>
          </a:r>
          <a:r>
            <a:rPr lang="en-US" sz="2000" b="1" i="0" u="none" dirty="0"/>
            <a:t>polarizations</a:t>
          </a:r>
          <a:r>
            <a:rPr lang="en-US" altLang="zh-CN" sz="2000" b="1" dirty="0"/>
            <a:t>  </a:t>
          </a:r>
          <a:endParaRPr lang="zh-CN" altLang="en-US" sz="2000" b="1" dirty="0"/>
        </a:p>
      </dgm:t>
    </dgm:pt>
    <dgm:pt modelId="{FB73B509-D2E8-4584-90F7-98B3F59FD891}" type="parTrans" cxnId="{2A6FE327-334B-4514-B0B5-094758ECF09C}">
      <dgm:prSet/>
      <dgm:spPr/>
      <dgm:t>
        <a:bodyPr/>
        <a:lstStyle/>
        <a:p>
          <a:endParaRPr lang="zh-CN" altLang="en-US"/>
        </a:p>
      </dgm:t>
    </dgm:pt>
    <dgm:pt modelId="{1B38A3A3-0868-474A-987B-C195EC8DE667}" type="sibTrans" cxnId="{2A6FE327-334B-4514-B0B5-094758ECF09C}">
      <dgm:prSet/>
      <dgm:spPr/>
      <dgm:t>
        <a:bodyPr/>
        <a:lstStyle/>
        <a:p>
          <a:endParaRPr lang="zh-CN" altLang="en-US"/>
        </a:p>
      </dgm:t>
    </dgm:pt>
    <dgm:pt modelId="{6E14F1D9-08C3-4B6B-9E11-0B95384CADCD}">
      <dgm:prSet phldrT="[文本]" custT="1"/>
      <dgm:spPr/>
      <dgm:t>
        <a:bodyPr/>
        <a:lstStyle/>
        <a:p>
          <a:r>
            <a:rPr lang="en-US" altLang="zh-CN" sz="2000" b="1" dirty="0"/>
            <a:t>Power detecting and </a:t>
          </a:r>
          <a:r>
            <a:rPr lang="en-US" sz="2000" b="1" i="0" u="none" dirty="0"/>
            <a:t>synchronous</a:t>
          </a:r>
          <a:r>
            <a:rPr lang="en-US" sz="2000" b="1" i="0" dirty="0"/>
            <a:t> </a:t>
          </a:r>
          <a:r>
            <a:rPr lang="en-US" sz="2000" b="1" i="0" u="none" dirty="0"/>
            <a:t>sampling</a:t>
          </a:r>
          <a:r>
            <a:rPr lang="en-US" sz="1800" b="1" i="0" dirty="0"/>
            <a:t> </a:t>
          </a:r>
          <a:endParaRPr lang="zh-CN" altLang="en-US" sz="1800" b="1" dirty="0"/>
        </a:p>
      </dgm:t>
    </dgm:pt>
    <dgm:pt modelId="{5AFB0C96-1A86-4A67-8BC5-5C5BE40311FB}" type="parTrans" cxnId="{48BF0786-66EB-4712-9D56-D8CE7F8F1632}">
      <dgm:prSet/>
      <dgm:spPr/>
      <dgm:t>
        <a:bodyPr/>
        <a:lstStyle/>
        <a:p>
          <a:endParaRPr lang="zh-CN" altLang="en-US"/>
        </a:p>
      </dgm:t>
    </dgm:pt>
    <dgm:pt modelId="{D4D81CA9-353B-42D5-833D-A3B9F420E005}" type="sibTrans" cxnId="{48BF0786-66EB-4712-9D56-D8CE7F8F1632}">
      <dgm:prSet/>
      <dgm:spPr/>
      <dgm:t>
        <a:bodyPr/>
        <a:lstStyle/>
        <a:p>
          <a:endParaRPr lang="zh-CN" altLang="en-US"/>
        </a:p>
      </dgm:t>
    </dgm:pt>
    <dgm:pt modelId="{1ED5EEF6-526A-4CE7-97B3-8B314B82132C}">
      <dgm:prSet phldrT="[文本]" custT="1"/>
      <dgm:spPr/>
      <dgm:t>
        <a:bodyPr/>
        <a:lstStyle/>
        <a:p>
          <a:r>
            <a:rPr lang="en-US" altLang="zh-CN" sz="2800" dirty="0"/>
            <a:t>software:</a:t>
          </a:r>
          <a:endParaRPr lang="zh-CN" altLang="en-US" sz="2800" dirty="0"/>
        </a:p>
      </dgm:t>
    </dgm:pt>
    <dgm:pt modelId="{FC3A33CE-BEE3-4FA7-B32F-2601B125923D}" type="parTrans" cxnId="{7BDF6A54-F8A0-4871-8051-6E91CF100993}">
      <dgm:prSet/>
      <dgm:spPr/>
      <dgm:t>
        <a:bodyPr/>
        <a:lstStyle/>
        <a:p>
          <a:endParaRPr lang="zh-CN" altLang="en-US"/>
        </a:p>
      </dgm:t>
    </dgm:pt>
    <dgm:pt modelId="{FA9F74DE-5E15-4C01-AB95-C8FA9C25C863}" type="sibTrans" cxnId="{7BDF6A54-F8A0-4871-8051-6E91CF100993}">
      <dgm:prSet/>
      <dgm:spPr/>
      <dgm:t>
        <a:bodyPr/>
        <a:lstStyle/>
        <a:p>
          <a:endParaRPr lang="zh-CN" altLang="en-US"/>
        </a:p>
      </dgm:t>
    </dgm:pt>
    <dgm:pt modelId="{3C060F12-BAA6-46D1-B4BD-5BCA091A768C}">
      <dgm:prSet phldrT="[文本]" custT="1"/>
      <dgm:spPr/>
      <dgm:t>
        <a:bodyPr/>
        <a:lstStyle/>
        <a:p>
          <a:r>
            <a:rPr lang="en-US" altLang="zh-CN" sz="2000" dirty="0"/>
            <a:t>Data processing and monitoring in real time </a:t>
          </a:r>
          <a:endParaRPr lang="zh-CN" altLang="en-US" sz="2000" dirty="0"/>
        </a:p>
      </dgm:t>
    </dgm:pt>
    <dgm:pt modelId="{C721B6AE-9DDD-498A-9B66-E2AEAD4B2BD0}" type="parTrans" cxnId="{A8D58CF9-0873-463B-AAC7-4D0322298E89}">
      <dgm:prSet/>
      <dgm:spPr/>
      <dgm:t>
        <a:bodyPr/>
        <a:lstStyle/>
        <a:p>
          <a:endParaRPr lang="zh-CN" altLang="en-US"/>
        </a:p>
      </dgm:t>
    </dgm:pt>
    <dgm:pt modelId="{C14BADA9-A7A2-4827-9704-BAB463C4EA51}" type="sibTrans" cxnId="{A8D58CF9-0873-463B-AAC7-4D0322298E89}">
      <dgm:prSet/>
      <dgm:spPr/>
      <dgm:t>
        <a:bodyPr/>
        <a:lstStyle/>
        <a:p>
          <a:endParaRPr lang="zh-CN" altLang="en-US"/>
        </a:p>
      </dgm:t>
    </dgm:pt>
    <dgm:pt modelId="{9BAC1261-0D3E-4858-A35A-9F94C3173F73}">
      <dgm:prSet phldrT="[文本]" custT="1"/>
      <dgm:spPr/>
      <dgm:t>
        <a:bodyPr/>
        <a:lstStyle/>
        <a:p>
          <a:r>
            <a:rPr lang="en-US" altLang="zh-CN" sz="2000" dirty="0"/>
            <a:t>Trace solar based on real-time computing program</a:t>
          </a:r>
          <a:endParaRPr lang="zh-CN" altLang="en-US" sz="2000" dirty="0"/>
        </a:p>
      </dgm:t>
    </dgm:pt>
    <dgm:pt modelId="{5E460E67-EC1F-4169-9B9C-04D5C7D4D6E9}" type="parTrans" cxnId="{1CE0F42B-3CB7-4969-9328-4B14E3361E1D}">
      <dgm:prSet/>
      <dgm:spPr/>
      <dgm:t>
        <a:bodyPr/>
        <a:lstStyle/>
        <a:p>
          <a:endParaRPr lang="zh-CN" altLang="en-US"/>
        </a:p>
      </dgm:t>
    </dgm:pt>
    <dgm:pt modelId="{4582A885-FBBB-46E4-9220-B7F36E2D5FCF}" type="sibTrans" cxnId="{1CE0F42B-3CB7-4969-9328-4B14E3361E1D}">
      <dgm:prSet/>
      <dgm:spPr/>
      <dgm:t>
        <a:bodyPr/>
        <a:lstStyle/>
        <a:p>
          <a:endParaRPr lang="zh-CN" altLang="en-US"/>
        </a:p>
      </dgm:t>
    </dgm:pt>
    <dgm:pt modelId="{24FD4B8F-A139-414E-860C-2A5924375A8C}" type="pres">
      <dgm:prSet presAssocID="{0D4AD5B1-9ED3-49AC-9760-A4301B93353B}" presName="linear" presStyleCnt="0">
        <dgm:presLayoutVars>
          <dgm:dir/>
          <dgm:resizeHandles val="exact"/>
        </dgm:presLayoutVars>
      </dgm:prSet>
      <dgm:spPr/>
    </dgm:pt>
    <dgm:pt modelId="{C97166BA-AE41-47E0-85EB-91237F862C54}" type="pres">
      <dgm:prSet presAssocID="{F1DD853C-17C2-438A-BBA2-E55DB5913D51}" presName="comp" presStyleCnt="0"/>
      <dgm:spPr/>
    </dgm:pt>
    <dgm:pt modelId="{C0799970-4BEC-4261-B9BA-0BEB72164A0F}" type="pres">
      <dgm:prSet presAssocID="{F1DD853C-17C2-438A-BBA2-E55DB5913D51}" presName="box" presStyleLbl="node1" presStyleIdx="0" presStyleCnt="3"/>
      <dgm:spPr/>
    </dgm:pt>
    <dgm:pt modelId="{530B2078-F50C-4F48-9AA8-4E2E68F36C55}" type="pres">
      <dgm:prSet presAssocID="{F1DD853C-17C2-438A-BBA2-E55DB5913D51}" presName="img" presStyleLbl="fgImgPlace1" presStyleIdx="0" presStyleCnt="3"/>
      <dgm:spPr>
        <a:blipFill rotWithShape="1">
          <a:blip xmlns:r="http://schemas.openxmlformats.org/officeDocument/2006/relationships" r:embed="rId1"/>
          <a:srcRect/>
          <a:stretch>
            <a:fillRect t="-52000" b="-52000"/>
          </a:stretch>
        </a:blipFill>
      </dgm:spPr>
    </dgm:pt>
    <dgm:pt modelId="{5C5FE0FC-2F21-465A-A81A-4C36FAD1A44F}" type="pres">
      <dgm:prSet presAssocID="{F1DD853C-17C2-438A-BBA2-E55DB5913D51}" presName="text" presStyleLbl="node1" presStyleIdx="0" presStyleCnt="3">
        <dgm:presLayoutVars>
          <dgm:bulletEnabled val="1"/>
        </dgm:presLayoutVars>
      </dgm:prSet>
      <dgm:spPr/>
    </dgm:pt>
    <dgm:pt modelId="{836A98BC-C023-4CE3-8AF1-44626A651A5B}" type="pres">
      <dgm:prSet presAssocID="{5229DC4E-1214-4533-B660-294ACEEF925D}" presName="spacer" presStyleCnt="0"/>
      <dgm:spPr/>
    </dgm:pt>
    <dgm:pt modelId="{F479B3D7-25D9-44C9-BA20-6235DFB0F2D5}" type="pres">
      <dgm:prSet presAssocID="{0BB4BE14-58DC-4A2F-AEDB-F97E0E55F7A8}" presName="comp" presStyleCnt="0"/>
      <dgm:spPr/>
    </dgm:pt>
    <dgm:pt modelId="{B303620D-1A0F-4ADE-A15F-7071232FFAAF}" type="pres">
      <dgm:prSet presAssocID="{0BB4BE14-58DC-4A2F-AEDB-F97E0E55F7A8}" presName="box" presStyleLbl="node1" presStyleIdx="1" presStyleCnt="3"/>
      <dgm:spPr/>
    </dgm:pt>
    <dgm:pt modelId="{9A96ABC1-4A8C-4ADD-B214-FC9BF8A8B2BB}" type="pres">
      <dgm:prSet presAssocID="{0BB4BE14-58DC-4A2F-AEDB-F97E0E55F7A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2000" b="-52000"/>
          </a:stretch>
        </a:blipFill>
      </dgm:spPr>
    </dgm:pt>
    <dgm:pt modelId="{44AAC730-3BE2-40F9-B57E-11D07E5B99E1}" type="pres">
      <dgm:prSet presAssocID="{0BB4BE14-58DC-4A2F-AEDB-F97E0E55F7A8}" presName="text" presStyleLbl="node1" presStyleIdx="1" presStyleCnt="3">
        <dgm:presLayoutVars>
          <dgm:bulletEnabled val="1"/>
        </dgm:presLayoutVars>
      </dgm:prSet>
      <dgm:spPr/>
    </dgm:pt>
    <dgm:pt modelId="{D21648D7-EB68-42A0-AE59-FCF628C6B8A9}" type="pres">
      <dgm:prSet presAssocID="{BF7AF381-BABC-426A-B028-1D14311031AE}" presName="spacer" presStyleCnt="0"/>
      <dgm:spPr/>
    </dgm:pt>
    <dgm:pt modelId="{AEBE448B-C1B5-4EF7-96C5-F84D1DF69026}" type="pres">
      <dgm:prSet presAssocID="{1ED5EEF6-526A-4CE7-97B3-8B314B82132C}" presName="comp" presStyleCnt="0"/>
      <dgm:spPr/>
    </dgm:pt>
    <dgm:pt modelId="{09817F6F-3112-4E88-B00C-A3803FEA40F8}" type="pres">
      <dgm:prSet presAssocID="{1ED5EEF6-526A-4CE7-97B3-8B314B82132C}" presName="box" presStyleLbl="node1" presStyleIdx="2" presStyleCnt="3"/>
      <dgm:spPr/>
    </dgm:pt>
    <dgm:pt modelId="{427D0402-6865-4710-AAE4-E62057781308}" type="pres">
      <dgm:prSet presAssocID="{1ED5EEF6-526A-4CE7-97B3-8B314B82132C}" presName="img" presStyleLbl="fgImgPlace1" presStyleIdx="2" presStyleCnt="3"/>
      <dgm:spPr>
        <a:blipFill rotWithShape="1">
          <a:blip xmlns:r="http://schemas.openxmlformats.org/officeDocument/2006/relationships" r:embed="rId3"/>
          <a:srcRect/>
          <a:stretch>
            <a:fillRect l="-8000" r="-8000"/>
          </a:stretch>
        </a:blipFill>
      </dgm:spPr>
    </dgm:pt>
    <dgm:pt modelId="{DBE594DF-72C3-43C3-8683-FF70AE26D465}" type="pres">
      <dgm:prSet presAssocID="{1ED5EEF6-526A-4CE7-97B3-8B314B82132C}" presName="text" presStyleLbl="node1" presStyleIdx="2" presStyleCnt="3">
        <dgm:presLayoutVars>
          <dgm:bulletEnabled val="1"/>
        </dgm:presLayoutVars>
      </dgm:prSet>
      <dgm:spPr/>
    </dgm:pt>
  </dgm:ptLst>
  <dgm:cxnLst>
    <dgm:cxn modelId="{2B053D03-9E9F-44FA-AB0A-5F318B9F335E}" type="presOf" srcId="{9BAC1261-0D3E-4858-A35A-9F94C3173F73}" destId="{DBE594DF-72C3-43C3-8683-FF70AE26D465}" srcOrd="1" destOrd="2" presId="urn:microsoft.com/office/officeart/2005/8/layout/vList4"/>
    <dgm:cxn modelId="{88656B03-6E3E-4A9D-8910-1328A4B3CC0B}" type="presOf" srcId="{0BB4BE14-58DC-4A2F-AEDB-F97E0E55F7A8}" destId="{44AAC730-3BE2-40F9-B57E-11D07E5B99E1}" srcOrd="1" destOrd="0" presId="urn:microsoft.com/office/officeart/2005/8/layout/vList4"/>
    <dgm:cxn modelId="{338B8508-BCB4-4378-BCD2-B5BD45316A0D}" type="presOf" srcId="{B64C8ABE-7872-4BD1-9C11-954FD5D1B4D6}" destId="{44AAC730-3BE2-40F9-B57E-11D07E5B99E1}" srcOrd="1" destOrd="1" presId="urn:microsoft.com/office/officeart/2005/8/layout/vList4"/>
    <dgm:cxn modelId="{6356BE11-4884-4FBE-8848-C12983A91285}" type="presOf" srcId="{74CC865E-9235-406E-9683-409B6A6FD12D}" destId="{C0799970-4BEC-4261-B9BA-0BEB72164A0F}" srcOrd="0" destOrd="2" presId="urn:microsoft.com/office/officeart/2005/8/layout/vList4"/>
    <dgm:cxn modelId="{C68D6F1E-5881-4DB4-AB79-2B18E7A6123A}" type="presOf" srcId="{8DBFA9C0-15E2-4BA4-B993-5133D71DF052}" destId="{C0799970-4BEC-4261-B9BA-0BEB72164A0F}" srcOrd="0" destOrd="1" presId="urn:microsoft.com/office/officeart/2005/8/layout/vList4"/>
    <dgm:cxn modelId="{2A6FE327-334B-4514-B0B5-094758ECF09C}" srcId="{0BB4BE14-58DC-4A2F-AEDB-F97E0E55F7A8}" destId="{B64C8ABE-7872-4BD1-9C11-954FD5D1B4D6}" srcOrd="0" destOrd="0" parTransId="{FB73B509-D2E8-4584-90F7-98B3F59FD891}" sibTransId="{1B38A3A3-0868-474A-987B-C195EC8DE667}"/>
    <dgm:cxn modelId="{1CE0F42B-3CB7-4969-9328-4B14E3361E1D}" srcId="{1ED5EEF6-526A-4CE7-97B3-8B314B82132C}" destId="{9BAC1261-0D3E-4858-A35A-9F94C3173F73}" srcOrd="1" destOrd="0" parTransId="{5E460E67-EC1F-4169-9B9C-04D5C7D4D6E9}" sibTransId="{4582A885-FBBB-46E4-9220-B7F36E2D5FCF}"/>
    <dgm:cxn modelId="{1E18522D-0D3F-48C1-B18E-E4C7344FB93C}" srcId="{0D4AD5B1-9ED3-49AC-9760-A4301B93353B}" destId="{0BB4BE14-58DC-4A2F-AEDB-F97E0E55F7A8}" srcOrd="1" destOrd="0" parTransId="{3991016E-AE08-4EAB-84F4-09C3E6EF692F}" sibTransId="{BF7AF381-BABC-426A-B028-1D14311031AE}"/>
    <dgm:cxn modelId="{2F8DE72E-AB8E-437C-B6F0-B3EEAB0F746F}" type="presOf" srcId="{1ED5EEF6-526A-4CE7-97B3-8B314B82132C}" destId="{09817F6F-3112-4E88-B00C-A3803FEA40F8}" srcOrd="0" destOrd="0" presId="urn:microsoft.com/office/officeart/2005/8/layout/vList4"/>
    <dgm:cxn modelId="{B3B84139-4C69-4EF5-9A3E-C67AC5357C75}" type="presOf" srcId="{1ED5EEF6-526A-4CE7-97B3-8B314B82132C}" destId="{DBE594DF-72C3-43C3-8683-FF70AE26D465}" srcOrd="1" destOrd="0" presId="urn:microsoft.com/office/officeart/2005/8/layout/vList4"/>
    <dgm:cxn modelId="{32F6B23A-2630-43B0-BD4C-25FAA2939133}" type="presOf" srcId="{74CC865E-9235-406E-9683-409B6A6FD12D}" destId="{5C5FE0FC-2F21-465A-A81A-4C36FAD1A44F}" srcOrd="1" destOrd="2" presId="urn:microsoft.com/office/officeart/2005/8/layout/vList4"/>
    <dgm:cxn modelId="{0D4EEF40-5B22-4A5E-8E57-166E390A2C6F}" type="presOf" srcId="{3C060F12-BAA6-46D1-B4BD-5BCA091A768C}" destId="{DBE594DF-72C3-43C3-8683-FF70AE26D465}" srcOrd="1" destOrd="1" presId="urn:microsoft.com/office/officeart/2005/8/layout/vList4"/>
    <dgm:cxn modelId="{C277984D-E044-478D-8767-F37E496009A8}" srcId="{F1DD853C-17C2-438A-BBA2-E55DB5913D51}" destId="{8DBFA9C0-15E2-4BA4-B993-5133D71DF052}" srcOrd="0" destOrd="0" parTransId="{AED9147C-1253-447B-9F69-72716033EC3D}" sibTransId="{868C05EE-0C30-48F1-9943-6E63DE31D327}"/>
    <dgm:cxn modelId="{8A42D26F-0486-4CF8-A05F-ECFF37909359}" type="presOf" srcId="{6E14F1D9-08C3-4B6B-9E11-0B95384CADCD}" destId="{44AAC730-3BE2-40F9-B57E-11D07E5B99E1}" srcOrd="1" destOrd="2" presId="urn:microsoft.com/office/officeart/2005/8/layout/vList4"/>
    <dgm:cxn modelId="{7BDF6A54-F8A0-4871-8051-6E91CF100993}" srcId="{0D4AD5B1-9ED3-49AC-9760-A4301B93353B}" destId="{1ED5EEF6-526A-4CE7-97B3-8B314B82132C}" srcOrd="2" destOrd="0" parTransId="{FC3A33CE-BEE3-4FA7-B32F-2601B125923D}" sibTransId="{FA9F74DE-5E15-4C01-AB95-C8FA9C25C863}"/>
    <dgm:cxn modelId="{89BAF274-3B6A-4929-9F9B-26BC9D44992D}" type="presOf" srcId="{F1DD853C-17C2-438A-BBA2-E55DB5913D51}" destId="{C0799970-4BEC-4261-B9BA-0BEB72164A0F}" srcOrd="0" destOrd="0" presId="urn:microsoft.com/office/officeart/2005/8/layout/vList4"/>
    <dgm:cxn modelId="{CBD9BE7B-9697-4251-80E7-26C98AC1339A}" srcId="{0D4AD5B1-9ED3-49AC-9760-A4301B93353B}" destId="{F1DD853C-17C2-438A-BBA2-E55DB5913D51}" srcOrd="0" destOrd="0" parTransId="{82F59C44-863B-408E-8193-6159705601AC}" sibTransId="{5229DC4E-1214-4533-B660-294ACEEF925D}"/>
    <dgm:cxn modelId="{C507E383-E0A5-4CA8-82F4-4C482EA3F338}" type="presOf" srcId="{6E14F1D9-08C3-4B6B-9E11-0B95384CADCD}" destId="{B303620D-1A0F-4ADE-A15F-7071232FFAAF}" srcOrd="0" destOrd="2" presId="urn:microsoft.com/office/officeart/2005/8/layout/vList4"/>
    <dgm:cxn modelId="{48BF0786-66EB-4712-9D56-D8CE7F8F1632}" srcId="{0BB4BE14-58DC-4A2F-AEDB-F97E0E55F7A8}" destId="{6E14F1D9-08C3-4B6B-9E11-0B95384CADCD}" srcOrd="1" destOrd="0" parTransId="{5AFB0C96-1A86-4A67-8BC5-5C5BE40311FB}" sibTransId="{D4D81CA9-353B-42D5-833D-A3B9F420E005}"/>
    <dgm:cxn modelId="{C3A9C88E-B2A5-43EF-AB48-AC57F6A21850}" type="presOf" srcId="{9BAC1261-0D3E-4858-A35A-9F94C3173F73}" destId="{09817F6F-3112-4E88-B00C-A3803FEA40F8}" srcOrd="0" destOrd="2" presId="urn:microsoft.com/office/officeart/2005/8/layout/vList4"/>
    <dgm:cxn modelId="{9E901B9C-406F-4B01-AB33-02183410E924}" type="presOf" srcId="{3C060F12-BAA6-46D1-B4BD-5BCA091A768C}" destId="{09817F6F-3112-4E88-B00C-A3803FEA40F8}" srcOrd="0" destOrd="1" presId="urn:microsoft.com/office/officeart/2005/8/layout/vList4"/>
    <dgm:cxn modelId="{DB6EA5B9-FCD7-4C1C-AAF3-C55DFDCD237A}" srcId="{F1DD853C-17C2-438A-BBA2-E55DB5913D51}" destId="{74CC865E-9235-406E-9683-409B6A6FD12D}" srcOrd="1" destOrd="0" parTransId="{C97B74B6-74FB-4A4E-831B-40A8ECFE5631}" sibTransId="{9C8DBF7E-4EDC-44B8-A530-8FC39F4BB771}"/>
    <dgm:cxn modelId="{E3A807CD-AE3E-44AC-84D2-F54D5724FB42}" type="presOf" srcId="{0BB4BE14-58DC-4A2F-AEDB-F97E0E55F7A8}" destId="{B303620D-1A0F-4ADE-A15F-7071232FFAAF}" srcOrd="0" destOrd="0" presId="urn:microsoft.com/office/officeart/2005/8/layout/vList4"/>
    <dgm:cxn modelId="{7E4CBFD9-1B58-4661-8A90-8D1FC68FD9D2}" type="presOf" srcId="{F1DD853C-17C2-438A-BBA2-E55DB5913D51}" destId="{5C5FE0FC-2F21-465A-A81A-4C36FAD1A44F}" srcOrd="1" destOrd="0" presId="urn:microsoft.com/office/officeart/2005/8/layout/vList4"/>
    <dgm:cxn modelId="{600CC2D9-8BB3-4B6D-B09B-0125F2BD1749}" type="presOf" srcId="{0D4AD5B1-9ED3-49AC-9760-A4301B93353B}" destId="{24FD4B8F-A139-414E-860C-2A5924375A8C}" srcOrd="0" destOrd="0" presId="urn:microsoft.com/office/officeart/2005/8/layout/vList4"/>
    <dgm:cxn modelId="{F1126EE3-B06F-4C35-87E9-4E281E26504E}" type="presOf" srcId="{B64C8ABE-7872-4BD1-9C11-954FD5D1B4D6}" destId="{B303620D-1A0F-4ADE-A15F-7071232FFAAF}" srcOrd="0" destOrd="1" presId="urn:microsoft.com/office/officeart/2005/8/layout/vList4"/>
    <dgm:cxn modelId="{A8D58CF9-0873-463B-AAC7-4D0322298E89}" srcId="{1ED5EEF6-526A-4CE7-97B3-8B314B82132C}" destId="{3C060F12-BAA6-46D1-B4BD-5BCA091A768C}" srcOrd="0" destOrd="0" parTransId="{C721B6AE-9DDD-498A-9B66-E2AEAD4B2BD0}" sibTransId="{C14BADA9-A7A2-4827-9704-BAB463C4EA51}"/>
    <dgm:cxn modelId="{5298E5FE-54BC-426D-8B7C-D329D5731666}" type="presOf" srcId="{8DBFA9C0-15E2-4BA4-B993-5133D71DF052}" destId="{5C5FE0FC-2F21-465A-A81A-4C36FAD1A44F}" srcOrd="1" destOrd="1" presId="urn:microsoft.com/office/officeart/2005/8/layout/vList4"/>
    <dgm:cxn modelId="{C59244E2-CF96-40A6-95C9-FF04EE83D29F}" type="presParOf" srcId="{24FD4B8F-A139-414E-860C-2A5924375A8C}" destId="{C97166BA-AE41-47E0-85EB-91237F862C54}" srcOrd="0" destOrd="0" presId="urn:microsoft.com/office/officeart/2005/8/layout/vList4"/>
    <dgm:cxn modelId="{8D034697-B37A-4E30-A922-001F13D453B1}" type="presParOf" srcId="{C97166BA-AE41-47E0-85EB-91237F862C54}" destId="{C0799970-4BEC-4261-B9BA-0BEB72164A0F}" srcOrd="0" destOrd="0" presId="urn:microsoft.com/office/officeart/2005/8/layout/vList4"/>
    <dgm:cxn modelId="{AB73B4D7-0A9F-4573-9442-5653439B5B83}" type="presParOf" srcId="{C97166BA-AE41-47E0-85EB-91237F862C54}" destId="{530B2078-F50C-4F48-9AA8-4E2E68F36C55}" srcOrd="1" destOrd="0" presId="urn:microsoft.com/office/officeart/2005/8/layout/vList4"/>
    <dgm:cxn modelId="{F9EBCE4A-5895-4D7B-A878-415F576ECF73}" type="presParOf" srcId="{C97166BA-AE41-47E0-85EB-91237F862C54}" destId="{5C5FE0FC-2F21-465A-A81A-4C36FAD1A44F}" srcOrd="2" destOrd="0" presId="urn:microsoft.com/office/officeart/2005/8/layout/vList4"/>
    <dgm:cxn modelId="{5E5FD48D-7576-4C6A-93D9-BB8FAE3356C5}" type="presParOf" srcId="{24FD4B8F-A139-414E-860C-2A5924375A8C}" destId="{836A98BC-C023-4CE3-8AF1-44626A651A5B}" srcOrd="1" destOrd="0" presId="urn:microsoft.com/office/officeart/2005/8/layout/vList4"/>
    <dgm:cxn modelId="{B5230852-53FA-4D7D-BC2A-07DE9882C9CE}" type="presParOf" srcId="{24FD4B8F-A139-414E-860C-2A5924375A8C}" destId="{F479B3D7-25D9-44C9-BA20-6235DFB0F2D5}" srcOrd="2" destOrd="0" presId="urn:microsoft.com/office/officeart/2005/8/layout/vList4"/>
    <dgm:cxn modelId="{1BEA6A4F-BC9C-49C8-B11D-9FE4DD5120AD}" type="presParOf" srcId="{F479B3D7-25D9-44C9-BA20-6235DFB0F2D5}" destId="{B303620D-1A0F-4ADE-A15F-7071232FFAAF}" srcOrd="0" destOrd="0" presId="urn:microsoft.com/office/officeart/2005/8/layout/vList4"/>
    <dgm:cxn modelId="{2E59AB53-43F4-4540-ABA6-C4BFD05D0588}" type="presParOf" srcId="{F479B3D7-25D9-44C9-BA20-6235DFB0F2D5}" destId="{9A96ABC1-4A8C-4ADD-B214-FC9BF8A8B2BB}" srcOrd="1" destOrd="0" presId="urn:microsoft.com/office/officeart/2005/8/layout/vList4"/>
    <dgm:cxn modelId="{4FE3E364-9233-4A71-9B49-7590605800A1}" type="presParOf" srcId="{F479B3D7-25D9-44C9-BA20-6235DFB0F2D5}" destId="{44AAC730-3BE2-40F9-B57E-11D07E5B99E1}" srcOrd="2" destOrd="0" presId="urn:microsoft.com/office/officeart/2005/8/layout/vList4"/>
    <dgm:cxn modelId="{19B1AD7C-764B-46AB-B093-CCC7311B2502}" type="presParOf" srcId="{24FD4B8F-A139-414E-860C-2A5924375A8C}" destId="{D21648D7-EB68-42A0-AE59-FCF628C6B8A9}" srcOrd="3" destOrd="0" presId="urn:microsoft.com/office/officeart/2005/8/layout/vList4"/>
    <dgm:cxn modelId="{E9AF82E4-7B90-4168-8C69-41D167D9D200}" type="presParOf" srcId="{24FD4B8F-A139-414E-860C-2A5924375A8C}" destId="{AEBE448B-C1B5-4EF7-96C5-F84D1DF69026}" srcOrd="4" destOrd="0" presId="urn:microsoft.com/office/officeart/2005/8/layout/vList4"/>
    <dgm:cxn modelId="{5A023527-6FDE-4C62-9890-851CF02D6B55}" type="presParOf" srcId="{AEBE448B-C1B5-4EF7-96C5-F84D1DF69026}" destId="{09817F6F-3112-4E88-B00C-A3803FEA40F8}" srcOrd="0" destOrd="0" presId="urn:microsoft.com/office/officeart/2005/8/layout/vList4"/>
    <dgm:cxn modelId="{74F0043D-1693-4E27-A708-EEFC287EA4AF}" type="presParOf" srcId="{AEBE448B-C1B5-4EF7-96C5-F84D1DF69026}" destId="{427D0402-6865-4710-AAE4-E62057781308}" srcOrd="1" destOrd="0" presId="urn:microsoft.com/office/officeart/2005/8/layout/vList4"/>
    <dgm:cxn modelId="{BC89F812-EF9F-4574-9D4B-38B233E193CB}" type="presParOf" srcId="{AEBE448B-C1B5-4EF7-96C5-F84D1DF69026}" destId="{DBE594DF-72C3-43C3-8683-FF70AE26D46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F1800-995B-4BF5-A2BC-0454ADEACFB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CN" altLang="en-US"/>
        </a:p>
      </dgm:t>
    </dgm:pt>
    <dgm:pt modelId="{7DD33089-57B3-4812-8811-5A11958B0E5C}">
      <dgm:prSet phldrT="[文本]" custT="1"/>
      <dgm:spPr/>
      <dgm:t>
        <a:bodyPr/>
        <a:lstStyle/>
        <a:p>
          <a:pPr algn="l"/>
          <a:r>
            <a:rPr lang="en-US" altLang="zh-CN" sz="2800" dirty="0">
              <a:solidFill>
                <a:schemeClr val="bg1"/>
              </a:solidFill>
            </a:rPr>
            <a:t>Fast transmission: Light speed</a:t>
          </a:r>
          <a:endParaRPr lang="zh-CN" altLang="en-US" sz="2800" dirty="0">
            <a:solidFill>
              <a:schemeClr val="bg1"/>
            </a:solidFill>
          </a:endParaRPr>
        </a:p>
      </dgm:t>
    </dgm:pt>
    <dgm:pt modelId="{F7332AA2-1473-47BC-A7A5-DE4BB29C0A2C}" type="parTrans" cxnId="{73406771-0638-4215-812A-3E2017A529A9}">
      <dgm:prSet/>
      <dgm:spPr/>
      <dgm:t>
        <a:bodyPr/>
        <a:lstStyle/>
        <a:p>
          <a:endParaRPr lang="zh-CN" altLang="en-US"/>
        </a:p>
      </dgm:t>
    </dgm:pt>
    <dgm:pt modelId="{8CFDB1F0-F157-4EC9-A812-B0D2E7579B6F}" type="sibTrans" cxnId="{73406771-0638-4215-812A-3E2017A529A9}">
      <dgm:prSet/>
      <dgm:spPr/>
      <dgm:t>
        <a:bodyPr/>
        <a:lstStyle/>
        <a:p>
          <a:endParaRPr lang="zh-CN" altLang="en-US"/>
        </a:p>
      </dgm:t>
    </dgm:pt>
    <dgm:pt modelId="{434003A3-D9FB-4305-B379-8EA783B43EEB}">
      <dgm:prSet phldrT="[文本]" custT="1"/>
      <dgm:spPr/>
      <dgm:t>
        <a:bodyPr/>
        <a:lstStyle/>
        <a:p>
          <a:r>
            <a:rPr lang="en-US" altLang="zh-CN" sz="2800" kern="1200" dirty="0">
              <a:solidFill>
                <a:prstClr val="white"/>
              </a:solidFill>
              <a:latin typeface="Calibri" panose="020F0502020204030204"/>
              <a:ea typeface="等线" panose="02010600030101010101" pitchFamily="2" charset="-122"/>
              <a:cs typeface="+mn-cs"/>
            </a:rPr>
            <a:t>Flux will exceed threshold quickly</a:t>
          </a:r>
          <a:endParaRPr lang="zh-CN" altLang="en-US" sz="2800" kern="1200" dirty="0">
            <a:solidFill>
              <a:prstClr val="white"/>
            </a:solidFill>
            <a:latin typeface="Calibri" panose="020F0502020204030204"/>
            <a:ea typeface="等线" panose="02010600030101010101" pitchFamily="2" charset="-122"/>
            <a:cs typeface="+mn-cs"/>
          </a:endParaRPr>
        </a:p>
      </dgm:t>
    </dgm:pt>
    <dgm:pt modelId="{E28CAFAD-DCB8-408B-A922-C2F94373D2B0}" type="parTrans" cxnId="{D86A6BE0-CC85-4CC4-9E66-FADAB8501AF6}">
      <dgm:prSet/>
      <dgm:spPr/>
      <dgm:t>
        <a:bodyPr/>
        <a:lstStyle/>
        <a:p>
          <a:endParaRPr lang="zh-CN" altLang="en-US"/>
        </a:p>
      </dgm:t>
    </dgm:pt>
    <dgm:pt modelId="{48EFD432-F557-494D-A89A-3EFA7DF66B41}" type="sibTrans" cxnId="{D86A6BE0-CC85-4CC4-9E66-FADAB8501AF6}">
      <dgm:prSet/>
      <dgm:spPr/>
      <dgm:t>
        <a:bodyPr/>
        <a:lstStyle/>
        <a:p>
          <a:endParaRPr lang="zh-CN" altLang="en-US"/>
        </a:p>
      </dgm:t>
    </dgm:pt>
    <dgm:pt modelId="{6125959A-7DBD-4402-AC71-0FEE726D7261}">
      <dgm:prSet phldrT="[文本]"/>
      <dgm:spPr/>
      <dgm:t>
        <a:bodyPr/>
        <a:lstStyle/>
        <a:p>
          <a:r>
            <a:rPr lang="en-US" altLang="zh-CN" dirty="0"/>
            <a:t>Some strong RFI signals may trigger pre-warning</a:t>
          </a:r>
          <a:endParaRPr lang="zh-CN" altLang="en-US" dirty="0"/>
        </a:p>
      </dgm:t>
    </dgm:pt>
    <dgm:pt modelId="{0213626E-98AD-49A9-B704-0733F25C4AEB}" type="parTrans" cxnId="{674400B2-FE88-466A-9EE6-1EA27E344B61}">
      <dgm:prSet/>
      <dgm:spPr/>
      <dgm:t>
        <a:bodyPr/>
        <a:lstStyle/>
        <a:p>
          <a:endParaRPr lang="zh-CN" altLang="en-US"/>
        </a:p>
      </dgm:t>
    </dgm:pt>
    <dgm:pt modelId="{9BE01682-73BE-4D8A-854A-5C065D97B392}" type="sibTrans" cxnId="{674400B2-FE88-466A-9EE6-1EA27E344B61}">
      <dgm:prSet/>
      <dgm:spPr/>
      <dgm:t>
        <a:bodyPr/>
        <a:lstStyle/>
        <a:p>
          <a:endParaRPr lang="zh-CN" altLang="en-US"/>
        </a:p>
      </dgm:t>
    </dgm:pt>
    <dgm:pt modelId="{5726E2E3-2A6F-484F-B75B-11F63E369949}" type="pres">
      <dgm:prSet presAssocID="{9A3F1800-995B-4BF5-A2BC-0454ADEACFB8}" presName="linear" presStyleCnt="0">
        <dgm:presLayoutVars>
          <dgm:dir/>
          <dgm:animLvl val="lvl"/>
          <dgm:resizeHandles val="exact"/>
        </dgm:presLayoutVars>
      </dgm:prSet>
      <dgm:spPr/>
    </dgm:pt>
    <dgm:pt modelId="{97C99FB3-F2A2-4109-A92E-E006F761E821}" type="pres">
      <dgm:prSet presAssocID="{7DD33089-57B3-4812-8811-5A11958B0E5C}" presName="parentLin" presStyleCnt="0"/>
      <dgm:spPr/>
    </dgm:pt>
    <dgm:pt modelId="{6227247A-4CA2-4B9A-BF8C-E225145C1AC2}" type="pres">
      <dgm:prSet presAssocID="{7DD33089-57B3-4812-8811-5A11958B0E5C}" presName="parentLeftMargin" presStyleLbl="node1" presStyleIdx="0" presStyleCnt="3"/>
      <dgm:spPr/>
    </dgm:pt>
    <dgm:pt modelId="{BC2CB84D-63C1-460B-8336-A599F904D8E3}" type="pres">
      <dgm:prSet presAssocID="{7DD33089-57B3-4812-8811-5A11958B0E5C}" presName="parentText" presStyleLbl="node1" presStyleIdx="0" presStyleCnt="3">
        <dgm:presLayoutVars>
          <dgm:chMax val="0"/>
          <dgm:bulletEnabled val="1"/>
        </dgm:presLayoutVars>
      </dgm:prSet>
      <dgm:spPr/>
    </dgm:pt>
    <dgm:pt modelId="{23A6FD5F-6572-49A2-9F4A-1D7ADC955E38}" type="pres">
      <dgm:prSet presAssocID="{7DD33089-57B3-4812-8811-5A11958B0E5C}" presName="negativeSpace" presStyleCnt="0"/>
      <dgm:spPr/>
    </dgm:pt>
    <dgm:pt modelId="{C2B706D8-E06C-4F87-8DAD-2B25A55AC975}" type="pres">
      <dgm:prSet presAssocID="{7DD33089-57B3-4812-8811-5A11958B0E5C}" presName="childText" presStyleLbl="conFgAcc1" presStyleIdx="0" presStyleCnt="3">
        <dgm:presLayoutVars>
          <dgm:bulletEnabled val="1"/>
        </dgm:presLayoutVars>
      </dgm:prSet>
      <dgm:spPr/>
    </dgm:pt>
    <dgm:pt modelId="{E3419A11-BF55-427C-96F3-BFAF8F946D31}" type="pres">
      <dgm:prSet presAssocID="{8CFDB1F0-F157-4EC9-A812-B0D2E7579B6F}" presName="spaceBetweenRectangles" presStyleCnt="0"/>
      <dgm:spPr/>
    </dgm:pt>
    <dgm:pt modelId="{CC5B159D-12EF-4852-9450-77F01F2097E6}" type="pres">
      <dgm:prSet presAssocID="{434003A3-D9FB-4305-B379-8EA783B43EEB}" presName="parentLin" presStyleCnt="0"/>
      <dgm:spPr/>
    </dgm:pt>
    <dgm:pt modelId="{88CCBCC7-0AAA-4D06-80B4-A123EE2B1A86}" type="pres">
      <dgm:prSet presAssocID="{434003A3-D9FB-4305-B379-8EA783B43EEB}" presName="parentLeftMargin" presStyleLbl="node1" presStyleIdx="0" presStyleCnt="3"/>
      <dgm:spPr/>
    </dgm:pt>
    <dgm:pt modelId="{CBA63792-5CC7-40BD-973D-9F8635D15CAE}" type="pres">
      <dgm:prSet presAssocID="{434003A3-D9FB-4305-B379-8EA783B43EEB}" presName="parentText" presStyleLbl="node1" presStyleIdx="1" presStyleCnt="3">
        <dgm:presLayoutVars>
          <dgm:chMax val="0"/>
          <dgm:bulletEnabled val="1"/>
        </dgm:presLayoutVars>
      </dgm:prSet>
      <dgm:spPr/>
    </dgm:pt>
    <dgm:pt modelId="{210322A0-4180-4589-A5BA-0A8C7B18AEE1}" type="pres">
      <dgm:prSet presAssocID="{434003A3-D9FB-4305-B379-8EA783B43EEB}" presName="negativeSpace" presStyleCnt="0"/>
      <dgm:spPr/>
    </dgm:pt>
    <dgm:pt modelId="{7B2A69B9-D28B-4425-93D6-110156C5C532}" type="pres">
      <dgm:prSet presAssocID="{434003A3-D9FB-4305-B379-8EA783B43EEB}" presName="childText" presStyleLbl="conFgAcc1" presStyleIdx="1" presStyleCnt="3">
        <dgm:presLayoutVars>
          <dgm:bulletEnabled val="1"/>
        </dgm:presLayoutVars>
      </dgm:prSet>
      <dgm:spPr/>
    </dgm:pt>
    <dgm:pt modelId="{8B3611FE-C4BA-4A9D-A423-DA539110B512}" type="pres">
      <dgm:prSet presAssocID="{48EFD432-F557-494D-A89A-3EFA7DF66B41}" presName="spaceBetweenRectangles" presStyleCnt="0"/>
      <dgm:spPr/>
    </dgm:pt>
    <dgm:pt modelId="{58EA4612-7FE9-4799-A6E7-A8AD19667BCB}" type="pres">
      <dgm:prSet presAssocID="{6125959A-7DBD-4402-AC71-0FEE726D7261}" presName="parentLin" presStyleCnt="0"/>
      <dgm:spPr/>
    </dgm:pt>
    <dgm:pt modelId="{72CFFECF-6C7B-489C-A361-BC2BFEB9428B}" type="pres">
      <dgm:prSet presAssocID="{6125959A-7DBD-4402-AC71-0FEE726D7261}" presName="parentLeftMargin" presStyleLbl="node1" presStyleIdx="1" presStyleCnt="3"/>
      <dgm:spPr/>
    </dgm:pt>
    <dgm:pt modelId="{3CF9E9FD-F5EA-4575-9CF5-5FA82A19779D}" type="pres">
      <dgm:prSet presAssocID="{6125959A-7DBD-4402-AC71-0FEE726D7261}" presName="parentText" presStyleLbl="node1" presStyleIdx="2" presStyleCnt="3">
        <dgm:presLayoutVars>
          <dgm:chMax val="0"/>
          <dgm:bulletEnabled val="1"/>
        </dgm:presLayoutVars>
      </dgm:prSet>
      <dgm:spPr/>
    </dgm:pt>
    <dgm:pt modelId="{0A16488E-A00A-45DE-A8C9-2FB2F2781620}" type="pres">
      <dgm:prSet presAssocID="{6125959A-7DBD-4402-AC71-0FEE726D7261}" presName="negativeSpace" presStyleCnt="0"/>
      <dgm:spPr/>
    </dgm:pt>
    <dgm:pt modelId="{F8E0D5CA-CBE4-48FD-8475-1F1C436EB359}" type="pres">
      <dgm:prSet presAssocID="{6125959A-7DBD-4402-AC71-0FEE726D7261}" presName="childText" presStyleLbl="conFgAcc1" presStyleIdx="2" presStyleCnt="3">
        <dgm:presLayoutVars>
          <dgm:bulletEnabled val="1"/>
        </dgm:presLayoutVars>
      </dgm:prSet>
      <dgm:spPr/>
    </dgm:pt>
  </dgm:ptLst>
  <dgm:cxnLst>
    <dgm:cxn modelId="{DF635707-E318-4E88-B769-0409C8CDB29D}" type="presOf" srcId="{6125959A-7DBD-4402-AC71-0FEE726D7261}" destId="{3CF9E9FD-F5EA-4575-9CF5-5FA82A19779D}" srcOrd="1" destOrd="0" presId="urn:microsoft.com/office/officeart/2005/8/layout/list1"/>
    <dgm:cxn modelId="{73406771-0638-4215-812A-3E2017A529A9}" srcId="{9A3F1800-995B-4BF5-A2BC-0454ADEACFB8}" destId="{7DD33089-57B3-4812-8811-5A11958B0E5C}" srcOrd="0" destOrd="0" parTransId="{F7332AA2-1473-47BC-A7A5-DE4BB29C0A2C}" sibTransId="{8CFDB1F0-F157-4EC9-A812-B0D2E7579B6F}"/>
    <dgm:cxn modelId="{1514757D-CB38-4B51-9811-145427AD4B4E}" type="presOf" srcId="{434003A3-D9FB-4305-B379-8EA783B43EEB}" destId="{88CCBCC7-0AAA-4D06-80B4-A123EE2B1A86}" srcOrd="0" destOrd="0" presId="urn:microsoft.com/office/officeart/2005/8/layout/list1"/>
    <dgm:cxn modelId="{8DEBB57F-EFCC-4F40-B144-D67889A21F0F}" type="presOf" srcId="{7DD33089-57B3-4812-8811-5A11958B0E5C}" destId="{BC2CB84D-63C1-460B-8336-A599F904D8E3}" srcOrd="1" destOrd="0" presId="urn:microsoft.com/office/officeart/2005/8/layout/list1"/>
    <dgm:cxn modelId="{ADF4E587-016E-4DE1-A9BF-8AF23BE58D73}" type="presOf" srcId="{7DD33089-57B3-4812-8811-5A11958B0E5C}" destId="{6227247A-4CA2-4B9A-BF8C-E225145C1AC2}" srcOrd="0" destOrd="0" presId="urn:microsoft.com/office/officeart/2005/8/layout/list1"/>
    <dgm:cxn modelId="{76854BAA-D46B-4F99-9242-06071A241721}" type="presOf" srcId="{9A3F1800-995B-4BF5-A2BC-0454ADEACFB8}" destId="{5726E2E3-2A6F-484F-B75B-11F63E369949}" srcOrd="0" destOrd="0" presId="urn:microsoft.com/office/officeart/2005/8/layout/list1"/>
    <dgm:cxn modelId="{CC29FEB1-CD4C-4994-BED0-283DF9AA801F}" type="presOf" srcId="{434003A3-D9FB-4305-B379-8EA783B43EEB}" destId="{CBA63792-5CC7-40BD-973D-9F8635D15CAE}" srcOrd="1" destOrd="0" presId="urn:microsoft.com/office/officeart/2005/8/layout/list1"/>
    <dgm:cxn modelId="{674400B2-FE88-466A-9EE6-1EA27E344B61}" srcId="{9A3F1800-995B-4BF5-A2BC-0454ADEACFB8}" destId="{6125959A-7DBD-4402-AC71-0FEE726D7261}" srcOrd="2" destOrd="0" parTransId="{0213626E-98AD-49A9-B704-0733F25C4AEB}" sibTransId="{9BE01682-73BE-4D8A-854A-5C065D97B392}"/>
    <dgm:cxn modelId="{B78286D3-4560-4CFA-88EF-C54C7E0B19AC}" type="presOf" srcId="{6125959A-7DBD-4402-AC71-0FEE726D7261}" destId="{72CFFECF-6C7B-489C-A361-BC2BFEB9428B}" srcOrd="0" destOrd="0" presId="urn:microsoft.com/office/officeart/2005/8/layout/list1"/>
    <dgm:cxn modelId="{D86A6BE0-CC85-4CC4-9E66-FADAB8501AF6}" srcId="{9A3F1800-995B-4BF5-A2BC-0454ADEACFB8}" destId="{434003A3-D9FB-4305-B379-8EA783B43EEB}" srcOrd="1" destOrd="0" parTransId="{E28CAFAD-DCB8-408B-A922-C2F94373D2B0}" sibTransId="{48EFD432-F557-494D-A89A-3EFA7DF66B41}"/>
    <dgm:cxn modelId="{B4DCE121-D488-4DB7-A814-6AE9AFBCB71C}" type="presParOf" srcId="{5726E2E3-2A6F-484F-B75B-11F63E369949}" destId="{97C99FB3-F2A2-4109-A92E-E006F761E821}" srcOrd="0" destOrd="0" presId="urn:microsoft.com/office/officeart/2005/8/layout/list1"/>
    <dgm:cxn modelId="{329CCA70-013A-4CAE-875A-BDB5CE7AB509}" type="presParOf" srcId="{97C99FB3-F2A2-4109-A92E-E006F761E821}" destId="{6227247A-4CA2-4B9A-BF8C-E225145C1AC2}" srcOrd="0" destOrd="0" presId="urn:microsoft.com/office/officeart/2005/8/layout/list1"/>
    <dgm:cxn modelId="{F4FD0518-CA7A-4EA5-AC0B-7DBADA169633}" type="presParOf" srcId="{97C99FB3-F2A2-4109-A92E-E006F761E821}" destId="{BC2CB84D-63C1-460B-8336-A599F904D8E3}" srcOrd="1" destOrd="0" presId="urn:microsoft.com/office/officeart/2005/8/layout/list1"/>
    <dgm:cxn modelId="{A1F05EEE-001B-4025-85CB-EC10EBA4B1E4}" type="presParOf" srcId="{5726E2E3-2A6F-484F-B75B-11F63E369949}" destId="{23A6FD5F-6572-49A2-9F4A-1D7ADC955E38}" srcOrd="1" destOrd="0" presId="urn:microsoft.com/office/officeart/2005/8/layout/list1"/>
    <dgm:cxn modelId="{9A7648F8-F8F8-46FD-99F2-168CDC8A5515}" type="presParOf" srcId="{5726E2E3-2A6F-484F-B75B-11F63E369949}" destId="{C2B706D8-E06C-4F87-8DAD-2B25A55AC975}" srcOrd="2" destOrd="0" presId="urn:microsoft.com/office/officeart/2005/8/layout/list1"/>
    <dgm:cxn modelId="{46093E7A-511E-4DE9-96BE-C86FFAC84A15}" type="presParOf" srcId="{5726E2E3-2A6F-484F-B75B-11F63E369949}" destId="{E3419A11-BF55-427C-96F3-BFAF8F946D31}" srcOrd="3" destOrd="0" presId="urn:microsoft.com/office/officeart/2005/8/layout/list1"/>
    <dgm:cxn modelId="{0399B48D-09AC-482A-B4C3-1766A277ED98}" type="presParOf" srcId="{5726E2E3-2A6F-484F-B75B-11F63E369949}" destId="{CC5B159D-12EF-4852-9450-77F01F2097E6}" srcOrd="4" destOrd="0" presId="urn:microsoft.com/office/officeart/2005/8/layout/list1"/>
    <dgm:cxn modelId="{362B5D07-326B-4106-B4AC-524C3820C73E}" type="presParOf" srcId="{CC5B159D-12EF-4852-9450-77F01F2097E6}" destId="{88CCBCC7-0AAA-4D06-80B4-A123EE2B1A86}" srcOrd="0" destOrd="0" presId="urn:microsoft.com/office/officeart/2005/8/layout/list1"/>
    <dgm:cxn modelId="{BE379637-2A52-467C-85ED-FE0DBA1437D4}" type="presParOf" srcId="{CC5B159D-12EF-4852-9450-77F01F2097E6}" destId="{CBA63792-5CC7-40BD-973D-9F8635D15CAE}" srcOrd="1" destOrd="0" presId="urn:microsoft.com/office/officeart/2005/8/layout/list1"/>
    <dgm:cxn modelId="{7FC44839-64C2-432E-BF1B-D9A28A48ABF2}" type="presParOf" srcId="{5726E2E3-2A6F-484F-B75B-11F63E369949}" destId="{210322A0-4180-4589-A5BA-0A8C7B18AEE1}" srcOrd="5" destOrd="0" presId="urn:microsoft.com/office/officeart/2005/8/layout/list1"/>
    <dgm:cxn modelId="{FC7E954C-0134-4117-BEA4-FAB43F3B848A}" type="presParOf" srcId="{5726E2E3-2A6F-484F-B75B-11F63E369949}" destId="{7B2A69B9-D28B-4425-93D6-110156C5C532}" srcOrd="6" destOrd="0" presId="urn:microsoft.com/office/officeart/2005/8/layout/list1"/>
    <dgm:cxn modelId="{E77F40B1-EDB4-47D1-971A-FCD6501C0057}" type="presParOf" srcId="{5726E2E3-2A6F-484F-B75B-11F63E369949}" destId="{8B3611FE-C4BA-4A9D-A423-DA539110B512}" srcOrd="7" destOrd="0" presId="urn:microsoft.com/office/officeart/2005/8/layout/list1"/>
    <dgm:cxn modelId="{BFD00A3D-7A06-4E19-B1BA-4E9E620FE75C}" type="presParOf" srcId="{5726E2E3-2A6F-484F-B75B-11F63E369949}" destId="{58EA4612-7FE9-4799-A6E7-A8AD19667BCB}" srcOrd="8" destOrd="0" presId="urn:microsoft.com/office/officeart/2005/8/layout/list1"/>
    <dgm:cxn modelId="{63858526-2AE2-402A-9008-8DBCFCF240B5}" type="presParOf" srcId="{58EA4612-7FE9-4799-A6E7-A8AD19667BCB}" destId="{72CFFECF-6C7B-489C-A361-BC2BFEB9428B}" srcOrd="0" destOrd="0" presId="urn:microsoft.com/office/officeart/2005/8/layout/list1"/>
    <dgm:cxn modelId="{22C0DC04-6036-4115-B136-1B2CA3301320}" type="presParOf" srcId="{58EA4612-7FE9-4799-A6E7-A8AD19667BCB}" destId="{3CF9E9FD-F5EA-4575-9CF5-5FA82A19779D}" srcOrd="1" destOrd="0" presId="urn:microsoft.com/office/officeart/2005/8/layout/list1"/>
    <dgm:cxn modelId="{C87FD96E-300F-4249-AAA9-023392889148}" type="presParOf" srcId="{5726E2E3-2A6F-484F-B75B-11F63E369949}" destId="{0A16488E-A00A-45DE-A8C9-2FB2F2781620}" srcOrd="9" destOrd="0" presId="urn:microsoft.com/office/officeart/2005/8/layout/list1"/>
    <dgm:cxn modelId="{ABC37BB0-7A03-47BC-A80F-281043D526BA}" type="presParOf" srcId="{5726E2E3-2A6F-484F-B75B-11F63E369949}" destId="{F8E0D5CA-CBE4-48FD-8475-1F1C436EB35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F3376-B75E-483E-9D8A-DBE2DACFD72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CN" altLang="en-US"/>
        </a:p>
      </dgm:t>
    </dgm:pt>
    <dgm:pt modelId="{FB0E21A0-7C77-4913-B0B1-90B41DFC64BE}">
      <dgm:prSet phldrT="[文本]"/>
      <dgm:spPr/>
      <dgm:t>
        <a:bodyPr/>
        <a:lstStyle/>
        <a:p>
          <a:r>
            <a:rPr lang="en-US" altLang="zh-CN" dirty="0"/>
            <a:t>From the same active area</a:t>
          </a:r>
          <a:endParaRPr lang="zh-CN" altLang="en-US" dirty="0"/>
        </a:p>
      </dgm:t>
    </dgm:pt>
    <dgm:pt modelId="{D02F7FFB-9F73-42ED-BC5A-2A1CDE8A4293}" type="parTrans" cxnId="{8C4DF695-8EFE-40BE-AFF0-D4B7070097A0}">
      <dgm:prSet/>
      <dgm:spPr/>
      <dgm:t>
        <a:bodyPr/>
        <a:lstStyle/>
        <a:p>
          <a:endParaRPr lang="zh-CN" altLang="en-US"/>
        </a:p>
      </dgm:t>
    </dgm:pt>
    <dgm:pt modelId="{F0C410ED-27BB-4BF0-BCD4-5E82188F8973}" type="sibTrans" cxnId="{8C4DF695-8EFE-40BE-AFF0-D4B7070097A0}">
      <dgm:prSet/>
      <dgm:spPr/>
      <dgm:t>
        <a:bodyPr/>
        <a:lstStyle/>
        <a:p>
          <a:endParaRPr lang="zh-CN" altLang="en-US"/>
        </a:p>
      </dgm:t>
    </dgm:pt>
    <dgm:pt modelId="{E8DD6A90-0398-43DC-9611-5D2014E1B10E}">
      <dgm:prSet phldrT="[文本]"/>
      <dgm:spPr/>
      <dgm:t>
        <a:bodyPr/>
        <a:lstStyle/>
        <a:p>
          <a:r>
            <a:rPr lang="en-US" altLang="zh-CN" dirty="0">
              <a:solidFill>
                <a:schemeClr val="bg1"/>
              </a:solidFill>
            </a:rPr>
            <a:t>Different positions of the flares</a:t>
          </a:r>
          <a:endParaRPr lang="zh-CN" altLang="en-US" dirty="0">
            <a:solidFill>
              <a:schemeClr val="bg1"/>
            </a:solidFill>
          </a:endParaRPr>
        </a:p>
      </dgm:t>
    </dgm:pt>
    <dgm:pt modelId="{5E1BCF6F-531D-4DBE-BAAC-FDAD43A78567}" type="parTrans" cxnId="{76699235-5895-42B4-9D76-64F4FF5FF964}">
      <dgm:prSet/>
      <dgm:spPr/>
      <dgm:t>
        <a:bodyPr/>
        <a:lstStyle/>
        <a:p>
          <a:endParaRPr lang="zh-CN" altLang="en-US"/>
        </a:p>
      </dgm:t>
    </dgm:pt>
    <dgm:pt modelId="{CC2A2C3F-33FB-4BA1-A9F2-64098253F02B}" type="sibTrans" cxnId="{76699235-5895-42B4-9D76-64F4FF5FF964}">
      <dgm:prSet/>
      <dgm:spPr/>
      <dgm:t>
        <a:bodyPr/>
        <a:lstStyle/>
        <a:p>
          <a:endParaRPr lang="zh-CN" altLang="en-US"/>
        </a:p>
      </dgm:t>
    </dgm:pt>
    <dgm:pt modelId="{2A3E2092-4F4F-490F-B3D1-13AC3D59B376}">
      <dgm:prSet phldrT="[文本]"/>
      <dgm:spPr/>
      <dgm:t>
        <a:bodyPr/>
        <a:lstStyle/>
        <a:p>
          <a:r>
            <a:rPr lang="en-US" altLang="zh-CN" dirty="0"/>
            <a:t>Intensive SRB events </a:t>
          </a:r>
          <a:endParaRPr lang="zh-CN" altLang="en-US" dirty="0"/>
        </a:p>
      </dgm:t>
    </dgm:pt>
    <dgm:pt modelId="{D3F77D25-3DB4-433F-ABD8-588657B0B31C}" type="parTrans" cxnId="{DBFC50B0-1408-49D6-82B6-F3AF664A1987}">
      <dgm:prSet/>
      <dgm:spPr/>
      <dgm:t>
        <a:bodyPr/>
        <a:lstStyle/>
        <a:p>
          <a:endParaRPr lang="zh-CN" altLang="en-US"/>
        </a:p>
      </dgm:t>
    </dgm:pt>
    <dgm:pt modelId="{43587943-051C-45E2-9959-EDEF2C946800}" type="sibTrans" cxnId="{DBFC50B0-1408-49D6-82B6-F3AF664A1987}">
      <dgm:prSet/>
      <dgm:spPr/>
      <dgm:t>
        <a:bodyPr/>
        <a:lstStyle/>
        <a:p>
          <a:endParaRPr lang="zh-CN" altLang="en-US"/>
        </a:p>
      </dgm:t>
    </dgm:pt>
    <dgm:pt modelId="{0051DB64-6FA3-492F-B995-5AE2B2196085}">
      <dgm:prSet phldrT="[文本]" custT="1"/>
      <dgm:spPr/>
      <dgm:t>
        <a:bodyPr/>
        <a:lstStyle/>
        <a:p>
          <a:r>
            <a:rPr lang="en-US" altLang="zh-CN" sz="2200" kern="1200" dirty="0">
              <a:solidFill>
                <a:prstClr val="white"/>
              </a:solidFill>
              <a:latin typeface="Calibri" panose="020F0502020204030204"/>
              <a:ea typeface="等线" panose="02010600030101010101" pitchFamily="2" charset="-122"/>
              <a:cs typeface="+mn-cs"/>
            </a:rPr>
            <a:t>Intensive SRB emissions are produced by nonthermal electrons</a:t>
          </a:r>
          <a:endParaRPr lang="zh-CN" altLang="en-US" sz="2200" kern="1200" dirty="0">
            <a:solidFill>
              <a:prstClr val="white"/>
            </a:solidFill>
            <a:latin typeface="Calibri" panose="020F0502020204030204"/>
            <a:ea typeface="等线" panose="02010600030101010101" pitchFamily="2" charset="-122"/>
            <a:cs typeface="+mn-cs"/>
          </a:endParaRPr>
        </a:p>
      </dgm:t>
    </dgm:pt>
    <dgm:pt modelId="{55A82EDF-D27D-4E77-AF2E-5D2817C9B4EB}" type="parTrans" cxnId="{88B54C02-2CE9-4F0D-B130-60392AAAE6FB}">
      <dgm:prSet/>
      <dgm:spPr/>
      <dgm:t>
        <a:bodyPr/>
        <a:lstStyle/>
        <a:p>
          <a:endParaRPr lang="zh-CN" altLang="en-US"/>
        </a:p>
      </dgm:t>
    </dgm:pt>
    <dgm:pt modelId="{1D140870-FE38-48E3-B5AA-B5CE58972B58}" type="sibTrans" cxnId="{88B54C02-2CE9-4F0D-B130-60392AAAE6FB}">
      <dgm:prSet/>
      <dgm:spPr/>
      <dgm:t>
        <a:bodyPr/>
        <a:lstStyle/>
        <a:p>
          <a:endParaRPr lang="zh-CN" altLang="en-US"/>
        </a:p>
      </dgm:t>
    </dgm:pt>
    <dgm:pt modelId="{EEA6A50A-D2DA-40F0-BF06-DEB86AAA40B3}">
      <dgm:prSet phldrT="[文本]" custT="1"/>
      <dgm:spPr/>
      <dgm:t>
        <a:bodyPr/>
        <a:lstStyle/>
        <a:p>
          <a:r>
            <a:rPr lang="en-US" altLang="zh-CN" sz="2200" kern="1200" dirty="0">
              <a:solidFill>
                <a:prstClr val="white"/>
              </a:solidFill>
              <a:latin typeface="Calibri" panose="020F0502020204030204"/>
              <a:ea typeface="等线" panose="02010600030101010101" pitchFamily="2" charset="-122"/>
              <a:cs typeface="+mn-cs"/>
            </a:rPr>
            <a:t>Nonthermal electrons always produce X-ray emissions in the same time</a:t>
          </a:r>
          <a:endParaRPr lang="zh-CN" altLang="en-US" sz="2200" kern="1200" dirty="0">
            <a:solidFill>
              <a:prstClr val="white"/>
            </a:solidFill>
            <a:latin typeface="Calibri" panose="020F0502020204030204"/>
            <a:ea typeface="等线" panose="02010600030101010101" pitchFamily="2" charset="-122"/>
            <a:cs typeface="+mn-cs"/>
          </a:endParaRPr>
        </a:p>
      </dgm:t>
    </dgm:pt>
    <dgm:pt modelId="{3FB4B241-135B-45A9-AB2F-AFEC6081F91C}" type="parTrans" cxnId="{7EE02B09-5C4E-4765-BA0C-B871533331B5}">
      <dgm:prSet/>
      <dgm:spPr/>
      <dgm:t>
        <a:bodyPr/>
        <a:lstStyle/>
        <a:p>
          <a:endParaRPr lang="zh-CN" altLang="en-US"/>
        </a:p>
      </dgm:t>
    </dgm:pt>
    <dgm:pt modelId="{87148C1D-8ED6-497F-80D6-FC986084CD0D}" type="sibTrans" cxnId="{7EE02B09-5C4E-4765-BA0C-B871533331B5}">
      <dgm:prSet/>
      <dgm:spPr/>
      <dgm:t>
        <a:bodyPr/>
        <a:lstStyle/>
        <a:p>
          <a:endParaRPr lang="zh-CN" altLang="en-US"/>
        </a:p>
      </dgm:t>
    </dgm:pt>
    <dgm:pt modelId="{06C99B55-A9C8-42DF-8F3D-58BDF467CF4F}" type="pres">
      <dgm:prSet presAssocID="{99CF3376-B75E-483E-9D8A-DBE2DACFD72A}" presName="linear" presStyleCnt="0">
        <dgm:presLayoutVars>
          <dgm:animLvl val="lvl"/>
          <dgm:resizeHandles val="exact"/>
        </dgm:presLayoutVars>
      </dgm:prSet>
      <dgm:spPr/>
    </dgm:pt>
    <dgm:pt modelId="{2B9FFB3B-9000-4EB1-BAAE-A8A6A664078A}" type="pres">
      <dgm:prSet presAssocID="{FB0E21A0-7C77-4913-B0B1-90B41DFC64BE}" presName="parentText" presStyleLbl="node1" presStyleIdx="0" presStyleCnt="2">
        <dgm:presLayoutVars>
          <dgm:chMax val="0"/>
          <dgm:bulletEnabled val="1"/>
        </dgm:presLayoutVars>
      </dgm:prSet>
      <dgm:spPr/>
    </dgm:pt>
    <dgm:pt modelId="{D841073E-A20E-42F1-98DA-04E1BC545E79}" type="pres">
      <dgm:prSet presAssocID="{FB0E21A0-7C77-4913-B0B1-90B41DFC64BE}" presName="childText" presStyleLbl="revTx" presStyleIdx="0" presStyleCnt="2">
        <dgm:presLayoutVars>
          <dgm:bulletEnabled val="1"/>
        </dgm:presLayoutVars>
      </dgm:prSet>
      <dgm:spPr/>
    </dgm:pt>
    <dgm:pt modelId="{BE98E1C9-89E1-47BC-9C1D-E6A54F4C0D2A}" type="pres">
      <dgm:prSet presAssocID="{2A3E2092-4F4F-490F-B3D1-13AC3D59B376}" presName="parentText" presStyleLbl="node1" presStyleIdx="1" presStyleCnt="2" custScaleY="82023">
        <dgm:presLayoutVars>
          <dgm:chMax val="0"/>
          <dgm:bulletEnabled val="1"/>
        </dgm:presLayoutVars>
      </dgm:prSet>
      <dgm:spPr/>
    </dgm:pt>
    <dgm:pt modelId="{8063D028-AA86-43B8-93F2-0134C5ABF94A}" type="pres">
      <dgm:prSet presAssocID="{2A3E2092-4F4F-490F-B3D1-13AC3D59B376}" presName="childText" presStyleLbl="revTx" presStyleIdx="1" presStyleCnt="2">
        <dgm:presLayoutVars>
          <dgm:bulletEnabled val="1"/>
        </dgm:presLayoutVars>
      </dgm:prSet>
      <dgm:spPr/>
    </dgm:pt>
  </dgm:ptLst>
  <dgm:cxnLst>
    <dgm:cxn modelId="{88B54C02-2CE9-4F0D-B130-60392AAAE6FB}" srcId="{2A3E2092-4F4F-490F-B3D1-13AC3D59B376}" destId="{0051DB64-6FA3-492F-B995-5AE2B2196085}" srcOrd="0" destOrd="0" parTransId="{55A82EDF-D27D-4E77-AF2E-5D2817C9B4EB}" sibTransId="{1D140870-FE38-48E3-B5AA-B5CE58972B58}"/>
    <dgm:cxn modelId="{7EE02B09-5C4E-4765-BA0C-B871533331B5}" srcId="{2A3E2092-4F4F-490F-B3D1-13AC3D59B376}" destId="{EEA6A50A-D2DA-40F0-BF06-DEB86AAA40B3}" srcOrd="1" destOrd="0" parTransId="{3FB4B241-135B-45A9-AB2F-AFEC6081F91C}" sibTransId="{87148C1D-8ED6-497F-80D6-FC986084CD0D}"/>
    <dgm:cxn modelId="{AAA55712-15D1-4959-89CD-7988F7F27E0E}" type="presOf" srcId="{FB0E21A0-7C77-4913-B0B1-90B41DFC64BE}" destId="{2B9FFB3B-9000-4EB1-BAAE-A8A6A664078A}" srcOrd="0" destOrd="0" presId="urn:microsoft.com/office/officeart/2005/8/layout/vList2"/>
    <dgm:cxn modelId="{76699235-5895-42B4-9D76-64F4FF5FF964}" srcId="{FB0E21A0-7C77-4913-B0B1-90B41DFC64BE}" destId="{E8DD6A90-0398-43DC-9611-5D2014E1B10E}" srcOrd="0" destOrd="0" parTransId="{5E1BCF6F-531D-4DBE-BAAC-FDAD43A78567}" sibTransId="{CC2A2C3F-33FB-4BA1-A9F2-64098253F02B}"/>
    <dgm:cxn modelId="{C94B4E6F-0AB5-420E-913E-26FFB656443B}" type="presOf" srcId="{0051DB64-6FA3-492F-B995-5AE2B2196085}" destId="{8063D028-AA86-43B8-93F2-0134C5ABF94A}" srcOrd="0" destOrd="0" presId="urn:microsoft.com/office/officeart/2005/8/layout/vList2"/>
    <dgm:cxn modelId="{33D43155-18C3-429B-9E1B-86E391DA4686}" type="presOf" srcId="{2A3E2092-4F4F-490F-B3D1-13AC3D59B376}" destId="{BE98E1C9-89E1-47BC-9C1D-E6A54F4C0D2A}" srcOrd="0" destOrd="0" presId="urn:microsoft.com/office/officeart/2005/8/layout/vList2"/>
    <dgm:cxn modelId="{3A52DA7E-0B5A-4E2D-949C-4321D322FBF6}" type="presOf" srcId="{99CF3376-B75E-483E-9D8A-DBE2DACFD72A}" destId="{06C99B55-A9C8-42DF-8F3D-58BDF467CF4F}" srcOrd="0" destOrd="0" presId="urn:microsoft.com/office/officeart/2005/8/layout/vList2"/>
    <dgm:cxn modelId="{8C4DF695-8EFE-40BE-AFF0-D4B7070097A0}" srcId="{99CF3376-B75E-483E-9D8A-DBE2DACFD72A}" destId="{FB0E21A0-7C77-4913-B0B1-90B41DFC64BE}" srcOrd="0" destOrd="0" parTransId="{D02F7FFB-9F73-42ED-BC5A-2A1CDE8A4293}" sibTransId="{F0C410ED-27BB-4BF0-BCD4-5E82188F8973}"/>
    <dgm:cxn modelId="{DBFC50B0-1408-49D6-82B6-F3AF664A1987}" srcId="{99CF3376-B75E-483E-9D8A-DBE2DACFD72A}" destId="{2A3E2092-4F4F-490F-B3D1-13AC3D59B376}" srcOrd="1" destOrd="0" parTransId="{D3F77D25-3DB4-433F-ABD8-588657B0B31C}" sibTransId="{43587943-051C-45E2-9959-EDEF2C946800}"/>
    <dgm:cxn modelId="{4A54A0D1-4DF1-4980-997C-50B1C277F75D}" type="presOf" srcId="{EEA6A50A-D2DA-40F0-BF06-DEB86AAA40B3}" destId="{8063D028-AA86-43B8-93F2-0134C5ABF94A}" srcOrd="0" destOrd="1" presId="urn:microsoft.com/office/officeart/2005/8/layout/vList2"/>
    <dgm:cxn modelId="{B9F20BF3-7683-446B-AE62-597D5EAD3142}" type="presOf" srcId="{E8DD6A90-0398-43DC-9611-5D2014E1B10E}" destId="{D841073E-A20E-42F1-98DA-04E1BC545E79}" srcOrd="0" destOrd="0" presId="urn:microsoft.com/office/officeart/2005/8/layout/vList2"/>
    <dgm:cxn modelId="{D71EFA06-B8EB-4904-A090-E399894D1716}" type="presParOf" srcId="{06C99B55-A9C8-42DF-8F3D-58BDF467CF4F}" destId="{2B9FFB3B-9000-4EB1-BAAE-A8A6A664078A}" srcOrd="0" destOrd="0" presId="urn:microsoft.com/office/officeart/2005/8/layout/vList2"/>
    <dgm:cxn modelId="{BB61BA51-C391-4106-9CCE-DDCA058ABDF9}" type="presParOf" srcId="{06C99B55-A9C8-42DF-8F3D-58BDF467CF4F}" destId="{D841073E-A20E-42F1-98DA-04E1BC545E79}" srcOrd="1" destOrd="0" presId="urn:microsoft.com/office/officeart/2005/8/layout/vList2"/>
    <dgm:cxn modelId="{ACA8F802-3E7A-412A-AB33-6E79B5243B0E}" type="presParOf" srcId="{06C99B55-A9C8-42DF-8F3D-58BDF467CF4F}" destId="{BE98E1C9-89E1-47BC-9C1D-E6A54F4C0D2A}" srcOrd="2" destOrd="0" presId="urn:microsoft.com/office/officeart/2005/8/layout/vList2"/>
    <dgm:cxn modelId="{DCC1FEEC-B325-4CEC-A885-A05F03DE28BB}" type="presParOf" srcId="{06C99B55-A9C8-42DF-8F3D-58BDF467CF4F}" destId="{8063D028-AA86-43B8-93F2-0134C5ABF94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F0556E-7554-49ED-BCCD-A8EBB6D748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F01AB918-8A02-44ED-9915-0C927F1A5B82}">
      <dgm:prSet phldrT="[文本]"/>
      <dgm:spPr/>
      <dgm:t>
        <a:bodyPr/>
        <a:lstStyle/>
        <a:p>
          <a:r>
            <a:rPr lang="en-US" altLang="zh-CN" dirty="0"/>
            <a:t>1. We need some faster pre-warning channels</a:t>
          </a:r>
          <a:endParaRPr lang="zh-CN" altLang="en-US" dirty="0"/>
        </a:p>
      </dgm:t>
    </dgm:pt>
    <dgm:pt modelId="{A0CE4F13-8DDE-4E16-9AE7-944DAA27F07B}" type="parTrans" cxnId="{16050E77-EE23-4A77-9141-3BBE6C1E39C6}">
      <dgm:prSet/>
      <dgm:spPr/>
      <dgm:t>
        <a:bodyPr/>
        <a:lstStyle/>
        <a:p>
          <a:endParaRPr lang="zh-CN" altLang="en-US"/>
        </a:p>
      </dgm:t>
    </dgm:pt>
    <dgm:pt modelId="{59375E5C-148C-4061-B97E-9E05B062910A}" type="sibTrans" cxnId="{16050E77-EE23-4A77-9141-3BBE6C1E39C6}">
      <dgm:prSet/>
      <dgm:spPr/>
      <dgm:t>
        <a:bodyPr/>
        <a:lstStyle/>
        <a:p>
          <a:endParaRPr lang="zh-CN" altLang="en-US"/>
        </a:p>
      </dgm:t>
    </dgm:pt>
    <dgm:pt modelId="{21261BD5-23FA-4BDA-BA6F-EB0399714DD6}">
      <dgm:prSet phldrT="[文本]"/>
      <dgm:spPr/>
      <dgm:t>
        <a:bodyPr/>
        <a:lstStyle/>
        <a:p>
          <a:r>
            <a:rPr lang="en-US" altLang="zh-CN" sz="3000" kern="1200" dirty="0">
              <a:solidFill>
                <a:schemeClr val="bg1"/>
              </a:solidFill>
            </a:rPr>
            <a:t>Some Nano satellites need to monitor soft X-ray in real time</a:t>
          </a:r>
          <a:endParaRPr lang="zh-CN" altLang="en-US" sz="3000" kern="1200" dirty="0">
            <a:solidFill>
              <a:schemeClr val="bg1"/>
            </a:solidFill>
          </a:endParaRPr>
        </a:p>
      </dgm:t>
    </dgm:pt>
    <dgm:pt modelId="{BBC4289D-2F49-405D-A949-F02A1A46DB68}" type="parTrans" cxnId="{C73644E7-0E4B-4979-B391-FA8F49042C32}">
      <dgm:prSet/>
      <dgm:spPr/>
      <dgm:t>
        <a:bodyPr/>
        <a:lstStyle/>
        <a:p>
          <a:endParaRPr lang="zh-CN" altLang="en-US"/>
        </a:p>
      </dgm:t>
    </dgm:pt>
    <dgm:pt modelId="{5AAC2DE6-3158-40B4-8280-B574E87ED42F}" type="sibTrans" cxnId="{C73644E7-0E4B-4979-B391-FA8F49042C32}">
      <dgm:prSet/>
      <dgm:spPr/>
      <dgm:t>
        <a:bodyPr/>
        <a:lstStyle/>
        <a:p>
          <a:endParaRPr lang="zh-CN" altLang="en-US"/>
        </a:p>
      </dgm:t>
    </dgm:pt>
    <dgm:pt modelId="{09CDDD9D-C04A-4D11-ADE7-D01A71D7D211}">
      <dgm:prSet phldrT="[文本]"/>
      <dgm:spPr/>
      <dgm:t>
        <a:bodyPr/>
        <a:lstStyle/>
        <a:p>
          <a:r>
            <a:rPr lang="en-US" altLang="zh-CN" dirty="0"/>
            <a:t>2. Space and ground data combining  </a:t>
          </a:r>
          <a:endParaRPr lang="zh-CN" altLang="en-US" dirty="0"/>
        </a:p>
      </dgm:t>
    </dgm:pt>
    <dgm:pt modelId="{04B01725-F282-4BC0-9A24-6ADC6630A8FE}" type="parTrans" cxnId="{DA3928C6-9B8E-4668-BC02-7CB73A7295B0}">
      <dgm:prSet/>
      <dgm:spPr/>
      <dgm:t>
        <a:bodyPr/>
        <a:lstStyle/>
        <a:p>
          <a:endParaRPr lang="zh-CN" altLang="en-US"/>
        </a:p>
      </dgm:t>
    </dgm:pt>
    <dgm:pt modelId="{3EEADD22-D6A3-4D51-93FD-1E4935A15177}" type="sibTrans" cxnId="{DA3928C6-9B8E-4668-BC02-7CB73A7295B0}">
      <dgm:prSet/>
      <dgm:spPr/>
      <dgm:t>
        <a:bodyPr/>
        <a:lstStyle/>
        <a:p>
          <a:endParaRPr lang="zh-CN" altLang="en-US"/>
        </a:p>
      </dgm:t>
    </dgm:pt>
    <dgm:pt modelId="{2DFB567D-8D43-4197-95EC-3B570295572F}">
      <dgm:prSet phldrT="[文本]"/>
      <dgm:spPr/>
      <dgm:t>
        <a:bodyPr/>
        <a:lstStyle/>
        <a:p>
          <a:r>
            <a:rPr lang="en-US" altLang="zh-CN" dirty="0">
              <a:solidFill>
                <a:schemeClr val="bg1"/>
              </a:solidFill>
            </a:rPr>
            <a:t>The space(X-ray) data is pre-warning </a:t>
          </a:r>
          <a:endParaRPr lang="zh-CN" altLang="en-US" dirty="0">
            <a:solidFill>
              <a:schemeClr val="bg1"/>
            </a:solidFill>
          </a:endParaRPr>
        </a:p>
      </dgm:t>
    </dgm:pt>
    <dgm:pt modelId="{1E464E3D-16AB-448C-BA06-2B3D45B3573D}" type="parTrans" cxnId="{D4A323F5-5A6B-428E-BECA-22B433663E40}">
      <dgm:prSet/>
      <dgm:spPr/>
      <dgm:t>
        <a:bodyPr/>
        <a:lstStyle/>
        <a:p>
          <a:endParaRPr lang="zh-CN" altLang="en-US"/>
        </a:p>
      </dgm:t>
    </dgm:pt>
    <dgm:pt modelId="{55C68002-10FF-4B6B-8F21-63DF59D5CA4C}" type="sibTrans" cxnId="{D4A323F5-5A6B-428E-BECA-22B433663E40}">
      <dgm:prSet/>
      <dgm:spPr/>
      <dgm:t>
        <a:bodyPr/>
        <a:lstStyle/>
        <a:p>
          <a:endParaRPr lang="zh-CN" altLang="en-US"/>
        </a:p>
      </dgm:t>
    </dgm:pt>
    <dgm:pt modelId="{5343FD60-70E0-4AEF-B097-03E01062B813}">
      <dgm:prSet phldrT="[文本]" custT="1"/>
      <dgm:spPr/>
      <dgm:t>
        <a:bodyPr/>
        <a:lstStyle/>
        <a:p>
          <a:r>
            <a:rPr lang="en-US" altLang="zh-CN" sz="3000" kern="1200" dirty="0">
              <a:solidFill>
                <a:schemeClr val="bg1"/>
              </a:solidFill>
              <a:latin typeface="Calibri" panose="020F0502020204030204"/>
              <a:ea typeface="等线" panose="02010600030101010101" pitchFamily="2" charset="-122"/>
              <a:cs typeface="+mn-cs"/>
            </a:rPr>
            <a:t>BD short message may be a good  choice to transmit information</a:t>
          </a:r>
          <a:endParaRPr lang="zh-CN" altLang="en-US" sz="3000" kern="1200" dirty="0">
            <a:solidFill>
              <a:schemeClr val="bg1"/>
            </a:solidFill>
            <a:latin typeface="Calibri" panose="020F0502020204030204"/>
            <a:ea typeface="等线" panose="02010600030101010101" pitchFamily="2" charset="-122"/>
            <a:cs typeface="+mn-cs"/>
          </a:endParaRPr>
        </a:p>
      </dgm:t>
    </dgm:pt>
    <dgm:pt modelId="{2EC65CC0-CE5F-435F-B78E-5E2C1BD7122C}" type="parTrans" cxnId="{2F04682D-9464-469B-97C9-D2B1B8432FC6}">
      <dgm:prSet/>
      <dgm:spPr/>
      <dgm:t>
        <a:bodyPr/>
        <a:lstStyle/>
        <a:p>
          <a:endParaRPr lang="zh-CN" altLang="en-US"/>
        </a:p>
      </dgm:t>
    </dgm:pt>
    <dgm:pt modelId="{23DF9A52-E223-4C57-B826-345CC95B1CF9}" type="sibTrans" cxnId="{2F04682D-9464-469B-97C9-D2B1B8432FC6}">
      <dgm:prSet/>
      <dgm:spPr/>
      <dgm:t>
        <a:bodyPr/>
        <a:lstStyle/>
        <a:p>
          <a:endParaRPr lang="zh-CN" altLang="en-US"/>
        </a:p>
      </dgm:t>
    </dgm:pt>
    <dgm:pt modelId="{CC89E24C-8370-43E6-AE44-27D74543EBAB}">
      <dgm:prSet phldrT="[文本]"/>
      <dgm:spPr/>
      <dgm:t>
        <a:bodyPr/>
        <a:lstStyle/>
        <a:p>
          <a:r>
            <a:rPr lang="en-US" altLang="zh-CN" dirty="0">
              <a:solidFill>
                <a:schemeClr val="bg1"/>
              </a:solidFill>
            </a:rPr>
            <a:t>The ground (radio) data is real time warning </a:t>
          </a:r>
          <a:endParaRPr lang="zh-CN" altLang="en-US" dirty="0">
            <a:solidFill>
              <a:schemeClr val="bg1"/>
            </a:solidFill>
          </a:endParaRPr>
        </a:p>
      </dgm:t>
    </dgm:pt>
    <dgm:pt modelId="{BC27DA4F-568A-43CE-B37D-12206C9794E6}" type="parTrans" cxnId="{1E22C3EA-E5D8-4A67-BA65-BC8F5FA1405B}">
      <dgm:prSet/>
      <dgm:spPr/>
      <dgm:t>
        <a:bodyPr/>
        <a:lstStyle/>
        <a:p>
          <a:endParaRPr lang="zh-CN" altLang="en-US"/>
        </a:p>
      </dgm:t>
    </dgm:pt>
    <dgm:pt modelId="{3CB2DBF6-D92B-4DBA-B893-C5954C52EA65}" type="sibTrans" cxnId="{1E22C3EA-E5D8-4A67-BA65-BC8F5FA1405B}">
      <dgm:prSet/>
      <dgm:spPr/>
      <dgm:t>
        <a:bodyPr/>
        <a:lstStyle/>
        <a:p>
          <a:endParaRPr lang="zh-CN" altLang="en-US"/>
        </a:p>
      </dgm:t>
    </dgm:pt>
    <dgm:pt modelId="{FD613E9A-AE67-41C5-A79D-03D678519CBC}">
      <dgm:prSet phldrT="[文本]"/>
      <dgm:spPr/>
      <dgm:t>
        <a:bodyPr/>
        <a:lstStyle/>
        <a:p>
          <a:r>
            <a:rPr lang="en-US" altLang="zh-CN" dirty="0">
              <a:solidFill>
                <a:schemeClr val="bg1"/>
              </a:solidFill>
            </a:rPr>
            <a:t>We will both data to verify an interference event</a:t>
          </a:r>
          <a:endParaRPr lang="zh-CN" altLang="en-US" dirty="0">
            <a:solidFill>
              <a:schemeClr val="bg1"/>
            </a:solidFill>
          </a:endParaRPr>
        </a:p>
      </dgm:t>
    </dgm:pt>
    <dgm:pt modelId="{0D82D9E0-63F7-4E22-9551-A7C58B64AAE0}" type="parTrans" cxnId="{1DC22A07-FDFF-43E8-BE98-1329A47843F2}">
      <dgm:prSet/>
      <dgm:spPr/>
      <dgm:t>
        <a:bodyPr/>
        <a:lstStyle/>
        <a:p>
          <a:endParaRPr lang="zh-CN" altLang="en-US"/>
        </a:p>
      </dgm:t>
    </dgm:pt>
    <dgm:pt modelId="{CE32248E-0FC5-4402-8D8C-962DF725B4BF}" type="sibTrans" cxnId="{1DC22A07-FDFF-43E8-BE98-1329A47843F2}">
      <dgm:prSet/>
      <dgm:spPr/>
      <dgm:t>
        <a:bodyPr/>
        <a:lstStyle/>
        <a:p>
          <a:endParaRPr lang="zh-CN" altLang="en-US"/>
        </a:p>
      </dgm:t>
    </dgm:pt>
    <dgm:pt modelId="{9540698E-EE02-44D1-A4FF-7CF81F56D961}" type="pres">
      <dgm:prSet presAssocID="{68F0556E-7554-49ED-BCCD-A8EBB6D748C9}" presName="linear" presStyleCnt="0">
        <dgm:presLayoutVars>
          <dgm:animLvl val="lvl"/>
          <dgm:resizeHandles val="exact"/>
        </dgm:presLayoutVars>
      </dgm:prSet>
      <dgm:spPr/>
    </dgm:pt>
    <dgm:pt modelId="{05AEFF69-3A75-49BF-AC86-580EECEB83C7}" type="pres">
      <dgm:prSet presAssocID="{F01AB918-8A02-44ED-9915-0C927F1A5B82}" presName="parentText" presStyleLbl="node1" presStyleIdx="0" presStyleCnt="2">
        <dgm:presLayoutVars>
          <dgm:chMax val="0"/>
          <dgm:bulletEnabled val="1"/>
        </dgm:presLayoutVars>
      </dgm:prSet>
      <dgm:spPr/>
    </dgm:pt>
    <dgm:pt modelId="{5F249577-1299-42F8-B888-C6F146FF83AB}" type="pres">
      <dgm:prSet presAssocID="{F01AB918-8A02-44ED-9915-0C927F1A5B82}" presName="childText" presStyleLbl="revTx" presStyleIdx="0" presStyleCnt="2">
        <dgm:presLayoutVars>
          <dgm:bulletEnabled val="1"/>
        </dgm:presLayoutVars>
      </dgm:prSet>
      <dgm:spPr/>
    </dgm:pt>
    <dgm:pt modelId="{B6F0B59F-D895-4227-AA4F-8F2421541271}" type="pres">
      <dgm:prSet presAssocID="{09CDDD9D-C04A-4D11-ADE7-D01A71D7D211}" presName="parentText" presStyleLbl="node1" presStyleIdx="1" presStyleCnt="2">
        <dgm:presLayoutVars>
          <dgm:chMax val="0"/>
          <dgm:bulletEnabled val="1"/>
        </dgm:presLayoutVars>
      </dgm:prSet>
      <dgm:spPr/>
    </dgm:pt>
    <dgm:pt modelId="{2A46CFA4-EACF-444C-B33E-897FB5865056}" type="pres">
      <dgm:prSet presAssocID="{09CDDD9D-C04A-4D11-ADE7-D01A71D7D211}" presName="childText" presStyleLbl="revTx" presStyleIdx="1" presStyleCnt="2">
        <dgm:presLayoutVars>
          <dgm:bulletEnabled val="1"/>
        </dgm:presLayoutVars>
      </dgm:prSet>
      <dgm:spPr/>
    </dgm:pt>
  </dgm:ptLst>
  <dgm:cxnLst>
    <dgm:cxn modelId="{BF590406-FDBE-4643-B3E7-974E0B736AFE}" type="presOf" srcId="{FD613E9A-AE67-41C5-A79D-03D678519CBC}" destId="{2A46CFA4-EACF-444C-B33E-897FB5865056}" srcOrd="0" destOrd="2" presId="urn:microsoft.com/office/officeart/2005/8/layout/vList2"/>
    <dgm:cxn modelId="{1DC22A07-FDFF-43E8-BE98-1329A47843F2}" srcId="{09CDDD9D-C04A-4D11-ADE7-D01A71D7D211}" destId="{FD613E9A-AE67-41C5-A79D-03D678519CBC}" srcOrd="2" destOrd="0" parTransId="{0D82D9E0-63F7-4E22-9551-A7C58B64AAE0}" sibTransId="{CE32248E-0FC5-4402-8D8C-962DF725B4BF}"/>
    <dgm:cxn modelId="{C03F0217-9E6D-4035-B3B2-4F01C51906E5}" type="presOf" srcId="{CC89E24C-8370-43E6-AE44-27D74543EBAB}" destId="{2A46CFA4-EACF-444C-B33E-897FB5865056}" srcOrd="0" destOrd="1" presId="urn:microsoft.com/office/officeart/2005/8/layout/vList2"/>
    <dgm:cxn modelId="{9CA6F51B-8CA3-4895-AB9E-BBEEF0BB4DF3}" type="presOf" srcId="{09CDDD9D-C04A-4D11-ADE7-D01A71D7D211}" destId="{B6F0B59F-D895-4227-AA4F-8F2421541271}" srcOrd="0" destOrd="0" presId="urn:microsoft.com/office/officeart/2005/8/layout/vList2"/>
    <dgm:cxn modelId="{2F04682D-9464-469B-97C9-D2B1B8432FC6}" srcId="{F01AB918-8A02-44ED-9915-0C927F1A5B82}" destId="{5343FD60-70E0-4AEF-B097-03E01062B813}" srcOrd="1" destOrd="0" parTransId="{2EC65CC0-CE5F-435F-B78E-5E2C1BD7122C}" sibTransId="{23DF9A52-E223-4C57-B826-345CC95B1CF9}"/>
    <dgm:cxn modelId="{BCFC6634-2274-468F-A06C-D041598E4420}" type="presOf" srcId="{68F0556E-7554-49ED-BCCD-A8EBB6D748C9}" destId="{9540698E-EE02-44D1-A4FF-7CF81F56D961}" srcOrd="0" destOrd="0" presId="urn:microsoft.com/office/officeart/2005/8/layout/vList2"/>
    <dgm:cxn modelId="{16050E77-EE23-4A77-9141-3BBE6C1E39C6}" srcId="{68F0556E-7554-49ED-BCCD-A8EBB6D748C9}" destId="{F01AB918-8A02-44ED-9915-0C927F1A5B82}" srcOrd="0" destOrd="0" parTransId="{A0CE4F13-8DDE-4E16-9AE7-944DAA27F07B}" sibTransId="{59375E5C-148C-4061-B97E-9E05B062910A}"/>
    <dgm:cxn modelId="{68533C8A-FA02-43AA-BECC-14D65BF357D9}" type="presOf" srcId="{2DFB567D-8D43-4197-95EC-3B570295572F}" destId="{2A46CFA4-EACF-444C-B33E-897FB5865056}" srcOrd="0" destOrd="0" presId="urn:microsoft.com/office/officeart/2005/8/layout/vList2"/>
    <dgm:cxn modelId="{0FCB2C8F-8978-47CC-B90A-B40A78C06386}" type="presOf" srcId="{21261BD5-23FA-4BDA-BA6F-EB0399714DD6}" destId="{5F249577-1299-42F8-B888-C6F146FF83AB}" srcOrd="0" destOrd="0" presId="urn:microsoft.com/office/officeart/2005/8/layout/vList2"/>
    <dgm:cxn modelId="{44A93FC5-3D86-4E82-9E2F-B6455218DE4D}" type="presOf" srcId="{F01AB918-8A02-44ED-9915-0C927F1A5B82}" destId="{05AEFF69-3A75-49BF-AC86-580EECEB83C7}" srcOrd="0" destOrd="0" presId="urn:microsoft.com/office/officeart/2005/8/layout/vList2"/>
    <dgm:cxn modelId="{DA3928C6-9B8E-4668-BC02-7CB73A7295B0}" srcId="{68F0556E-7554-49ED-BCCD-A8EBB6D748C9}" destId="{09CDDD9D-C04A-4D11-ADE7-D01A71D7D211}" srcOrd="1" destOrd="0" parTransId="{04B01725-F282-4BC0-9A24-6ADC6630A8FE}" sibTransId="{3EEADD22-D6A3-4D51-93FD-1E4935A15177}"/>
    <dgm:cxn modelId="{C28C45E3-3047-4D1B-BBEA-4359A3232ABA}" type="presOf" srcId="{5343FD60-70E0-4AEF-B097-03E01062B813}" destId="{5F249577-1299-42F8-B888-C6F146FF83AB}" srcOrd="0" destOrd="1" presId="urn:microsoft.com/office/officeart/2005/8/layout/vList2"/>
    <dgm:cxn modelId="{C73644E7-0E4B-4979-B391-FA8F49042C32}" srcId="{F01AB918-8A02-44ED-9915-0C927F1A5B82}" destId="{21261BD5-23FA-4BDA-BA6F-EB0399714DD6}" srcOrd="0" destOrd="0" parTransId="{BBC4289D-2F49-405D-A949-F02A1A46DB68}" sibTransId="{5AAC2DE6-3158-40B4-8280-B574E87ED42F}"/>
    <dgm:cxn modelId="{1E22C3EA-E5D8-4A67-BA65-BC8F5FA1405B}" srcId="{09CDDD9D-C04A-4D11-ADE7-D01A71D7D211}" destId="{CC89E24C-8370-43E6-AE44-27D74543EBAB}" srcOrd="1" destOrd="0" parTransId="{BC27DA4F-568A-43CE-B37D-12206C9794E6}" sibTransId="{3CB2DBF6-D92B-4DBA-B893-C5954C52EA65}"/>
    <dgm:cxn modelId="{D4A323F5-5A6B-428E-BECA-22B433663E40}" srcId="{09CDDD9D-C04A-4D11-ADE7-D01A71D7D211}" destId="{2DFB567D-8D43-4197-95EC-3B570295572F}" srcOrd="0" destOrd="0" parTransId="{1E464E3D-16AB-448C-BA06-2B3D45B3573D}" sibTransId="{55C68002-10FF-4B6B-8F21-63DF59D5CA4C}"/>
    <dgm:cxn modelId="{49C8AD88-E208-4A4F-808D-1A888120228D}" type="presParOf" srcId="{9540698E-EE02-44D1-A4FF-7CF81F56D961}" destId="{05AEFF69-3A75-49BF-AC86-580EECEB83C7}" srcOrd="0" destOrd="0" presId="urn:microsoft.com/office/officeart/2005/8/layout/vList2"/>
    <dgm:cxn modelId="{F79A9AF4-9E94-41DC-AA2D-F316806D6695}" type="presParOf" srcId="{9540698E-EE02-44D1-A4FF-7CF81F56D961}" destId="{5F249577-1299-42F8-B888-C6F146FF83AB}" srcOrd="1" destOrd="0" presId="urn:microsoft.com/office/officeart/2005/8/layout/vList2"/>
    <dgm:cxn modelId="{1DF4270C-76D6-4BEB-A665-6856C877FCD6}" type="presParOf" srcId="{9540698E-EE02-44D1-A4FF-7CF81F56D961}" destId="{B6F0B59F-D895-4227-AA4F-8F2421541271}" srcOrd="2" destOrd="0" presId="urn:microsoft.com/office/officeart/2005/8/layout/vList2"/>
    <dgm:cxn modelId="{D8248409-B6F5-4611-AB05-891DAD73B823}" type="presParOf" srcId="{9540698E-EE02-44D1-A4FF-7CF81F56D961}" destId="{2A46CFA4-EACF-444C-B33E-897FB586505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ED129-3FC8-421E-8CFF-43BCD029C153}">
      <dsp:nvSpPr>
        <dsp:cNvPr id="0" name=""/>
        <dsp:cNvSpPr/>
      </dsp:nvSpPr>
      <dsp:spPr>
        <a:xfrm>
          <a:off x="0" y="525802"/>
          <a:ext cx="11110822" cy="856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F35111C-B2BB-4FBD-ABF5-8CD7D77DD2BC}">
      <dsp:nvSpPr>
        <dsp:cNvPr id="0" name=""/>
        <dsp:cNvSpPr/>
      </dsp:nvSpPr>
      <dsp:spPr>
        <a:xfrm>
          <a:off x="555541" y="23962"/>
          <a:ext cx="7777575" cy="10036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974" tIns="0" rIns="293974" bIns="0" numCol="1" spcCol="1270" anchor="ctr" anchorCtr="0">
          <a:noAutofit/>
        </a:bodyPr>
        <a:lstStyle/>
        <a:p>
          <a:pPr marL="0" lvl="0" indent="0" algn="l" defTabSz="1600200">
            <a:lnSpc>
              <a:spcPct val="90000"/>
            </a:lnSpc>
            <a:spcBef>
              <a:spcPct val="0"/>
            </a:spcBef>
            <a:spcAft>
              <a:spcPct val="35000"/>
            </a:spcAft>
            <a:buNone/>
          </a:pPr>
          <a:r>
            <a:rPr lang="en-US" altLang="zh-CN" sz="3600" b="1" kern="1200" dirty="0"/>
            <a:t>1. Back ground</a:t>
          </a:r>
          <a:endParaRPr lang="zh-CN" altLang="en-US" sz="3600" b="1" kern="1200" dirty="0"/>
        </a:p>
      </dsp:txBody>
      <dsp:txXfrm>
        <a:off x="604537" y="72958"/>
        <a:ext cx="7679583" cy="905688"/>
      </dsp:txXfrm>
    </dsp:sp>
    <dsp:sp modelId="{97FED081-3680-4D8D-A107-8E1B7B57BBDB}">
      <dsp:nvSpPr>
        <dsp:cNvPr id="0" name=""/>
        <dsp:cNvSpPr/>
      </dsp:nvSpPr>
      <dsp:spPr>
        <a:xfrm>
          <a:off x="0" y="2068042"/>
          <a:ext cx="11110822" cy="856800"/>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9192D3-DBA0-4BBE-82F3-06AFF41D3DD0}">
      <dsp:nvSpPr>
        <dsp:cNvPr id="0" name=""/>
        <dsp:cNvSpPr/>
      </dsp:nvSpPr>
      <dsp:spPr>
        <a:xfrm>
          <a:off x="555541" y="1566202"/>
          <a:ext cx="7777575" cy="1003680"/>
        </a:xfrm>
        <a:prstGeom prst="roundRect">
          <a:avLst/>
        </a:prstGeom>
        <a:solidFill>
          <a:schemeClr val="accent4">
            <a:hueOff val="4900445"/>
            <a:satOff val="-20388"/>
            <a:lumOff val="4804"/>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974" tIns="0" rIns="293974" bIns="0" numCol="1" spcCol="1270" anchor="ctr" anchorCtr="0">
          <a:noAutofit/>
        </a:bodyPr>
        <a:lstStyle/>
        <a:p>
          <a:pPr marL="0" lvl="0" indent="0" algn="l" defTabSz="1244600">
            <a:lnSpc>
              <a:spcPct val="90000"/>
            </a:lnSpc>
            <a:spcBef>
              <a:spcPct val="0"/>
            </a:spcBef>
            <a:spcAft>
              <a:spcPct val="35000"/>
            </a:spcAft>
            <a:buNone/>
          </a:pPr>
          <a:r>
            <a:rPr lang="en-US" altLang="zh-CN" sz="2800" b="1" kern="1200" dirty="0">
              <a:solidFill>
                <a:schemeClr val="bg1"/>
              </a:solidFill>
            </a:rPr>
            <a:t>2. Introduce 2017-9-7event and </a:t>
          </a:r>
          <a:r>
            <a:rPr lang="en-US" altLang="zh-CN" sz="2800" b="1" kern="1200" dirty="0"/>
            <a:t>Data analyzing and comparing </a:t>
          </a:r>
          <a:endParaRPr lang="zh-CN" altLang="en-US" sz="2800" b="1" kern="1200" dirty="0">
            <a:solidFill>
              <a:schemeClr val="bg1"/>
            </a:solidFill>
          </a:endParaRPr>
        </a:p>
      </dsp:txBody>
      <dsp:txXfrm>
        <a:off x="604537" y="1615198"/>
        <a:ext cx="7679583" cy="905688"/>
      </dsp:txXfrm>
    </dsp:sp>
    <dsp:sp modelId="{163FEF84-B2F9-4D38-AE42-C6430BE8B611}">
      <dsp:nvSpPr>
        <dsp:cNvPr id="0" name=""/>
        <dsp:cNvSpPr/>
      </dsp:nvSpPr>
      <dsp:spPr>
        <a:xfrm>
          <a:off x="0" y="3610282"/>
          <a:ext cx="11110822" cy="856800"/>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C5C2BBD-4EE9-40A0-92BC-20E64132B3A2}">
      <dsp:nvSpPr>
        <dsp:cNvPr id="0" name=""/>
        <dsp:cNvSpPr/>
      </dsp:nvSpPr>
      <dsp:spPr>
        <a:xfrm>
          <a:off x="555541" y="3108442"/>
          <a:ext cx="7777575" cy="1003680"/>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974" tIns="0" rIns="293974" bIns="0" numCol="1" spcCol="1270" anchor="ctr" anchorCtr="0">
          <a:noAutofit/>
        </a:bodyPr>
        <a:lstStyle/>
        <a:p>
          <a:pPr marL="0" lvl="0" indent="0" algn="l" defTabSz="1600200">
            <a:lnSpc>
              <a:spcPct val="90000"/>
            </a:lnSpc>
            <a:spcBef>
              <a:spcPct val="0"/>
            </a:spcBef>
            <a:spcAft>
              <a:spcPct val="35000"/>
            </a:spcAft>
            <a:buNone/>
          </a:pPr>
          <a:r>
            <a:rPr lang="en-US" altLang="zh-CN" sz="3600" b="1" kern="1200" dirty="0"/>
            <a:t>3. Future plan  </a:t>
          </a:r>
          <a:endParaRPr lang="zh-CN" altLang="en-US" sz="3600" b="1" kern="1200" dirty="0"/>
        </a:p>
      </dsp:txBody>
      <dsp:txXfrm>
        <a:off x="604537" y="3157438"/>
        <a:ext cx="7679583"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3F034-9A81-4C19-8964-A23A8C0701C6}">
      <dsp:nvSpPr>
        <dsp:cNvPr id="0" name=""/>
        <dsp:cNvSpPr/>
      </dsp:nvSpPr>
      <dsp:spPr>
        <a:xfrm>
          <a:off x="0" y="34062"/>
          <a:ext cx="7886700"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altLang="zh-CN" sz="3700" kern="1200" dirty="0"/>
            <a:t>1. Solar radio burst events</a:t>
          </a:r>
          <a:endParaRPr lang="zh-CN" altLang="en-US" sz="3700" kern="1200" dirty="0"/>
        </a:p>
      </dsp:txBody>
      <dsp:txXfrm>
        <a:off x="43321" y="77383"/>
        <a:ext cx="7800058" cy="800803"/>
      </dsp:txXfrm>
    </dsp:sp>
    <dsp:sp modelId="{F62BD50D-E0B7-487F-ABB6-A82E44462411}">
      <dsp:nvSpPr>
        <dsp:cNvPr id="0" name=""/>
        <dsp:cNvSpPr/>
      </dsp:nvSpPr>
      <dsp:spPr>
        <a:xfrm>
          <a:off x="0" y="921507"/>
          <a:ext cx="7886700" cy="141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altLang="zh-CN" sz="2900" kern="1200" dirty="0">
              <a:solidFill>
                <a:schemeClr val="bg1"/>
              </a:solidFill>
            </a:rPr>
            <a:t>Very strong radio Emissions</a:t>
          </a:r>
          <a:endParaRPr lang="zh-CN" altLang="en-US" sz="2900" kern="1200" dirty="0">
            <a:solidFill>
              <a:schemeClr val="bg1"/>
            </a:solidFill>
          </a:endParaRPr>
        </a:p>
        <a:p>
          <a:pPr marL="285750" lvl="1" indent="-285750" algn="l" defTabSz="1289050">
            <a:lnSpc>
              <a:spcPct val="90000"/>
            </a:lnSpc>
            <a:spcBef>
              <a:spcPct val="0"/>
            </a:spcBef>
            <a:spcAft>
              <a:spcPct val="20000"/>
            </a:spcAft>
            <a:buChar char="•"/>
          </a:pPr>
          <a:r>
            <a:rPr lang="en-US" altLang="zh-CN" sz="2900" kern="1200" dirty="0">
              <a:solidFill>
                <a:schemeClr val="bg1"/>
              </a:solidFill>
            </a:rPr>
            <a:t>Different spectrum structures, such as :spike, wide band, narrow band… </a:t>
          </a:r>
          <a:endParaRPr lang="zh-CN" altLang="en-US" sz="2900" kern="1200" dirty="0">
            <a:solidFill>
              <a:schemeClr val="bg1"/>
            </a:solidFill>
          </a:endParaRPr>
        </a:p>
      </dsp:txBody>
      <dsp:txXfrm>
        <a:off x="0" y="921507"/>
        <a:ext cx="7886700" cy="1416915"/>
      </dsp:txXfrm>
    </dsp:sp>
    <dsp:sp modelId="{806403D0-EE4F-4033-A13F-86A7A2FBD1F4}">
      <dsp:nvSpPr>
        <dsp:cNvPr id="0" name=""/>
        <dsp:cNvSpPr/>
      </dsp:nvSpPr>
      <dsp:spPr>
        <a:xfrm>
          <a:off x="0" y="2338422"/>
          <a:ext cx="7886700"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altLang="zh-CN" sz="3700" kern="1200" dirty="0"/>
            <a:t>2. Satellite communications </a:t>
          </a:r>
          <a:endParaRPr lang="zh-CN" altLang="en-US" sz="3700" kern="1200" dirty="0"/>
        </a:p>
      </dsp:txBody>
      <dsp:txXfrm>
        <a:off x="43321" y="2381743"/>
        <a:ext cx="7800058" cy="800803"/>
      </dsp:txXfrm>
    </dsp:sp>
    <dsp:sp modelId="{7F1307D3-A3E7-4A05-8827-F5AF7D26EF3A}">
      <dsp:nvSpPr>
        <dsp:cNvPr id="0" name=""/>
        <dsp:cNvSpPr/>
      </dsp:nvSpPr>
      <dsp:spPr>
        <a:xfrm>
          <a:off x="0" y="3225867"/>
          <a:ext cx="7886700" cy="1091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altLang="zh-CN" sz="3200" kern="1200" dirty="0">
              <a:solidFill>
                <a:prstClr val="white"/>
              </a:solidFill>
              <a:latin typeface="Calibri" panose="020F0502020204030204"/>
              <a:ea typeface="等线" panose="02010600030101010101" pitchFamily="2" charset="-122"/>
              <a:cs typeface="+mn-cs"/>
            </a:rPr>
            <a:t>Long distances , more than 500km at least.</a:t>
          </a:r>
          <a:endParaRPr lang="zh-CN" altLang="en-US" sz="3200" kern="1200" dirty="0">
            <a:solidFill>
              <a:prstClr val="white"/>
            </a:solidFill>
            <a:latin typeface="Calibri" panose="020F0502020204030204"/>
            <a:ea typeface="等线" panose="02010600030101010101" pitchFamily="2" charset="-122"/>
            <a:cs typeface="+mn-cs"/>
          </a:endParaRPr>
        </a:p>
        <a:p>
          <a:pPr marL="285750" lvl="1" indent="-285750" algn="l" defTabSz="1422400">
            <a:lnSpc>
              <a:spcPct val="90000"/>
            </a:lnSpc>
            <a:spcBef>
              <a:spcPct val="0"/>
            </a:spcBef>
            <a:spcAft>
              <a:spcPct val="20000"/>
            </a:spcAft>
            <a:buChar char="•"/>
          </a:pPr>
          <a:r>
            <a:rPr lang="en-US" altLang="zh-CN" sz="3200" kern="1200" dirty="0">
              <a:solidFill>
                <a:prstClr val="white"/>
              </a:solidFill>
              <a:latin typeface="Calibri" panose="020F0502020204030204"/>
              <a:ea typeface="等线" panose="02010600030101010101" pitchFamily="2" charset="-122"/>
              <a:cs typeface="+mn-cs"/>
            </a:rPr>
            <a:t>Very weak signals  </a:t>
          </a:r>
          <a:endParaRPr lang="zh-CN" altLang="en-US" sz="3200" kern="1200" dirty="0">
            <a:solidFill>
              <a:prstClr val="white"/>
            </a:solidFill>
            <a:latin typeface="Calibri" panose="020F0502020204030204"/>
            <a:ea typeface="等线" panose="02010600030101010101" pitchFamily="2" charset="-122"/>
            <a:cs typeface="+mn-cs"/>
          </a:endParaRPr>
        </a:p>
      </dsp:txBody>
      <dsp:txXfrm>
        <a:off x="0" y="3225867"/>
        <a:ext cx="7886700" cy="1091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99970-4BEC-4261-B9BA-0BEB72164A0F}">
      <dsp:nvSpPr>
        <dsp:cNvPr id="0" name=""/>
        <dsp:cNvSpPr/>
      </dsp:nvSpPr>
      <dsp:spPr>
        <a:xfrm>
          <a:off x="0" y="0"/>
          <a:ext cx="7295838" cy="14177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kern="1200" dirty="0"/>
            <a:t>Antenna</a:t>
          </a:r>
          <a:endParaRPr lang="zh-CN" altLang="en-US" sz="2800" kern="1200" dirty="0"/>
        </a:p>
        <a:p>
          <a:pPr marL="228600" lvl="1" indent="-228600" algn="l" defTabSz="889000">
            <a:lnSpc>
              <a:spcPct val="90000"/>
            </a:lnSpc>
            <a:spcBef>
              <a:spcPct val="0"/>
            </a:spcBef>
            <a:spcAft>
              <a:spcPct val="15000"/>
            </a:spcAft>
            <a:buChar char="•"/>
          </a:pPr>
          <a:r>
            <a:rPr lang="en-US" altLang="zh-CN" sz="2000" kern="1200" dirty="0"/>
            <a:t>4.5 m </a:t>
          </a:r>
          <a:endParaRPr lang="zh-CN" altLang="en-US" sz="2000" kern="1200" dirty="0"/>
        </a:p>
        <a:p>
          <a:pPr marL="228600" lvl="1" indent="-228600" algn="l" defTabSz="889000">
            <a:lnSpc>
              <a:spcPct val="90000"/>
            </a:lnSpc>
            <a:spcBef>
              <a:spcPct val="0"/>
            </a:spcBef>
            <a:spcAft>
              <a:spcPct val="15000"/>
            </a:spcAft>
            <a:buChar char="•"/>
          </a:pPr>
          <a:r>
            <a:rPr lang="en-US" altLang="zh-CN" sz="2000" kern="1200" dirty="0"/>
            <a:t>L/S band</a:t>
          </a:r>
          <a:endParaRPr lang="zh-CN" altLang="en-US" sz="2000" kern="1200" dirty="0"/>
        </a:p>
      </dsp:txBody>
      <dsp:txXfrm>
        <a:off x="1600943" y="0"/>
        <a:ext cx="5694894" cy="1417759"/>
      </dsp:txXfrm>
    </dsp:sp>
    <dsp:sp modelId="{530B2078-F50C-4F48-9AA8-4E2E68F36C55}">
      <dsp:nvSpPr>
        <dsp:cNvPr id="0" name=""/>
        <dsp:cNvSpPr/>
      </dsp:nvSpPr>
      <dsp:spPr>
        <a:xfrm>
          <a:off x="141775" y="141775"/>
          <a:ext cx="1459167" cy="1134207"/>
        </a:xfrm>
        <a:prstGeom prst="roundRect">
          <a:avLst>
            <a:gd name="adj" fmla="val 10000"/>
          </a:avLst>
        </a:prstGeom>
        <a:blipFill rotWithShape="1">
          <a:blip xmlns:r="http://schemas.openxmlformats.org/officeDocument/2006/relationships" r:embed="rId1"/>
          <a:srcRect/>
          <a:stretch>
            <a:fillRect t="-52000" b="-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03620D-1A0F-4ADE-A15F-7071232FFAAF}">
      <dsp:nvSpPr>
        <dsp:cNvPr id="0" name=""/>
        <dsp:cNvSpPr/>
      </dsp:nvSpPr>
      <dsp:spPr>
        <a:xfrm>
          <a:off x="0" y="1559535"/>
          <a:ext cx="7295838" cy="141775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t>Receiver </a:t>
          </a:r>
          <a:endParaRPr lang="zh-CN" altLang="en-US" sz="2400" kern="1200" dirty="0"/>
        </a:p>
        <a:p>
          <a:pPr marL="228600" lvl="1" indent="-228600" algn="l" defTabSz="889000">
            <a:lnSpc>
              <a:spcPct val="90000"/>
            </a:lnSpc>
            <a:spcBef>
              <a:spcPct val="0"/>
            </a:spcBef>
            <a:spcAft>
              <a:spcPct val="15000"/>
            </a:spcAft>
            <a:buChar char="•"/>
          </a:pPr>
          <a:r>
            <a:rPr lang="en-US" altLang="zh-CN" sz="2000" b="1" kern="1200" dirty="0"/>
            <a:t>18 channels, 9 monitoring band, two </a:t>
          </a:r>
          <a:r>
            <a:rPr lang="en-US" sz="2000" b="1" i="0" u="none" kern="1200" dirty="0"/>
            <a:t>polarizations</a:t>
          </a:r>
          <a:r>
            <a:rPr lang="en-US" altLang="zh-CN" sz="2000" b="1" kern="1200" dirty="0"/>
            <a:t>  </a:t>
          </a:r>
          <a:endParaRPr lang="zh-CN" altLang="en-US" sz="2000" b="1" kern="1200" dirty="0"/>
        </a:p>
        <a:p>
          <a:pPr marL="228600" lvl="1" indent="-228600" algn="l" defTabSz="889000">
            <a:lnSpc>
              <a:spcPct val="90000"/>
            </a:lnSpc>
            <a:spcBef>
              <a:spcPct val="0"/>
            </a:spcBef>
            <a:spcAft>
              <a:spcPct val="15000"/>
            </a:spcAft>
            <a:buChar char="•"/>
          </a:pPr>
          <a:r>
            <a:rPr lang="en-US" altLang="zh-CN" sz="2000" b="1" kern="1200" dirty="0"/>
            <a:t>Power detecting and </a:t>
          </a:r>
          <a:r>
            <a:rPr lang="en-US" sz="2000" b="1" i="0" u="none" kern="1200" dirty="0"/>
            <a:t>synchronous</a:t>
          </a:r>
          <a:r>
            <a:rPr lang="en-US" sz="2000" b="1" i="0" kern="1200" dirty="0"/>
            <a:t> </a:t>
          </a:r>
          <a:r>
            <a:rPr lang="en-US" sz="2000" b="1" i="0" u="none" kern="1200" dirty="0"/>
            <a:t>sampling</a:t>
          </a:r>
          <a:r>
            <a:rPr lang="en-US" sz="1800" b="1" i="0" kern="1200" dirty="0"/>
            <a:t> </a:t>
          </a:r>
          <a:endParaRPr lang="zh-CN" altLang="en-US" sz="1800" b="1" kern="1200" dirty="0"/>
        </a:p>
      </dsp:txBody>
      <dsp:txXfrm>
        <a:off x="1600943" y="1559535"/>
        <a:ext cx="5694894" cy="1417759"/>
      </dsp:txXfrm>
    </dsp:sp>
    <dsp:sp modelId="{9A96ABC1-4A8C-4ADD-B214-FC9BF8A8B2BB}">
      <dsp:nvSpPr>
        <dsp:cNvPr id="0" name=""/>
        <dsp:cNvSpPr/>
      </dsp:nvSpPr>
      <dsp:spPr>
        <a:xfrm>
          <a:off x="141775" y="1701311"/>
          <a:ext cx="1459167" cy="11342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2000" b="-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17F6F-3112-4E88-B00C-A3803FEA40F8}">
      <dsp:nvSpPr>
        <dsp:cNvPr id="0" name=""/>
        <dsp:cNvSpPr/>
      </dsp:nvSpPr>
      <dsp:spPr>
        <a:xfrm>
          <a:off x="0" y="3119070"/>
          <a:ext cx="7295838" cy="141775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kern="1200" dirty="0"/>
            <a:t>software:</a:t>
          </a:r>
          <a:endParaRPr lang="zh-CN" altLang="en-US" sz="2800" kern="1200" dirty="0"/>
        </a:p>
        <a:p>
          <a:pPr marL="228600" lvl="1" indent="-228600" algn="l" defTabSz="889000">
            <a:lnSpc>
              <a:spcPct val="90000"/>
            </a:lnSpc>
            <a:spcBef>
              <a:spcPct val="0"/>
            </a:spcBef>
            <a:spcAft>
              <a:spcPct val="15000"/>
            </a:spcAft>
            <a:buChar char="•"/>
          </a:pPr>
          <a:r>
            <a:rPr lang="en-US" altLang="zh-CN" sz="2000" kern="1200" dirty="0"/>
            <a:t>Data processing and monitoring in real time </a:t>
          </a:r>
          <a:endParaRPr lang="zh-CN" altLang="en-US" sz="2000" kern="1200" dirty="0"/>
        </a:p>
        <a:p>
          <a:pPr marL="228600" lvl="1" indent="-228600" algn="l" defTabSz="889000">
            <a:lnSpc>
              <a:spcPct val="90000"/>
            </a:lnSpc>
            <a:spcBef>
              <a:spcPct val="0"/>
            </a:spcBef>
            <a:spcAft>
              <a:spcPct val="15000"/>
            </a:spcAft>
            <a:buChar char="•"/>
          </a:pPr>
          <a:r>
            <a:rPr lang="en-US" altLang="zh-CN" sz="2000" kern="1200" dirty="0"/>
            <a:t>Trace solar based on real-time computing program</a:t>
          </a:r>
          <a:endParaRPr lang="zh-CN" altLang="en-US" sz="2000" kern="1200" dirty="0"/>
        </a:p>
      </dsp:txBody>
      <dsp:txXfrm>
        <a:off x="1600943" y="3119070"/>
        <a:ext cx="5694894" cy="1417759"/>
      </dsp:txXfrm>
    </dsp:sp>
    <dsp:sp modelId="{427D0402-6865-4710-AAE4-E62057781308}">
      <dsp:nvSpPr>
        <dsp:cNvPr id="0" name=""/>
        <dsp:cNvSpPr/>
      </dsp:nvSpPr>
      <dsp:spPr>
        <a:xfrm>
          <a:off x="141775" y="3260846"/>
          <a:ext cx="1459167" cy="1134207"/>
        </a:xfrm>
        <a:prstGeom prst="roundRect">
          <a:avLst>
            <a:gd name="adj" fmla="val 10000"/>
          </a:avLst>
        </a:prstGeom>
        <a:blipFill rotWithShape="1">
          <a:blip xmlns:r="http://schemas.openxmlformats.org/officeDocument/2006/relationships" r:embed="rId3"/>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706D8-E06C-4F87-8DAD-2B25A55AC975}">
      <dsp:nvSpPr>
        <dsp:cNvPr id="0" name=""/>
        <dsp:cNvSpPr/>
      </dsp:nvSpPr>
      <dsp:spPr>
        <a:xfrm>
          <a:off x="0" y="1220725"/>
          <a:ext cx="9143639"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CB84D-63C1-460B-8336-A599F904D8E3}">
      <dsp:nvSpPr>
        <dsp:cNvPr id="0" name=""/>
        <dsp:cNvSpPr/>
      </dsp:nvSpPr>
      <dsp:spPr>
        <a:xfrm>
          <a:off x="457181" y="881245"/>
          <a:ext cx="6400547"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25" tIns="0" rIns="241925"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solidFill>
                <a:schemeClr val="bg1"/>
              </a:solidFill>
            </a:rPr>
            <a:t>Fast transmission: Light speed</a:t>
          </a:r>
          <a:endParaRPr lang="zh-CN" altLang="en-US" sz="2800" kern="1200" dirty="0">
            <a:solidFill>
              <a:schemeClr val="bg1"/>
            </a:solidFill>
          </a:endParaRPr>
        </a:p>
      </dsp:txBody>
      <dsp:txXfrm>
        <a:off x="490325" y="914389"/>
        <a:ext cx="6334259" cy="612672"/>
      </dsp:txXfrm>
    </dsp:sp>
    <dsp:sp modelId="{7B2A69B9-D28B-4425-93D6-110156C5C532}">
      <dsp:nvSpPr>
        <dsp:cNvPr id="0" name=""/>
        <dsp:cNvSpPr/>
      </dsp:nvSpPr>
      <dsp:spPr>
        <a:xfrm>
          <a:off x="0" y="2264005"/>
          <a:ext cx="9143639" cy="579600"/>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A63792-5CC7-40BD-973D-9F8635D15CAE}">
      <dsp:nvSpPr>
        <dsp:cNvPr id="0" name=""/>
        <dsp:cNvSpPr/>
      </dsp:nvSpPr>
      <dsp:spPr>
        <a:xfrm>
          <a:off x="457181" y="1924525"/>
          <a:ext cx="6400547" cy="67896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25" tIns="0" rIns="241925"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solidFill>
                <a:prstClr val="white"/>
              </a:solidFill>
              <a:latin typeface="Calibri" panose="020F0502020204030204"/>
              <a:ea typeface="等线" panose="02010600030101010101" pitchFamily="2" charset="-122"/>
              <a:cs typeface="+mn-cs"/>
            </a:rPr>
            <a:t>Flux will exceed threshold quickly</a:t>
          </a:r>
          <a:endParaRPr lang="zh-CN" altLang="en-US" sz="2800" kern="1200" dirty="0">
            <a:solidFill>
              <a:prstClr val="white"/>
            </a:solidFill>
            <a:latin typeface="Calibri" panose="020F0502020204030204"/>
            <a:ea typeface="等线" panose="02010600030101010101" pitchFamily="2" charset="-122"/>
            <a:cs typeface="+mn-cs"/>
          </a:endParaRPr>
        </a:p>
      </dsp:txBody>
      <dsp:txXfrm>
        <a:off x="490325" y="1957669"/>
        <a:ext cx="6334259" cy="612672"/>
      </dsp:txXfrm>
    </dsp:sp>
    <dsp:sp modelId="{F8E0D5CA-CBE4-48FD-8475-1F1C436EB359}">
      <dsp:nvSpPr>
        <dsp:cNvPr id="0" name=""/>
        <dsp:cNvSpPr/>
      </dsp:nvSpPr>
      <dsp:spPr>
        <a:xfrm>
          <a:off x="0" y="3307285"/>
          <a:ext cx="9143639" cy="5796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9E9FD-F5EA-4575-9CF5-5FA82A19779D}">
      <dsp:nvSpPr>
        <dsp:cNvPr id="0" name=""/>
        <dsp:cNvSpPr/>
      </dsp:nvSpPr>
      <dsp:spPr>
        <a:xfrm>
          <a:off x="457181" y="2967805"/>
          <a:ext cx="6400547" cy="6789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25" tIns="0" rIns="241925" bIns="0" numCol="1" spcCol="1270" anchor="ctr" anchorCtr="0">
          <a:noAutofit/>
        </a:bodyPr>
        <a:lstStyle/>
        <a:p>
          <a:pPr marL="0" lvl="0" indent="0" algn="l" defTabSz="1022350">
            <a:lnSpc>
              <a:spcPct val="90000"/>
            </a:lnSpc>
            <a:spcBef>
              <a:spcPct val="0"/>
            </a:spcBef>
            <a:spcAft>
              <a:spcPct val="35000"/>
            </a:spcAft>
            <a:buNone/>
          </a:pPr>
          <a:r>
            <a:rPr lang="en-US" altLang="zh-CN" sz="2300" kern="1200" dirty="0"/>
            <a:t>Some strong RFI signals may trigger pre-warning</a:t>
          </a:r>
          <a:endParaRPr lang="zh-CN" altLang="en-US" sz="2300" kern="1200" dirty="0"/>
        </a:p>
      </dsp:txBody>
      <dsp:txXfrm>
        <a:off x="490325" y="3000949"/>
        <a:ext cx="6334259"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FFB3B-9000-4EB1-BAAE-A8A6A664078A}">
      <dsp:nvSpPr>
        <dsp:cNvPr id="0" name=""/>
        <dsp:cNvSpPr/>
      </dsp:nvSpPr>
      <dsp:spPr>
        <a:xfrm>
          <a:off x="0" y="312472"/>
          <a:ext cx="6314536" cy="1007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altLang="zh-CN" sz="3400" kern="1200" dirty="0"/>
            <a:t>From the same active area</a:t>
          </a:r>
          <a:endParaRPr lang="zh-CN" altLang="en-US" sz="3400" kern="1200" dirty="0"/>
        </a:p>
      </dsp:txBody>
      <dsp:txXfrm>
        <a:off x="49176" y="361648"/>
        <a:ext cx="6216184" cy="909018"/>
      </dsp:txXfrm>
    </dsp:sp>
    <dsp:sp modelId="{D841073E-A20E-42F1-98DA-04E1BC545E79}">
      <dsp:nvSpPr>
        <dsp:cNvPr id="0" name=""/>
        <dsp:cNvSpPr/>
      </dsp:nvSpPr>
      <dsp:spPr>
        <a:xfrm>
          <a:off x="0" y="1319842"/>
          <a:ext cx="6314536"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487"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altLang="zh-CN" sz="2700" kern="1200" dirty="0">
              <a:solidFill>
                <a:schemeClr val="bg1"/>
              </a:solidFill>
            </a:rPr>
            <a:t>Different positions of the flares</a:t>
          </a:r>
          <a:endParaRPr lang="zh-CN" altLang="en-US" sz="2700" kern="1200" dirty="0">
            <a:solidFill>
              <a:schemeClr val="bg1"/>
            </a:solidFill>
          </a:endParaRPr>
        </a:p>
      </dsp:txBody>
      <dsp:txXfrm>
        <a:off x="0" y="1319842"/>
        <a:ext cx="6314536" cy="695520"/>
      </dsp:txXfrm>
    </dsp:sp>
    <dsp:sp modelId="{BE98E1C9-89E1-47BC-9C1D-E6A54F4C0D2A}">
      <dsp:nvSpPr>
        <dsp:cNvPr id="0" name=""/>
        <dsp:cNvSpPr/>
      </dsp:nvSpPr>
      <dsp:spPr>
        <a:xfrm>
          <a:off x="0" y="2015362"/>
          <a:ext cx="6314536" cy="8262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altLang="zh-CN" sz="3400" kern="1200" dirty="0"/>
            <a:t>Intensive SRB events </a:t>
          </a:r>
          <a:endParaRPr lang="zh-CN" altLang="en-US" sz="3400" kern="1200" dirty="0"/>
        </a:p>
      </dsp:txBody>
      <dsp:txXfrm>
        <a:off x="40335" y="2055697"/>
        <a:ext cx="6233866" cy="745605"/>
      </dsp:txXfrm>
    </dsp:sp>
    <dsp:sp modelId="{8063D028-AA86-43B8-93F2-0134C5ABF94A}">
      <dsp:nvSpPr>
        <dsp:cNvPr id="0" name=""/>
        <dsp:cNvSpPr/>
      </dsp:nvSpPr>
      <dsp:spPr>
        <a:xfrm>
          <a:off x="0" y="2841638"/>
          <a:ext cx="6314536"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487"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altLang="zh-CN" sz="2200" kern="1200" dirty="0">
              <a:solidFill>
                <a:prstClr val="white"/>
              </a:solidFill>
              <a:latin typeface="Calibri" panose="020F0502020204030204"/>
              <a:ea typeface="等线" panose="02010600030101010101" pitchFamily="2" charset="-122"/>
              <a:cs typeface="+mn-cs"/>
            </a:rPr>
            <a:t>Intensive SRB emissions are produced by nonthermal electrons</a:t>
          </a:r>
          <a:endParaRPr lang="zh-CN" altLang="en-US" sz="2200" kern="1200" dirty="0">
            <a:solidFill>
              <a:prstClr val="white"/>
            </a:solidFill>
            <a:latin typeface="Calibri" panose="020F0502020204030204"/>
            <a:ea typeface="等线" panose="02010600030101010101" pitchFamily="2" charset="-122"/>
            <a:cs typeface="+mn-cs"/>
          </a:endParaRPr>
        </a:p>
        <a:p>
          <a:pPr marL="228600" lvl="1" indent="-228600" algn="l" defTabSz="977900">
            <a:lnSpc>
              <a:spcPct val="90000"/>
            </a:lnSpc>
            <a:spcBef>
              <a:spcPct val="0"/>
            </a:spcBef>
            <a:spcAft>
              <a:spcPct val="20000"/>
            </a:spcAft>
            <a:buChar char="•"/>
          </a:pPr>
          <a:r>
            <a:rPr lang="en-US" altLang="zh-CN" sz="2200" kern="1200" dirty="0">
              <a:solidFill>
                <a:prstClr val="white"/>
              </a:solidFill>
              <a:latin typeface="Calibri" panose="020F0502020204030204"/>
              <a:ea typeface="等线" panose="02010600030101010101" pitchFamily="2" charset="-122"/>
              <a:cs typeface="+mn-cs"/>
            </a:rPr>
            <a:t>Nonthermal electrons always produce X-ray emissions in the same time</a:t>
          </a:r>
          <a:endParaRPr lang="zh-CN" altLang="en-US" sz="2200" kern="1200" dirty="0">
            <a:solidFill>
              <a:prstClr val="white"/>
            </a:solidFill>
            <a:latin typeface="Calibri" panose="020F0502020204030204"/>
            <a:ea typeface="等线" panose="02010600030101010101" pitchFamily="2" charset="-122"/>
            <a:cs typeface="+mn-cs"/>
          </a:endParaRPr>
        </a:p>
      </dsp:txBody>
      <dsp:txXfrm>
        <a:off x="0" y="2841638"/>
        <a:ext cx="6314536" cy="1369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FF69-3A75-49BF-AC86-580EECEB83C7}">
      <dsp:nvSpPr>
        <dsp:cNvPr id="0" name=""/>
        <dsp:cNvSpPr/>
      </dsp:nvSpPr>
      <dsp:spPr>
        <a:xfrm>
          <a:off x="0" y="43239"/>
          <a:ext cx="11031747"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altLang="zh-CN" sz="3900" kern="1200" dirty="0"/>
            <a:t>1. We need some faster pre-warning channels</a:t>
          </a:r>
          <a:endParaRPr lang="zh-CN" altLang="en-US" sz="3900" kern="1200" dirty="0"/>
        </a:p>
      </dsp:txBody>
      <dsp:txXfrm>
        <a:off x="45663" y="88902"/>
        <a:ext cx="10940421" cy="844089"/>
      </dsp:txXfrm>
    </dsp:sp>
    <dsp:sp modelId="{5F249577-1299-42F8-B888-C6F146FF83AB}">
      <dsp:nvSpPr>
        <dsp:cNvPr id="0" name=""/>
        <dsp:cNvSpPr/>
      </dsp:nvSpPr>
      <dsp:spPr>
        <a:xfrm>
          <a:off x="0" y="978654"/>
          <a:ext cx="11031747"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58"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altLang="zh-CN" sz="3000" kern="1200" dirty="0">
              <a:solidFill>
                <a:schemeClr val="bg1"/>
              </a:solidFill>
            </a:rPr>
            <a:t>Some Nano satellites need to monitor soft X-ray in real time</a:t>
          </a:r>
          <a:endParaRPr lang="zh-CN" altLang="en-US" sz="3000" kern="1200" dirty="0">
            <a:solidFill>
              <a:schemeClr val="bg1"/>
            </a:solidFill>
          </a:endParaRPr>
        </a:p>
        <a:p>
          <a:pPr marL="285750" lvl="1" indent="-285750" algn="l" defTabSz="1333500">
            <a:lnSpc>
              <a:spcPct val="90000"/>
            </a:lnSpc>
            <a:spcBef>
              <a:spcPct val="0"/>
            </a:spcBef>
            <a:spcAft>
              <a:spcPct val="20000"/>
            </a:spcAft>
            <a:buChar char="•"/>
          </a:pPr>
          <a:r>
            <a:rPr lang="en-US" altLang="zh-CN" sz="3000" kern="1200" dirty="0">
              <a:solidFill>
                <a:schemeClr val="bg1"/>
              </a:solidFill>
              <a:latin typeface="Calibri" panose="020F0502020204030204"/>
              <a:ea typeface="等线" panose="02010600030101010101" pitchFamily="2" charset="-122"/>
              <a:cs typeface="+mn-cs"/>
            </a:rPr>
            <a:t>BD short message may be a good  choice to transmit information</a:t>
          </a:r>
          <a:endParaRPr lang="zh-CN" altLang="en-US" sz="3000" kern="1200" dirty="0">
            <a:solidFill>
              <a:schemeClr val="bg1"/>
            </a:solidFill>
            <a:latin typeface="Calibri" panose="020F0502020204030204"/>
            <a:ea typeface="等线" panose="02010600030101010101" pitchFamily="2" charset="-122"/>
            <a:cs typeface="+mn-cs"/>
          </a:endParaRPr>
        </a:p>
      </dsp:txBody>
      <dsp:txXfrm>
        <a:off x="0" y="978654"/>
        <a:ext cx="11031747" cy="1009125"/>
      </dsp:txXfrm>
    </dsp:sp>
    <dsp:sp modelId="{B6F0B59F-D895-4227-AA4F-8F2421541271}">
      <dsp:nvSpPr>
        <dsp:cNvPr id="0" name=""/>
        <dsp:cNvSpPr/>
      </dsp:nvSpPr>
      <dsp:spPr>
        <a:xfrm>
          <a:off x="0" y="1987779"/>
          <a:ext cx="11031747" cy="9354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altLang="zh-CN" sz="3900" kern="1200" dirty="0"/>
            <a:t>2. Space and ground data combining  </a:t>
          </a:r>
          <a:endParaRPr lang="zh-CN" altLang="en-US" sz="3900" kern="1200" dirty="0"/>
        </a:p>
      </dsp:txBody>
      <dsp:txXfrm>
        <a:off x="45663" y="2033442"/>
        <a:ext cx="10940421" cy="844089"/>
      </dsp:txXfrm>
    </dsp:sp>
    <dsp:sp modelId="{2A46CFA4-EACF-444C-B33E-897FB5865056}">
      <dsp:nvSpPr>
        <dsp:cNvPr id="0" name=""/>
        <dsp:cNvSpPr/>
      </dsp:nvSpPr>
      <dsp:spPr>
        <a:xfrm>
          <a:off x="0" y="2923194"/>
          <a:ext cx="11031747"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5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altLang="zh-CN" sz="3000" kern="1200" dirty="0">
              <a:solidFill>
                <a:schemeClr val="bg1"/>
              </a:solidFill>
            </a:rPr>
            <a:t>The space(X-ray) data is pre-warning </a:t>
          </a:r>
          <a:endParaRPr lang="zh-CN" altLang="en-US" sz="3000" kern="1200" dirty="0">
            <a:solidFill>
              <a:schemeClr val="bg1"/>
            </a:solidFill>
          </a:endParaRPr>
        </a:p>
        <a:p>
          <a:pPr marL="285750" lvl="1" indent="-285750" algn="l" defTabSz="1333500">
            <a:lnSpc>
              <a:spcPct val="90000"/>
            </a:lnSpc>
            <a:spcBef>
              <a:spcPct val="0"/>
            </a:spcBef>
            <a:spcAft>
              <a:spcPct val="20000"/>
            </a:spcAft>
            <a:buChar char="•"/>
          </a:pPr>
          <a:r>
            <a:rPr lang="en-US" altLang="zh-CN" sz="3000" kern="1200" dirty="0">
              <a:solidFill>
                <a:schemeClr val="bg1"/>
              </a:solidFill>
            </a:rPr>
            <a:t>The ground (radio) data is real time warning </a:t>
          </a:r>
          <a:endParaRPr lang="zh-CN" altLang="en-US" sz="3000" kern="1200" dirty="0">
            <a:solidFill>
              <a:schemeClr val="bg1"/>
            </a:solidFill>
          </a:endParaRPr>
        </a:p>
        <a:p>
          <a:pPr marL="285750" lvl="1" indent="-285750" algn="l" defTabSz="1333500">
            <a:lnSpc>
              <a:spcPct val="90000"/>
            </a:lnSpc>
            <a:spcBef>
              <a:spcPct val="0"/>
            </a:spcBef>
            <a:spcAft>
              <a:spcPct val="20000"/>
            </a:spcAft>
            <a:buChar char="•"/>
          </a:pPr>
          <a:r>
            <a:rPr lang="en-US" altLang="zh-CN" sz="3000" kern="1200" dirty="0">
              <a:solidFill>
                <a:schemeClr val="bg1"/>
              </a:solidFill>
            </a:rPr>
            <a:t>We will both data to verify an interference event</a:t>
          </a:r>
          <a:endParaRPr lang="zh-CN" altLang="en-US" sz="3000" kern="1200" dirty="0">
            <a:solidFill>
              <a:schemeClr val="bg1"/>
            </a:solidFill>
          </a:endParaRPr>
        </a:p>
      </dsp:txBody>
      <dsp:txXfrm>
        <a:off x="0" y="2923194"/>
        <a:ext cx="11031747" cy="15742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A38FF7E-BF5B-4621-95D4-3C90538CD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6F6828A-D19F-423A-83EB-1C1F084E5B3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F9C26-2779-4499-9FFB-9471B0160437}" type="datetimeFigureOut">
              <a:rPr lang="zh-CN" altLang="en-US" smtClean="0"/>
              <a:t>2021/10/24 Sunday</a:t>
            </a:fld>
            <a:endParaRPr lang="zh-CN" altLang="en-US"/>
          </a:p>
        </p:txBody>
      </p:sp>
      <p:sp>
        <p:nvSpPr>
          <p:cNvPr id="4" name="幻灯片图像占位符 3">
            <a:extLst>
              <a:ext uri="{FF2B5EF4-FFF2-40B4-BE49-F238E27FC236}">
                <a16:creationId xmlns:a16="http://schemas.microsoft.com/office/drawing/2014/main" id="{44AC2194-8730-48C1-BC85-0AAB9601945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a:extLst>
              <a:ext uri="{FF2B5EF4-FFF2-40B4-BE49-F238E27FC236}">
                <a16:creationId xmlns:a16="http://schemas.microsoft.com/office/drawing/2014/main" id="{8B7FF6FC-1B55-49C0-8519-8C93066B94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a:extLst>
              <a:ext uri="{FF2B5EF4-FFF2-40B4-BE49-F238E27FC236}">
                <a16:creationId xmlns:a16="http://schemas.microsoft.com/office/drawing/2014/main" id="{B84E59A9-B863-46F1-B3F9-496F755E859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a:extLst>
              <a:ext uri="{FF2B5EF4-FFF2-40B4-BE49-F238E27FC236}">
                <a16:creationId xmlns:a16="http://schemas.microsoft.com/office/drawing/2014/main" id="{E48B8E52-4223-422D-ADDB-BFBD7FCE84D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3D450-81E7-471A-84D7-F7BAFD7D78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P1: Hi everyone:  My name is </a:t>
            </a:r>
            <a:r>
              <a:rPr lang="en-US" altLang="zh-CN" sz="1200" kern="1200" dirty="0" err="1">
                <a:solidFill>
                  <a:schemeClr val="tx1"/>
                </a:solidFill>
                <a:effectLst/>
                <a:latin typeface="+mn-lt"/>
                <a:ea typeface="+mn-ea"/>
                <a:cs typeface="+mn-cs"/>
              </a:rPr>
              <a:t>Dongliang</a:t>
            </a:r>
            <a:r>
              <a:rPr lang="en-US" altLang="zh-CN" sz="1200" kern="1200" dirty="0">
                <a:solidFill>
                  <a:schemeClr val="tx1"/>
                </a:solidFill>
                <a:effectLst/>
                <a:latin typeface="+mn-lt"/>
                <a:ea typeface="+mn-ea"/>
                <a:cs typeface="+mn-cs"/>
              </a:rPr>
              <a:t> coming from Yunnan Observatory Chinese Academy of Sciences.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My report’s title is “The ability of China's Satellite X-ray payload to warn of solar radio bursts interfering navigation communication events from the Event of September 6, 2017”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I will introduce our research results about how to pre-warning the solar radio bursts interfering navigation communication events based on China's Fengyun(FY) Satellite X-ray payload</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41586E3-F4AC-46F2-8B61-8FFF8F4870DB}" type="slidenum">
              <a:rPr lang="zh-CN" altLang="en-US" smtClean="0"/>
              <a:t>1</a:t>
            </a:fld>
            <a:endParaRPr lang="zh-CN" altLang="en-US"/>
          </a:p>
        </p:txBody>
      </p:sp>
    </p:spTree>
    <p:extLst>
      <p:ext uri="{BB962C8B-B14F-4D97-AF65-F5344CB8AC3E}">
        <p14:creationId xmlns:p14="http://schemas.microsoft.com/office/powerpoint/2010/main" val="241224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can get the flux variation of X-ray and SRB during solar radio burst events.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first, when a flare is forming, the magnetic field is very weak. And then, with magnetic evolving, some hot electron generates, and they can produce Soft X-ray and weak radio emissions.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At this time, the flux of solar radio does not exceed threshold,</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with flare evolving and magnetic enhancing, there are some non-hot electron generating, the Soft X-ray is converting to Hard X-ray and radio emission is enhancing in the same time.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then, the flux of SRB exceeds threshold and interferes wireless signals.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Above all ,the beginning of Soft X-ray may be as a pre-warning information.</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7A703C6E-B49C-4D3F-96CC-BFAEDB4CA371}" type="slidenum">
              <a:rPr lang="zh-CN" altLang="en-US" smtClean="0"/>
              <a:t>11</a:t>
            </a:fld>
            <a:endParaRPr lang="zh-CN" altLang="en-US"/>
          </a:p>
        </p:txBody>
      </p:sp>
    </p:spTree>
    <p:extLst>
      <p:ext uri="{BB962C8B-B14F-4D97-AF65-F5344CB8AC3E}">
        <p14:creationId xmlns:p14="http://schemas.microsoft.com/office/powerpoint/2010/main" val="1889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12</a:t>
            </a:fld>
            <a:endParaRPr lang="zh-CN" altLang="en-US"/>
          </a:p>
        </p:txBody>
      </p:sp>
    </p:spTree>
    <p:extLst>
      <p:ext uri="{BB962C8B-B14F-4D97-AF65-F5344CB8AC3E}">
        <p14:creationId xmlns:p14="http://schemas.microsoft.com/office/powerpoint/2010/main" val="325758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the latest event, during this event, all the GNSS system were interfered.</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6E09CF04-3C92-40B9-B13E-EA2C700E0A1D}" type="slidenum">
              <a:rPr lang="zh-CN" altLang="en-US" smtClean="0"/>
              <a:t>13</a:t>
            </a:fld>
            <a:endParaRPr lang="zh-CN" altLang="en-US"/>
          </a:p>
        </p:txBody>
      </p:sp>
    </p:spTree>
    <p:extLst>
      <p:ext uri="{BB962C8B-B14F-4D97-AF65-F5344CB8AC3E}">
        <p14:creationId xmlns:p14="http://schemas.microsoft.com/office/powerpoint/2010/main" val="377906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 in this event</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   The flux of 1415 MHz exceeded threshold (1807S.F.U) at 11:59 UTC.</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   And the signal to noise ratio decreased for 12:00 UTC.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14</a:t>
            </a:fld>
            <a:endParaRPr lang="zh-CN" altLang="en-US"/>
          </a:p>
        </p:txBody>
      </p:sp>
    </p:spTree>
    <p:extLst>
      <p:ext uri="{BB962C8B-B14F-4D97-AF65-F5344CB8AC3E}">
        <p14:creationId xmlns:p14="http://schemas.microsoft.com/office/powerpoint/2010/main" val="194515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during this event, there is more than at least 5 minutes in advanced for the beginning of X-ray raising to interference event. </a:t>
            </a:r>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15</a:t>
            </a:fld>
            <a:endParaRPr lang="zh-CN" altLang="en-US"/>
          </a:p>
        </p:txBody>
      </p:sp>
    </p:spTree>
    <p:extLst>
      <p:ext uri="{BB962C8B-B14F-4D97-AF65-F5344CB8AC3E}">
        <p14:creationId xmlns:p14="http://schemas.microsoft.com/office/powerpoint/2010/main" val="1006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 china, FY satellites equip  some payloads for monitoring X-ray flux in real time, you can see the Energy spectrum distribution of FY-2C X-ray detector which covers the whole band of soft X-ray, the same band comparing to GOSE satellite soft X-ray payload.</a:t>
            </a:r>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16</a:t>
            </a:fld>
            <a:endParaRPr lang="zh-CN" altLang="en-US"/>
          </a:p>
        </p:txBody>
      </p:sp>
    </p:spTree>
    <p:extLst>
      <p:ext uri="{BB962C8B-B14F-4D97-AF65-F5344CB8AC3E}">
        <p14:creationId xmlns:p14="http://schemas.microsoft.com/office/powerpoint/2010/main" val="2018754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the 2017 sep-6</a:t>
            </a:r>
            <a:r>
              <a:rPr lang="en-US" altLang="zh-CN" sz="1200" kern="1200" baseline="30000" dirty="0">
                <a:solidFill>
                  <a:schemeClr val="tx1"/>
                </a:solidFill>
                <a:effectLst/>
                <a:latin typeface="+mn-lt"/>
                <a:ea typeface="+mn-ea"/>
                <a:cs typeface="+mn-cs"/>
              </a:rPr>
              <a:t>th</a:t>
            </a:r>
            <a:r>
              <a:rPr lang="en-US" altLang="zh-CN" sz="1200" kern="1200" dirty="0">
                <a:solidFill>
                  <a:schemeClr val="tx1"/>
                </a:solidFill>
                <a:effectLst/>
                <a:latin typeface="+mn-lt"/>
                <a:ea typeface="+mn-ea"/>
                <a:cs typeface="+mn-cs"/>
              </a:rPr>
              <a:t> event, you can see from this picture.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At first, FY-C X-ray detector got nearly the same observation results.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you can see the raising time of Soft X-ray was 11:51 UTC which was 10 minutes earlier than the SRB interfering Navigation event.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this result may be a good pre-warning information.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17</a:t>
            </a:fld>
            <a:endParaRPr lang="zh-CN" altLang="en-US"/>
          </a:p>
        </p:txBody>
      </p:sp>
    </p:spTree>
    <p:extLst>
      <p:ext uri="{BB962C8B-B14F-4D97-AF65-F5344CB8AC3E}">
        <p14:creationId xmlns:p14="http://schemas.microsoft.com/office/powerpoint/2010/main" val="206062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19</a:t>
            </a:fld>
            <a:endParaRPr lang="zh-CN" altLang="en-US"/>
          </a:p>
        </p:txBody>
      </p:sp>
    </p:spTree>
    <p:extLst>
      <p:ext uri="{BB962C8B-B14F-4D97-AF65-F5344CB8AC3E}">
        <p14:creationId xmlns:p14="http://schemas.microsoft.com/office/powerpoint/2010/main" val="314917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my report, at first, I will introduce this special space weather event;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I will introduce 2017-9-7event and the physical mechanism of our method why we can get the pre-warning information based on solar X-ray observation data ; and  then I will exhibit the data from GOES and FY-II C to you.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last, I will discuss with you how to build a high performance pre-warning system with ground and space solar-monitoring instruments for this kind of space weather events.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41586E3-F4AC-46F2-8B61-8FFF8F4870DB}" type="slidenum">
              <a:rPr lang="zh-CN" altLang="en-US" smtClean="0"/>
              <a:t>2</a:t>
            </a:fld>
            <a:endParaRPr lang="zh-CN" altLang="en-US"/>
          </a:p>
        </p:txBody>
      </p:sp>
    </p:spTree>
    <p:extLst>
      <p:ext uri="{BB962C8B-B14F-4D97-AF65-F5344CB8AC3E}">
        <p14:creationId xmlns:p14="http://schemas.microsoft.com/office/powerpoint/2010/main" val="45578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 in the beginning of my report, there is a question: why do we need to monitor the L band solar radio flux?</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At first, the L band solar radio bursts with very strong flux are always a </a:t>
            </a:r>
            <a:r>
              <a:rPr lang="en-US" altLang="zh-CN" sz="1200" u="none" strike="noStrike" kern="1200" dirty="0">
                <a:solidFill>
                  <a:schemeClr val="tx1"/>
                </a:solidFill>
                <a:effectLst/>
                <a:latin typeface="+mn-lt"/>
                <a:ea typeface="+mn-ea"/>
                <a:cs typeface="+mn-cs"/>
              </a:rPr>
              <a:t>potential</a:t>
            </a:r>
            <a:r>
              <a:rPr lang="en-US" altLang="zh-CN" sz="1200" kern="1200" dirty="0">
                <a:solidFill>
                  <a:schemeClr val="tx1"/>
                </a:solidFill>
                <a:effectLst/>
                <a:latin typeface="+mn-lt"/>
                <a:ea typeface="+mn-ea"/>
                <a:cs typeface="+mn-cs"/>
              </a:rPr>
              <a:t> threat to navigation communication signal which also works in L band.</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This is a kind of special space weather events which may affect millions of navigation users.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the second, there are many different types of bursts with SRB emissions’ spectrums. So we have to face many different interfering </a:t>
            </a:r>
            <a:r>
              <a:rPr lang="en-US" altLang="zh-CN" sz="1200" u="none" strike="noStrike" kern="1200" dirty="0">
                <a:solidFill>
                  <a:schemeClr val="tx1"/>
                </a:solidFill>
                <a:effectLst/>
                <a:latin typeface="+mn-lt"/>
                <a:ea typeface="+mn-ea"/>
                <a:cs typeface="+mn-cs"/>
              </a:rPr>
              <a:t>presentation</a:t>
            </a:r>
            <a:r>
              <a:rPr lang="en-US" altLang="zh-CN" sz="1200" kern="1200" dirty="0">
                <a:solidFill>
                  <a:schemeClr val="tx1"/>
                </a:solidFill>
                <a:effectLst/>
                <a:latin typeface="+mn-lt"/>
                <a:ea typeface="+mn-ea"/>
                <a:cs typeface="+mn-cs"/>
              </a:rPr>
              <a:t>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then, I will show you some famous events.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241586E3-F4AC-46F2-8B61-8FFF8F4870DB}" type="slidenum">
              <a:rPr lang="zh-CN" altLang="en-US" smtClean="0"/>
              <a:t>4</a:t>
            </a:fld>
            <a:endParaRPr lang="zh-CN" altLang="en-US"/>
          </a:p>
        </p:txBody>
      </p:sp>
    </p:spTree>
    <p:extLst>
      <p:ext uri="{BB962C8B-B14F-4D97-AF65-F5344CB8AC3E}">
        <p14:creationId xmlns:p14="http://schemas.microsoft.com/office/powerpoint/2010/main" val="62734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During this event, many GNSS ground stations were loss of locked, during the worse period, some ground stations could get signal from only one satellite what could not get the position information.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6E09CF04-3C92-40B9-B13E-EA2C700E0A1D}" type="slidenum">
              <a:rPr lang="zh-CN" altLang="en-US" smtClean="0"/>
              <a:t>5</a:t>
            </a:fld>
            <a:endParaRPr lang="zh-CN" altLang="en-US"/>
          </a:p>
        </p:txBody>
      </p:sp>
    </p:spTree>
    <p:extLst>
      <p:ext uri="{BB962C8B-B14F-4D97-AF65-F5344CB8AC3E}">
        <p14:creationId xmlns:p14="http://schemas.microsoft.com/office/powerpoint/2010/main" val="297871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was a famous event. The SRB strong emission noise not only inferred the GPS signal, but some radar system for air traffic</a:t>
            </a:r>
            <a:endParaRPr lang="zh-CN" altLang="en-US" dirty="0"/>
          </a:p>
        </p:txBody>
      </p:sp>
      <p:sp>
        <p:nvSpPr>
          <p:cNvPr id="4" name="灯片编号占位符 3"/>
          <p:cNvSpPr>
            <a:spLocks noGrp="1"/>
          </p:cNvSpPr>
          <p:nvPr>
            <p:ph type="sldNum" sz="quarter" idx="5"/>
          </p:nvPr>
        </p:nvSpPr>
        <p:spPr/>
        <p:txBody>
          <a:bodyPr/>
          <a:lstStyle/>
          <a:p>
            <a:fld id="{6E09CF04-3C92-40B9-B13E-EA2C700E0A1D}" type="slidenum">
              <a:rPr lang="zh-CN" altLang="en-US" smtClean="0"/>
              <a:t>6</a:t>
            </a:fld>
            <a:endParaRPr lang="zh-CN" altLang="en-US"/>
          </a:p>
        </p:txBody>
      </p:sp>
    </p:spTree>
    <p:extLst>
      <p:ext uri="{BB962C8B-B14F-4D97-AF65-F5344CB8AC3E}">
        <p14:creationId xmlns:p14="http://schemas.microsoft.com/office/powerpoint/2010/main" val="276243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P11: Prof. Yue found that the 1807SFU may be a threshold for SRB interfering the GNSS position function.</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6E09CF04-3C92-40B9-B13E-EA2C700E0A1D}" type="slidenum">
              <a:rPr lang="zh-CN" altLang="en-US" smtClean="0"/>
              <a:t>7</a:t>
            </a:fld>
            <a:endParaRPr lang="zh-CN" altLang="en-US"/>
          </a:p>
        </p:txBody>
      </p:sp>
    </p:spTree>
    <p:extLst>
      <p:ext uri="{BB962C8B-B14F-4D97-AF65-F5344CB8AC3E}">
        <p14:creationId xmlns:p14="http://schemas.microsoft.com/office/powerpoint/2010/main" val="316090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So we build a multi-channel solar radio telescope system</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What we can do: A precision solar flux monitoring telescope in L band and get flux for publishing the pre-warning information before it reaching threshold in real time.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It also needs </a:t>
            </a:r>
            <a:r>
              <a:rPr lang="en-US" altLang="zh-CN" sz="1200" u="none" strike="noStrike" kern="1200" dirty="0">
                <a:solidFill>
                  <a:schemeClr val="tx1"/>
                </a:solidFill>
                <a:effectLst/>
                <a:latin typeface="+mn-lt"/>
                <a:ea typeface="+mn-ea"/>
                <a:cs typeface="+mn-cs"/>
              </a:rPr>
              <a:t>unattended</a:t>
            </a:r>
            <a:r>
              <a:rPr lang="en-US" altLang="zh-CN" sz="1200" kern="1200" dirty="0">
                <a:solidFill>
                  <a:schemeClr val="tx1"/>
                </a:solidFill>
                <a:effectLst/>
                <a:latin typeface="+mn-lt"/>
                <a:ea typeface="+mn-ea"/>
                <a:cs typeface="+mn-cs"/>
              </a:rPr>
              <a:t> </a:t>
            </a:r>
            <a:r>
              <a:rPr lang="en-US" altLang="zh-CN" sz="1200" u="none" strike="noStrike" kern="1200" dirty="0">
                <a:solidFill>
                  <a:schemeClr val="tx1"/>
                </a:solidFill>
                <a:effectLst/>
                <a:latin typeface="+mn-lt"/>
                <a:ea typeface="+mn-ea"/>
                <a:cs typeface="+mn-cs"/>
              </a:rPr>
              <a:t>operation</a:t>
            </a:r>
            <a:r>
              <a:rPr lang="en-US" altLang="zh-CN" sz="1200" kern="1200" dirty="0">
                <a:solidFill>
                  <a:schemeClr val="tx1"/>
                </a:solidFill>
                <a:effectLst/>
                <a:latin typeface="+mn-lt"/>
                <a:ea typeface="+mn-ea"/>
                <a:cs typeface="+mn-cs"/>
              </a:rPr>
              <a:t>, including tracing solar, signal sampling, data processing and so on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first, the antenna’s </a:t>
            </a:r>
            <a:r>
              <a:rPr lang="en-US" altLang="zh-CN" sz="1200" u="none" strike="noStrike" kern="1200" dirty="0">
                <a:solidFill>
                  <a:schemeClr val="tx1"/>
                </a:solidFill>
                <a:effectLst/>
                <a:latin typeface="+mn-lt"/>
                <a:ea typeface="+mn-ea"/>
                <a:cs typeface="+mn-cs"/>
              </a:rPr>
              <a:t>diameter</a:t>
            </a:r>
            <a:r>
              <a:rPr lang="en-US" altLang="zh-CN" sz="1200" kern="1200" dirty="0">
                <a:solidFill>
                  <a:schemeClr val="tx1"/>
                </a:solidFill>
                <a:effectLst/>
                <a:latin typeface="+mn-lt"/>
                <a:ea typeface="+mn-ea"/>
                <a:cs typeface="+mn-cs"/>
              </a:rPr>
              <a:t> is 4.5 meter, and works at 1-3GHz;</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the receiver has 18 observation Channels, including 9 monitoring band, two </a:t>
            </a:r>
            <a:r>
              <a:rPr lang="en-US" altLang="zh-CN" sz="1200" b="1" kern="1200" dirty="0">
                <a:solidFill>
                  <a:schemeClr val="tx1"/>
                </a:solidFill>
                <a:effectLst/>
                <a:latin typeface="+mn-lt"/>
                <a:ea typeface="+mn-ea"/>
                <a:cs typeface="+mn-cs"/>
              </a:rPr>
              <a:t>polarizations. It can detect the channel power and sampling</a:t>
            </a:r>
            <a:r>
              <a:rPr lang="en-US" altLang="zh-CN" sz="1200" kern="1200" dirty="0">
                <a:solidFill>
                  <a:schemeClr val="tx1"/>
                </a:solidFill>
                <a:effectLst/>
                <a:latin typeface="+mn-lt"/>
                <a:ea typeface="+mn-ea"/>
                <a:cs typeface="+mn-cs"/>
              </a:rPr>
              <a:t> the power data in real time.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third software: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It can process and monitor Data in real time. It also can drive the antenna to trace solar based on real-time through computing program</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6E09CF04-3C92-40B9-B13E-EA2C700E0A1D}" type="slidenum">
              <a:rPr lang="zh-CN" altLang="en-US" smtClean="0"/>
              <a:t>8</a:t>
            </a:fld>
            <a:endParaRPr lang="zh-CN" altLang="en-US"/>
          </a:p>
        </p:txBody>
      </p:sp>
    </p:spTree>
    <p:extLst>
      <p:ext uri="{BB962C8B-B14F-4D97-AF65-F5344CB8AC3E}">
        <p14:creationId xmlns:p14="http://schemas.microsoft.com/office/powerpoint/2010/main" val="283337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 but it is not enough</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At first, the radio emissions transmit with Light speed, these may be the fastest space weather event, sometimes, when the radio telescopes received the emission, the interfering is coming;</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the radio Flux </a:t>
            </a:r>
            <a:r>
              <a:rPr lang="en-US" altLang="zh-CN" sz="1200" kern="1200" dirty="0" err="1">
                <a:solidFill>
                  <a:schemeClr val="tx1"/>
                </a:solidFill>
                <a:effectLst/>
                <a:latin typeface="+mn-lt"/>
                <a:ea typeface="+mn-ea"/>
                <a:cs typeface="+mn-cs"/>
              </a:rPr>
              <a:t>upsoar</a:t>
            </a:r>
            <a:r>
              <a:rPr lang="en-US" altLang="zh-CN" sz="1200" kern="1200" dirty="0">
                <a:solidFill>
                  <a:schemeClr val="tx1"/>
                </a:solidFill>
                <a:effectLst/>
                <a:latin typeface="+mn-lt"/>
                <a:ea typeface="+mn-ea"/>
                <a:cs typeface="+mn-cs"/>
              </a:rPr>
              <a:t> and exceed threshold quickly, and the data process of radio telescope need time. So, we have little time to send pre-warning information to USERs;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third, there are so many RFIs which may trigger pre-warning.</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we need to find some new observation data for improving the pre-warning effects.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9</a:t>
            </a:fld>
            <a:endParaRPr lang="zh-CN" altLang="en-US"/>
          </a:p>
        </p:txBody>
      </p:sp>
    </p:spTree>
    <p:extLst>
      <p:ext uri="{BB962C8B-B14F-4D97-AF65-F5344CB8AC3E}">
        <p14:creationId xmlns:p14="http://schemas.microsoft.com/office/powerpoint/2010/main" val="422362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X-ray may be a good choice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At first, the X-ray and SRB emission always come from same active area only with different positions of one flare.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furthermore, the X-ray payload cannot be interfered which work in the space.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for intensive radio emissions with more than several thousand Kelvin brightness temperature are always produced by the non-thermal electrons which are also the source of X-ray.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the X-ray and SRB events always happen in same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7A3D450-81E7-471A-84D7-F7BAFD7D7880}" type="slidenum">
              <a:rPr lang="zh-CN" altLang="en-US" smtClean="0"/>
              <a:t>10</a:t>
            </a:fld>
            <a:endParaRPr lang="zh-CN" altLang="en-US"/>
          </a:p>
        </p:txBody>
      </p:sp>
    </p:spTree>
    <p:extLst>
      <p:ext uri="{BB962C8B-B14F-4D97-AF65-F5344CB8AC3E}">
        <p14:creationId xmlns:p14="http://schemas.microsoft.com/office/powerpoint/2010/main" val="47456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299493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189313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75070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100642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206793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279257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372420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22121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184449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336824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DE5F538-AEA4-4F3B-BB5A-0CACCAE11BEA}" type="datetimeFigureOut">
              <a:rPr lang="zh-CN" altLang="en-US" smtClean="0"/>
              <a:t>2021/10/24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311756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5F538-AEA4-4F3B-BB5A-0CACCAE11BEA}" type="datetimeFigureOut">
              <a:rPr lang="zh-CN" altLang="en-US" smtClean="0"/>
              <a:t>2021/10/24 Sunday</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D9FEF-4AC6-4F25-9607-7668B8316B6B}" type="slidenum">
              <a:rPr lang="zh-CN" altLang="en-US" smtClean="0"/>
              <a:t>‹#›</a:t>
            </a:fld>
            <a:endParaRPr lang="zh-CN" altLang="en-US"/>
          </a:p>
        </p:txBody>
      </p:sp>
    </p:spTree>
    <p:extLst>
      <p:ext uri="{BB962C8B-B14F-4D97-AF65-F5344CB8AC3E}">
        <p14:creationId xmlns:p14="http://schemas.microsoft.com/office/powerpoint/2010/main" val="3480659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png"/><Relationship Id="rId4" Type="http://schemas.openxmlformats.org/officeDocument/2006/relationships/diagramLayout" Target="../diagrams/layout5.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7.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hyperlink" Target="mailto:dongliang@ynao.ac.c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xueshu.baidu.com/s?wd=author%3A%28YH%20Kuo%29%20&amp;tn=SE_baiduxueshu_c1gjeupa&amp;ie=utf-8&amp;sc_f_para=sc_hilight%3Dperson" TargetMode="External"/><Relationship Id="rId4" Type="http://schemas.openxmlformats.org/officeDocument/2006/relationships/hyperlink" Target="https://xueshu.baidu.com/s?wd=author%3A%28WS%20Schreiner%29%20&amp;tn=SE_baiduxueshu_c1gjeupa&amp;ie=utf-8&amp;sc_f_para=sc_hilight%3Dperson"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xml"/><Relationship Id="rId11" Type="http://schemas.openxmlformats.org/officeDocument/2006/relationships/image" Target="../media/image11.png"/><Relationship Id="rId5" Type="http://schemas.openxmlformats.org/officeDocument/2006/relationships/diagramLayout" Target="../diagrams/layout3.xml"/><Relationship Id="rId10" Type="http://schemas.openxmlformats.org/officeDocument/2006/relationships/image" Target="../media/image7.emf"/><Relationship Id="rId4" Type="http://schemas.openxmlformats.org/officeDocument/2006/relationships/diagramData" Target="../diagrams/data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D41E2A-63EA-41E6-B0B2-E4F9D502ADA3}"/>
              </a:ext>
            </a:extLst>
          </p:cNvPr>
          <p:cNvSpPr>
            <a:spLocks noGrp="1"/>
          </p:cNvSpPr>
          <p:nvPr>
            <p:ph type="ctrTitle"/>
          </p:nvPr>
        </p:nvSpPr>
        <p:spPr>
          <a:xfrm>
            <a:off x="1421202" y="1708030"/>
            <a:ext cx="9349596" cy="1547934"/>
          </a:xfrm>
          <a:solidFill>
            <a:schemeClr val="bg1"/>
          </a:solidFill>
        </p:spPr>
        <p:txBody>
          <a:bodyPr>
            <a:noAutofit/>
          </a:bodyPr>
          <a:lstStyle/>
          <a:p>
            <a:r>
              <a:rPr lang="en-US" altLang="zh-CN" sz="3200" b="1" dirty="0">
                <a:solidFill>
                  <a:srgbClr val="7030A0"/>
                </a:solidFill>
              </a:rPr>
              <a:t>The ability of China's Satellite X-ray payload to warn of solar radio bursts interfering navigation communication events from the Event of September 6, 2017</a:t>
            </a:r>
            <a:endParaRPr lang="zh-CN" altLang="en-US" sz="3200" dirty="0">
              <a:solidFill>
                <a:srgbClr val="7030A0"/>
              </a:solidFill>
            </a:endParaRPr>
          </a:p>
        </p:txBody>
      </p:sp>
      <p:sp>
        <p:nvSpPr>
          <p:cNvPr id="3" name="副标题 2">
            <a:extLst>
              <a:ext uri="{FF2B5EF4-FFF2-40B4-BE49-F238E27FC236}">
                <a16:creationId xmlns:a16="http://schemas.microsoft.com/office/drawing/2014/main" id="{744AA7E2-116E-48DE-B8CA-208DA6553605}"/>
              </a:ext>
            </a:extLst>
          </p:cNvPr>
          <p:cNvSpPr>
            <a:spLocks noGrp="1"/>
          </p:cNvSpPr>
          <p:nvPr>
            <p:ph type="subTitle" idx="1"/>
          </p:nvPr>
        </p:nvSpPr>
        <p:spPr>
          <a:xfrm>
            <a:off x="2667000" y="3602038"/>
            <a:ext cx="6858000" cy="2959183"/>
          </a:xfrm>
        </p:spPr>
        <p:txBody>
          <a:bodyPr>
            <a:normAutofit/>
          </a:bodyPr>
          <a:lstStyle/>
          <a:p>
            <a:r>
              <a:rPr lang="en-US" altLang="zh-CN" dirty="0">
                <a:solidFill>
                  <a:schemeClr val="bg1"/>
                </a:solidFill>
              </a:rPr>
              <a:t>Dong Liang</a:t>
            </a:r>
          </a:p>
          <a:p>
            <a:r>
              <a:rPr lang="en-US" altLang="zh-CN" dirty="0">
                <a:solidFill>
                  <a:schemeClr val="bg1"/>
                </a:solidFill>
              </a:rPr>
              <a:t>Yunnan Astronomy Observatory, Chinese Academy of Sciences, Kunming, Yunnan 650216 </a:t>
            </a:r>
            <a:endParaRPr lang="zh-CN" altLang="zh-CN" dirty="0">
              <a:solidFill>
                <a:schemeClr val="bg1"/>
              </a:solidFill>
            </a:endParaRPr>
          </a:p>
          <a:p>
            <a:r>
              <a:rPr lang="en-US" altLang="zh-CN" dirty="0">
                <a:solidFill>
                  <a:schemeClr val="bg1"/>
                </a:solidFill>
              </a:rPr>
              <a:t>Yan </a:t>
            </a:r>
            <a:r>
              <a:rPr lang="en-US" altLang="zh-CN" dirty="0" err="1">
                <a:solidFill>
                  <a:schemeClr val="bg1"/>
                </a:solidFill>
              </a:rPr>
              <a:t>Xiaojuan</a:t>
            </a:r>
            <a:r>
              <a:rPr lang="en-US" altLang="zh-CN" dirty="0">
                <a:solidFill>
                  <a:schemeClr val="bg1"/>
                </a:solidFill>
              </a:rPr>
              <a:t>, Yu Chao</a:t>
            </a:r>
          </a:p>
          <a:p>
            <a:r>
              <a:rPr lang="en-US" altLang="zh-CN" dirty="0">
                <a:solidFill>
                  <a:schemeClr val="bg1"/>
                </a:solidFill>
              </a:rPr>
              <a:t> National Satellite Meteorological Centre/National Space Weather Monitoring and Early Warning Centre</a:t>
            </a:r>
            <a:r>
              <a:rPr lang="zh-CN" altLang="zh-CN" dirty="0">
                <a:solidFill>
                  <a:schemeClr val="bg1"/>
                </a:solidFill>
              </a:rPr>
              <a:t>，</a:t>
            </a:r>
            <a:r>
              <a:rPr lang="en-US" altLang="zh-CN" dirty="0">
                <a:solidFill>
                  <a:schemeClr val="bg1"/>
                </a:solidFill>
              </a:rPr>
              <a:t>Beijing, 100081</a:t>
            </a:r>
            <a:endParaRPr lang="zh-CN" altLang="zh-CN" dirty="0">
              <a:solidFill>
                <a:schemeClr val="bg1"/>
              </a:solidFill>
            </a:endParaRPr>
          </a:p>
          <a:p>
            <a:endParaRPr lang="zh-CN" altLang="en-US" dirty="0"/>
          </a:p>
        </p:txBody>
      </p:sp>
      <p:pic>
        <p:nvPicPr>
          <p:cNvPr id="5" name="图片 4" descr="用户大会_01">
            <a:extLst>
              <a:ext uri="{FF2B5EF4-FFF2-40B4-BE49-F238E27FC236}">
                <a16:creationId xmlns:a16="http://schemas.microsoft.com/office/drawing/2014/main" id="{9CE841E7-3C52-4C4F-86C2-77250875AD41}"/>
              </a:ext>
            </a:extLst>
          </p:cNvPr>
          <p:cNvPicPr>
            <a:picLocks noChangeAspect="1"/>
          </p:cNvPicPr>
          <p:nvPr/>
        </p:nvPicPr>
        <p:blipFill>
          <a:blip r:embed="rId4"/>
          <a:stretch>
            <a:fillRect/>
          </a:stretch>
        </p:blipFill>
        <p:spPr>
          <a:xfrm>
            <a:off x="0" y="-19049"/>
            <a:ext cx="12192000" cy="1365250"/>
          </a:xfrm>
          <a:prstGeom prst="rect">
            <a:avLst/>
          </a:prstGeom>
        </p:spPr>
      </p:pic>
    </p:spTree>
    <p:extLst>
      <p:ext uri="{BB962C8B-B14F-4D97-AF65-F5344CB8AC3E}">
        <p14:creationId xmlns:p14="http://schemas.microsoft.com/office/powerpoint/2010/main" val="85831515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DDCED-1290-49EA-A838-888E9C622FB1}"/>
              </a:ext>
            </a:extLst>
          </p:cNvPr>
          <p:cNvSpPr>
            <a:spLocks noGrp="1"/>
          </p:cNvSpPr>
          <p:nvPr>
            <p:ph type="title"/>
          </p:nvPr>
        </p:nvSpPr>
        <p:spPr>
          <a:xfrm>
            <a:off x="-6364" y="839606"/>
            <a:ext cx="7886700" cy="1325563"/>
          </a:xfrm>
        </p:spPr>
        <p:txBody>
          <a:bodyPr/>
          <a:lstStyle/>
          <a:p>
            <a:r>
              <a:rPr lang="en-US" altLang="zh-CN" dirty="0">
                <a:solidFill>
                  <a:schemeClr val="bg1"/>
                </a:solidFill>
                <a:latin typeface="Andalus" panose="02020603050405020304" pitchFamily="18" charset="-78"/>
                <a:cs typeface="Andalus" panose="02020603050405020304" pitchFamily="18" charset="-78"/>
              </a:rPr>
              <a:t>X-ray and SRB events</a:t>
            </a:r>
            <a:endParaRPr lang="zh-CN" altLang="en-US" dirty="0">
              <a:solidFill>
                <a:schemeClr val="bg1"/>
              </a:solidFill>
              <a:latin typeface="Andalus" panose="02020603050405020304" pitchFamily="18" charset="-78"/>
              <a:cs typeface="Andalus" panose="02020603050405020304" pitchFamily="18" charset="-78"/>
            </a:endParaRPr>
          </a:p>
        </p:txBody>
      </p:sp>
      <p:graphicFrame>
        <p:nvGraphicFramePr>
          <p:cNvPr id="6" name="内容占位符 5">
            <a:extLst>
              <a:ext uri="{FF2B5EF4-FFF2-40B4-BE49-F238E27FC236}">
                <a16:creationId xmlns:a16="http://schemas.microsoft.com/office/drawing/2014/main" id="{091ECE80-DE91-497C-8A9F-2F8842EEB861}"/>
              </a:ext>
            </a:extLst>
          </p:cNvPr>
          <p:cNvGraphicFramePr>
            <a:graphicFrameLocks noGrp="1"/>
          </p:cNvGraphicFramePr>
          <p:nvPr>
            <p:ph idx="1"/>
            <p:extLst>
              <p:ext uri="{D42A27DB-BD31-4B8C-83A1-F6EECF244321}">
                <p14:modId xmlns:p14="http://schemas.microsoft.com/office/powerpoint/2010/main" val="3593364585"/>
              </p:ext>
            </p:extLst>
          </p:nvPr>
        </p:nvGraphicFramePr>
        <p:xfrm>
          <a:off x="224287" y="1825627"/>
          <a:ext cx="6314536" cy="452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5EF2615D-EA16-4F8B-83F4-4CA5DA23C13C}"/>
              </a:ext>
            </a:extLst>
          </p:cNvPr>
          <p:cNvPicPr>
            <a:picLocks noChangeAspect="1" noChangeArrowheads="1"/>
          </p:cNvPicPr>
          <p:nvPr/>
        </p:nvPicPr>
        <p:blipFill>
          <a:blip r:embed="rId8"/>
          <a:srcRect/>
          <a:stretch>
            <a:fillRect/>
          </a:stretch>
        </p:blipFill>
        <p:spPr bwMode="auto">
          <a:xfrm>
            <a:off x="7848162" y="1807258"/>
            <a:ext cx="3667101" cy="2192518"/>
          </a:xfrm>
          <a:prstGeom prst="rect">
            <a:avLst/>
          </a:prstGeom>
          <a:noFill/>
          <a:ln w="9525">
            <a:noFill/>
            <a:miter lim="800000"/>
            <a:headEnd/>
            <a:tailEnd/>
          </a:ln>
        </p:spPr>
      </p:pic>
      <p:pic>
        <p:nvPicPr>
          <p:cNvPr id="10" name="图片 9">
            <a:extLst>
              <a:ext uri="{FF2B5EF4-FFF2-40B4-BE49-F238E27FC236}">
                <a16:creationId xmlns:a16="http://schemas.microsoft.com/office/drawing/2014/main" id="{A500DF5D-16BD-4817-BCA9-FFD71DCE320B}"/>
              </a:ext>
            </a:extLst>
          </p:cNvPr>
          <p:cNvPicPr/>
          <p:nvPr/>
        </p:nvPicPr>
        <p:blipFill>
          <a:blip r:embed="rId9"/>
          <a:stretch>
            <a:fillRect/>
          </a:stretch>
        </p:blipFill>
        <p:spPr>
          <a:xfrm>
            <a:off x="7395713" y="4692832"/>
            <a:ext cx="4572000" cy="1952787"/>
          </a:xfrm>
          <a:prstGeom prst="rect">
            <a:avLst/>
          </a:prstGeom>
        </p:spPr>
      </p:pic>
      <p:pic>
        <p:nvPicPr>
          <p:cNvPr id="7" name="图片 6" descr="用户大会_01">
            <a:extLst>
              <a:ext uri="{FF2B5EF4-FFF2-40B4-BE49-F238E27FC236}">
                <a16:creationId xmlns:a16="http://schemas.microsoft.com/office/drawing/2014/main" id="{88DEB9E6-9BDD-4C5C-9B1B-2BC5FC1718CC}"/>
              </a:ext>
            </a:extLst>
          </p:cNvPr>
          <p:cNvPicPr>
            <a:picLocks noChangeAspect="1"/>
          </p:cNvPicPr>
          <p:nvPr/>
        </p:nvPicPr>
        <p:blipFill>
          <a:blip r:embed="rId10"/>
          <a:stretch>
            <a:fillRect/>
          </a:stretch>
        </p:blipFill>
        <p:spPr>
          <a:xfrm>
            <a:off x="-6364" y="-12139"/>
            <a:ext cx="12192000" cy="1365250"/>
          </a:xfrm>
          <a:prstGeom prst="rect">
            <a:avLst/>
          </a:prstGeom>
        </p:spPr>
      </p:pic>
    </p:spTree>
    <p:extLst>
      <p:ext uri="{BB962C8B-B14F-4D97-AF65-F5344CB8AC3E}">
        <p14:creationId xmlns:p14="http://schemas.microsoft.com/office/powerpoint/2010/main" val="343817344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75428" y="1102265"/>
            <a:ext cx="7886700" cy="1325563"/>
          </a:xfrm>
        </p:spPr>
        <p:txBody>
          <a:bodyPr/>
          <a:lstStyle/>
          <a:p>
            <a:r>
              <a:rPr lang="en-US" altLang="zh-CN" dirty="0">
                <a:solidFill>
                  <a:schemeClr val="bg1"/>
                </a:solidFill>
                <a:latin typeface="Andalus" panose="02020603050405020304" pitchFamily="18" charset="-78"/>
                <a:cs typeface="Andalus" panose="02020603050405020304" pitchFamily="18" charset="-78"/>
              </a:rPr>
              <a:t>X-ray and SRB events</a:t>
            </a:r>
            <a:endParaRPr lang="zh-CN" altLang="en-US" b="1" dirty="0"/>
          </a:p>
        </p:txBody>
      </p:sp>
      <p:sp>
        <p:nvSpPr>
          <p:cNvPr id="5" name="内容占位符 4">
            <a:extLst>
              <a:ext uri="{FF2B5EF4-FFF2-40B4-BE49-F238E27FC236}">
                <a16:creationId xmlns:a16="http://schemas.microsoft.com/office/drawing/2014/main" id="{3E918B91-3786-40D1-AE03-4660DB0A8811}"/>
              </a:ext>
            </a:extLst>
          </p:cNvPr>
          <p:cNvSpPr>
            <a:spLocks noGrp="1"/>
          </p:cNvSpPr>
          <p:nvPr>
            <p:ph idx="1"/>
          </p:nvPr>
        </p:nvSpPr>
        <p:spPr>
          <a:xfrm>
            <a:off x="138023" y="3209025"/>
            <a:ext cx="4777417" cy="2967937"/>
          </a:xfrm>
        </p:spPr>
        <p:txBody>
          <a:bodyPr/>
          <a:lstStyle/>
          <a:p>
            <a:r>
              <a:rPr lang="en-US" altLang="zh-CN" dirty="0">
                <a:solidFill>
                  <a:schemeClr val="bg1"/>
                </a:solidFill>
                <a:latin typeface="Andalus" panose="02020603050405020304" pitchFamily="18" charset="-78"/>
                <a:cs typeface="Andalus" panose="02020603050405020304" pitchFamily="18" charset="-78"/>
              </a:rPr>
              <a:t>So we can get a The flux variation of X-ray and solar radio during solar radio burst events</a:t>
            </a:r>
            <a:endParaRPr lang="zh-CN" altLang="en-US" dirty="0">
              <a:solidFill>
                <a:schemeClr val="bg1"/>
              </a:solidFill>
              <a:latin typeface="Andalus" panose="02020603050405020304" pitchFamily="18" charset="-78"/>
              <a:cs typeface="Andalus" panose="02020603050405020304" pitchFamily="18" charset="-78"/>
            </a:endParaRPr>
          </a:p>
        </p:txBody>
      </p:sp>
      <p:pic>
        <p:nvPicPr>
          <p:cNvPr id="12" name="图片 11">
            <a:extLst>
              <a:ext uri="{FF2B5EF4-FFF2-40B4-BE49-F238E27FC236}">
                <a16:creationId xmlns:a16="http://schemas.microsoft.com/office/drawing/2014/main" id="{6C113D7F-E1AD-495E-948B-BD558BECE38E}"/>
              </a:ext>
            </a:extLst>
          </p:cNvPr>
          <p:cNvPicPr>
            <a:picLocks noChangeAspect="1"/>
          </p:cNvPicPr>
          <p:nvPr/>
        </p:nvPicPr>
        <p:blipFill>
          <a:blip r:embed="rId3"/>
          <a:stretch>
            <a:fillRect/>
          </a:stretch>
        </p:blipFill>
        <p:spPr>
          <a:xfrm>
            <a:off x="6699848" y="1508733"/>
            <a:ext cx="4368552" cy="5349267"/>
          </a:xfrm>
          <a:prstGeom prst="rect">
            <a:avLst/>
          </a:prstGeom>
        </p:spPr>
        <p:style>
          <a:lnRef idx="2">
            <a:schemeClr val="accent2"/>
          </a:lnRef>
          <a:fillRef idx="1">
            <a:schemeClr val="lt1"/>
          </a:fillRef>
          <a:effectRef idx="0">
            <a:schemeClr val="accent2"/>
          </a:effectRef>
          <a:fontRef idx="minor">
            <a:schemeClr val="dk1"/>
          </a:fontRef>
        </p:style>
      </p:pic>
      <p:pic>
        <p:nvPicPr>
          <p:cNvPr id="7" name="图片 6" descr="用户大会_01">
            <a:extLst>
              <a:ext uri="{FF2B5EF4-FFF2-40B4-BE49-F238E27FC236}">
                <a16:creationId xmlns:a16="http://schemas.microsoft.com/office/drawing/2014/main" id="{49333902-CD8B-4E42-A83C-7CB087B8B325}"/>
              </a:ext>
            </a:extLst>
          </p:cNvPr>
          <p:cNvPicPr>
            <a:picLocks noChangeAspect="1"/>
          </p:cNvPicPr>
          <p:nvPr/>
        </p:nvPicPr>
        <p:blipFill>
          <a:blip r:embed="rId4"/>
          <a:stretch>
            <a:fillRect/>
          </a:stretch>
        </p:blipFill>
        <p:spPr>
          <a:xfrm>
            <a:off x="0" y="-84055"/>
            <a:ext cx="12192000" cy="1365250"/>
          </a:xfrm>
          <a:prstGeom prst="rect">
            <a:avLst/>
          </a:prstGeom>
        </p:spPr>
      </p:pic>
    </p:spTree>
    <p:extLst>
      <p:ext uri="{BB962C8B-B14F-4D97-AF65-F5344CB8AC3E}">
        <p14:creationId xmlns:p14="http://schemas.microsoft.com/office/powerpoint/2010/main" val="31347686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F30E7E0-E501-48FC-9584-6622DC4F9D4F}"/>
              </a:ext>
            </a:extLst>
          </p:cNvPr>
          <p:cNvSpPr>
            <a:spLocks noGrp="1"/>
          </p:cNvSpPr>
          <p:nvPr>
            <p:ph type="ctrTitle"/>
          </p:nvPr>
        </p:nvSpPr>
        <p:spPr>
          <a:xfrm>
            <a:off x="638355" y="2173857"/>
            <a:ext cx="10627743" cy="2017623"/>
          </a:xfrm>
        </p:spPr>
        <p:txBody>
          <a:bodyPr>
            <a:normAutofit/>
          </a:bodyPr>
          <a:lstStyle/>
          <a:p>
            <a:r>
              <a:rPr lang="en-US" altLang="zh-CN" b="1" dirty="0">
                <a:solidFill>
                  <a:schemeClr val="bg1"/>
                </a:solidFill>
                <a:latin typeface="Andalus" panose="02020603050405020304" pitchFamily="18" charset="-78"/>
                <a:cs typeface="Andalus" panose="02020603050405020304" pitchFamily="18" charset="-78"/>
              </a:rPr>
              <a:t>2. Introduce 2017-9-6 event and Data analyzing</a:t>
            </a:r>
            <a:r>
              <a:rPr lang="zh-CN" altLang="en-US" b="1" dirty="0">
                <a:solidFill>
                  <a:schemeClr val="bg1"/>
                </a:solidFill>
                <a:latin typeface="Andalus" panose="02020603050405020304" pitchFamily="18" charset="-78"/>
                <a:cs typeface="Andalus" panose="02020603050405020304" pitchFamily="18" charset="-78"/>
              </a:rPr>
              <a:t>，</a:t>
            </a:r>
            <a:r>
              <a:rPr lang="en-US" altLang="zh-CN" b="1" dirty="0">
                <a:solidFill>
                  <a:schemeClr val="bg1"/>
                </a:solidFill>
                <a:latin typeface="Andalus" panose="02020603050405020304" pitchFamily="18" charset="-78"/>
                <a:cs typeface="Andalus" panose="02020603050405020304" pitchFamily="18" charset="-78"/>
              </a:rPr>
              <a:t>comparing </a:t>
            </a:r>
            <a:endParaRPr lang="zh-CN" altLang="en-US" dirty="0">
              <a:latin typeface="Andalus" panose="02020603050405020304" pitchFamily="18" charset="-78"/>
              <a:cs typeface="Andalus" panose="02020603050405020304" pitchFamily="18" charset="-78"/>
            </a:endParaRPr>
          </a:p>
        </p:txBody>
      </p:sp>
      <p:pic>
        <p:nvPicPr>
          <p:cNvPr id="5" name="图片 4" descr="用户大会_01">
            <a:extLst>
              <a:ext uri="{FF2B5EF4-FFF2-40B4-BE49-F238E27FC236}">
                <a16:creationId xmlns:a16="http://schemas.microsoft.com/office/drawing/2014/main" id="{ECB7B149-5A1A-4C44-B034-087062D03738}"/>
              </a:ext>
            </a:extLst>
          </p:cNvPr>
          <p:cNvPicPr>
            <a:picLocks noChangeAspect="1"/>
          </p:cNvPicPr>
          <p:nvPr/>
        </p:nvPicPr>
        <p:blipFill>
          <a:blip r:embed="rId3"/>
          <a:stretch>
            <a:fillRect/>
          </a:stretch>
        </p:blipFill>
        <p:spPr>
          <a:xfrm>
            <a:off x="-6364" y="-12139"/>
            <a:ext cx="12192000" cy="1365250"/>
          </a:xfrm>
          <a:prstGeom prst="rect">
            <a:avLst/>
          </a:prstGeom>
        </p:spPr>
      </p:pic>
    </p:spTree>
    <p:extLst>
      <p:ext uri="{BB962C8B-B14F-4D97-AF65-F5344CB8AC3E}">
        <p14:creationId xmlns:p14="http://schemas.microsoft.com/office/powerpoint/2010/main" val="5990733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A31CBA-6F9E-4F05-A410-A8C29D235444}"/>
              </a:ext>
            </a:extLst>
          </p:cNvPr>
          <p:cNvSpPr>
            <a:spLocks noGrp="1"/>
          </p:cNvSpPr>
          <p:nvPr>
            <p:ph type="title"/>
          </p:nvPr>
        </p:nvSpPr>
        <p:spPr>
          <a:xfrm>
            <a:off x="6364" y="938945"/>
            <a:ext cx="7886700" cy="1010625"/>
          </a:xfrm>
        </p:spPr>
        <p:txBody>
          <a:bodyPr/>
          <a:lstStyle/>
          <a:p>
            <a:r>
              <a:rPr lang="en-US" altLang="zh-CN" b="1" dirty="0">
                <a:solidFill>
                  <a:schemeClr val="bg1"/>
                </a:solidFill>
                <a:latin typeface="Andalus" panose="02020603050405020304" pitchFamily="18" charset="-78"/>
                <a:cs typeface="Andalus" panose="02020603050405020304" pitchFamily="18" charset="-78"/>
              </a:rPr>
              <a:t>Introduce 2017-9-6 event</a:t>
            </a:r>
            <a:endParaRPr lang="zh-CN" altLang="en-US" dirty="0">
              <a:solidFill>
                <a:schemeClr val="bg1"/>
              </a:solidFill>
              <a:latin typeface="Andalus" panose="02020603050405020304" pitchFamily="18" charset="-78"/>
              <a:cs typeface="Andalus" panose="02020603050405020304" pitchFamily="18" charset="-78"/>
            </a:endParaRPr>
          </a:p>
        </p:txBody>
      </p:sp>
      <p:pic>
        <p:nvPicPr>
          <p:cNvPr id="5" name="图片 4">
            <a:extLst>
              <a:ext uri="{FF2B5EF4-FFF2-40B4-BE49-F238E27FC236}">
                <a16:creationId xmlns:a16="http://schemas.microsoft.com/office/drawing/2014/main" id="{68E15F25-1CF9-4E8F-985E-5F7DAA527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701" y="3332081"/>
            <a:ext cx="5704935" cy="3525919"/>
          </a:xfrm>
          <a:prstGeom prst="rect">
            <a:avLst/>
          </a:prstGeom>
        </p:spPr>
      </p:pic>
      <p:pic>
        <p:nvPicPr>
          <p:cNvPr id="7" name="图片 6" descr="用户大会_01">
            <a:extLst>
              <a:ext uri="{FF2B5EF4-FFF2-40B4-BE49-F238E27FC236}">
                <a16:creationId xmlns:a16="http://schemas.microsoft.com/office/drawing/2014/main" id="{5C7C553E-2EE3-4C69-B149-B49B3D8B876E}"/>
              </a:ext>
            </a:extLst>
          </p:cNvPr>
          <p:cNvPicPr>
            <a:picLocks noChangeAspect="1"/>
          </p:cNvPicPr>
          <p:nvPr/>
        </p:nvPicPr>
        <p:blipFill>
          <a:blip r:embed="rId4"/>
          <a:stretch>
            <a:fillRect/>
          </a:stretch>
        </p:blipFill>
        <p:spPr>
          <a:xfrm>
            <a:off x="-6364" y="-46644"/>
            <a:ext cx="12192000" cy="1365250"/>
          </a:xfrm>
          <a:prstGeom prst="rect">
            <a:avLst/>
          </a:prstGeom>
        </p:spPr>
      </p:pic>
      <p:pic>
        <p:nvPicPr>
          <p:cNvPr id="6" name="图片 5">
            <a:extLst>
              <a:ext uri="{FF2B5EF4-FFF2-40B4-BE49-F238E27FC236}">
                <a16:creationId xmlns:a16="http://schemas.microsoft.com/office/drawing/2014/main" id="{C7D410F3-F7F2-4B93-BFA3-7953F32F4E2A}"/>
              </a:ext>
            </a:extLst>
          </p:cNvPr>
          <p:cNvPicPr>
            <a:picLocks noChangeAspect="1"/>
          </p:cNvPicPr>
          <p:nvPr/>
        </p:nvPicPr>
        <p:blipFill>
          <a:blip r:embed="rId5"/>
          <a:stretch>
            <a:fillRect/>
          </a:stretch>
        </p:blipFill>
        <p:spPr>
          <a:xfrm>
            <a:off x="-6364" y="1751129"/>
            <a:ext cx="8923809" cy="1580952"/>
          </a:xfrm>
          <a:prstGeom prst="rect">
            <a:avLst/>
          </a:prstGeom>
        </p:spPr>
      </p:pic>
    </p:spTree>
    <p:extLst>
      <p:ext uri="{BB962C8B-B14F-4D97-AF65-F5344CB8AC3E}">
        <p14:creationId xmlns:p14="http://schemas.microsoft.com/office/powerpoint/2010/main" val="298744619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ADF01-A2B4-49C6-9BEB-C97E8AF34217}"/>
              </a:ext>
            </a:extLst>
          </p:cNvPr>
          <p:cNvSpPr>
            <a:spLocks noGrp="1"/>
          </p:cNvSpPr>
          <p:nvPr>
            <p:ph type="title"/>
          </p:nvPr>
        </p:nvSpPr>
        <p:spPr>
          <a:xfrm>
            <a:off x="700177" y="798632"/>
            <a:ext cx="10515600" cy="1325563"/>
          </a:xfrm>
        </p:spPr>
        <p:txBody>
          <a:bodyPr/>
          <a:lstStyle/>
          <a:p>
            <a:r>
              <a:rPr lang="en-US" altLang="zh-CN" dirty="0">
                <a:solidFill>
                  <a:schemeClr val="bg1"/>
                </a:solidFill>
                <a:latin typeface="Angsana New" panose="02020603050405020304" pitchFamily="18" charset="-34"/>
                <a:cs typeface="Angsana New" panose="02020603050405020304" pitchFamily="18" charset="-34"/>
              </a:rPr>
              <a:t>The flux of  solar radio in L band</a:t>
            </a:r>
            <a:endParaRPr lang="zh-CN" altLang="en-US" dirty="0">
              <a:solidFill>
                <a:schemeClr val="bg1"/>
              </a:solidFill>
              <a:latin typeface="Angsana New" panose="02020603050405020304" pitchFamily="18" charset="-34"/>
              <a:cs typeface="Angsana New" panose="02020603050405020304" pitchFamily="18" charset="-34"/>
            </a:endParaRPr>
          </a:p>
        </p:txBody>
      </p:sp>
      <p:pic>
        <p:nvPicPr>
          <p:cNvPr id="6" name="内容占位符 5">
            <a:extLst>
              <a:ext uri="{FF2B5EF4-FFF2-40B4-BE49-F238E27FC236}">
                <a16:creationId xmlns:a16="http://schemas.microsoft.com/office/drawing/2014/main" id="{FCA417FF-1168-4E7A-9CEC-A1A5FC1C26BE}"/>
              </a:ext>
            </a:extLst>
          </p:cNvPr>
          <p:cNvPicPr>
            <a:picLocks noGrp="1" noChangeAspect="1"/>
          </p:cNvPicPr>
          <p:nvPr>
            <p:ph idx="1"/>
          </p:nvPr>
        </p:nvPicPr>
        <p:blipFill>
          <a:blip r:embed="rId4"/>
          <a:stretch>
            <a:fillRect/>
          </a:stretch>
        </p:blipFill>
        <p:spPr>
          <a:xfrm>
            <a:off x="442837" y="2163882"/>
            <a:ext cx="5166082" cy="1838775"/>
          </a:xfrm>
          <a:prstGeom prst="rect">
            <a:avLst/>
          </a:prstGeom>
        </p:spPr>
      </p:pic>
      <p:pic>
        <p:nvPicPr>
          <p:cNvPr id="4" name="图片 3" descr="用户大会_01">
            <a:extLst>
              <a:ext uri="{FF2B5EF4-FFF2-40B4-BE49-F238E27FC236}">
                <a16:creationId xmlns:a16="http://schemas.microsoft.com/office/drawing/2014/main" id="{685EF7C9-E315-40D4-BDD4-E80157E7CC20}"/>
              </a:ext>
            </a:extLst>
          </p:cNvPr>
          <p:cNvPicPr>
            <a:picLocks noChangeAspect="1"/>
          </p:cNvPicPr>
          <p:nvPr/>
        </p:nvPicPr>
        <p:blipFill>
          <a:blip r:embed="rId5"/>
          <a:stretch>
            <a:fillRect/>
          </a:stretch>
        </p:blipFill>
        <p:spPr>
          <a:xfrm>
            <a:off x="-6364" y="-46644"/>
            <a:ext cx="12192000" cy="1365250"/>
          </a:xfrm>
          <a:prstGeom prst="rect">
            <a:avLst/>
          </a:prstGeom>
        </p:spPr>
      </p:pic>
      <p:sp>
        <p:nvSpPr>
          <p:cNvPr id="8" name="矩形 7">
            <a:extLst>
              <a:ext uri="{FF2B5EF4-FFF2-40B4-BE49-F238E27FC236}">
                <a16:creationId xmlns:a16="http://schemas.microsoft.com/office/drawing/2014/main" id="{2D1F09A4-54D1-4BD1-982B-53EA59CEBD60}"/>
              </a:ext>
            </a:extLst>
          </p:cNvPr>
          <p:cNvSpPr/>
          <p:nvPr/>
        </p:nvSpPr>
        <p:spPr>
          <a:xfrm>
            <a:off x="4473663" y="1579107"/>
            <a:ext cx="7227043" cy="584775"/>
          </a:xfrm>
          <a:prstGeom prst="rect">
            <a:avLst/>
          </a:prstGeom>
          <a:noFill/>
        </p:spPr>
        <p:txBody>
          <a:bodyPr wrap="none" lIns="91440" tIns="45720" rIns="91440" bIns="45720">
            <a:spAutoFit/>
          </a:bodyPr>
          <a:lstStyle/>
          <a:p>
            <a:pPr algn="ctr"/>
            <a:r>
              <a:rPr lang="en-US" altLang="zh-CN"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The flux exceeded threshold at 11:59 UTC</a:t>
            </a:r>
            <a:endParaRPr lang="zh-CN" alt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9" name="内容占位符 3">
            <a:extLst>
              <a:ext uri="{FF2B5EF4-FFF2-40B4-BE49-F238E27FC236}">
                <a16:creationId xmlns:a16="http://schemas.microsoft.com/office/drawing/2014/main" id="{DFC7D055-9B63-4BF0-AD25-38C23B875504}"/>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4624" y="3554083"/>
            <a:ext cx="5166082" cy="3152481"/>
          </a:xfrm>
          <a:prstGeom prst="rect">
            <a:avLst/>
          </a:prstGeom>
        </p:spPr>
        <p:style>
          <a:lnRef idx="2">
            <a:schemeClr val="accent1"/>
          </a:lnRef>
          <a:fillRef idx="1">
            <a:schemeClr val="lt1"/>
          </a:fillRef>
          <a:effectRef idx="0">
            <a:schemeClr val="accent1"/>
          </a:effectRef>
          <a:fontRef idx="minor">
            <a:schemeClr val="dk1"/>
          </a:fontRef>
        </p:style>
      </p:pic>
      <p:sp>
        <p:nvSpPr>
          <p:cNvPr id="13" name="矩形 12">
            <a:extLst>
              <a:ext uri="{FF2B5EF4-FFF2-40B4-BE49-F238E27FC236}">
                <a16:creationId xmlns:a16="http://schemas.microsoft.com/office/drawing/2014/main" id="{01074688-7FB9-44D7-924B-8746A3D4CDA2}"/>
              </a:ext>
            </a:extLst>
          </p:cNvPr>
          <p:cNvSpPr/>
          <p:nvPr/>
        </p:nvSpPr>
        <p:spPr>
          <a:xfrm>
            <a:off x="206619" y="5351529"/>
            <a:ext cx="6050824" cy="584775"/>
          </a:xfrm>
          <a:prstGeom prst="rect">
            <a:avLst/>
          </a:prstGeom>
        </p:spPr>
        <p:txBody>
          <a:bodyPr wrap="none">
            <a:spAutoFit/>
          </a:bodyPr>
          <a:lstStyle/>
          <a:p>
            <a:pPr algn="ctr"/>
            <a:r>
              <a:rPr lang="en-US" altLang="zh-CN"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GNSS C/N0 decrease  @ 12:00 UTC</a:t>
            </a:r>
            <a:endParaRPr lang="zh-CN" alt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26879073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E0C24D-7363-40D7-B718-23E35631601C}"/>
              </a:ext>
            </a:extLst>
          </p:cNvPr>
          <p:cNvSpPr>
            <a:spLocks noGrp="1"/>
          </p:cNvSpPr>
          <p:nvPr>
            <p:ph type="title"/>
          </p:nvPr>
        </p:nvSpPr>
        <p:spPr>
          <a:xfrm>
            <a:off x="831836" y="821867"/>
            <a:ext cx="10515600" cy="1325563"/>
          </a:xfrm>
        </p:spPr>
        <p:txBody>
          <a:bodyPr/>
          <a:lstStyle/>
          <a:p>
            <a:r>
              <a:rPr lang="en-US" altLang="zh-CN" dirty="0">
                <a:solidFill>
                  <a:schemeClr val="bg1"/>
                </a:solidFill>
                <a:latin typeface="Angsana New" panose="02020603050405020304" pitchFamily="18" charset="-34"/>
                <a:cs typeface="Angsana New" panose="02020603050405020304" pitchFamily="18" charset="-34"/>
              </a:rPr>
              <a:t> the X-ray and 1415MHz solar radio flux</a:t>
            </a:r>
            <a:endParaRPr lang="zh-CN" altLang="en-US" dirty="0">
              <a:solidFill>
                <a:schemeClr val="bg1"/>
              </a:solidFill>
              <a:latin typeface="Angsana New" panose="02020603050405020304" pitchFamily="18" charset="-34"/>
              <a:cs typeface="Angsana New" panose="02020603050405020304" pitchFamily="18" charset="-34"/>
            </a:endParaRPr>
          </a:p>
        </p:txBody>
      </p:sp>
      <p:sp>
        <p:nvSpPr>
          <p:cNvPr id="3" name="内容占位符 2">
            <a:extLst>
              <a:ext uri="{FF2B5EF4-FFF2-40B4-BE49-F238E27FC236}">
                <a16:creationId xmlns:a16="http://schemas.microsoft.com/office/drawing/2014/main" id="{DB7C9811-CA40-4D5F-B411-FDA3714252FF}"/>
              </a:ext>
            </a:extLst>
          </p:cNvPr>
          <p:cNvSpPr>
            <a:spLocks noGrp="1"/>
          </p:cNvSpPr>
          <p:nvPr>
            <p:ph idx="1"/>
          </p:nvPr>
        </p:nvSpPr>
        <p:spPr>
          <a:xfrm>
            <a:off x="831836" y="2256945"/>
            <a:ext cx="3809175" cy="3125938"/>
          </a:xfrm>
        </p:spPr>
        <p:txBody>
          <a:bodyPr/>
          <a:lstStyle/>
          <a:p>
            <a:r>
              <a:rPr lang="en-US" altLang="zh-CN" sz="4400" dirty="0">
                <a:solidFill>
                  <a:schemeClr val="bg1"/>
                </a:solidFill>
                <a:latin typeface="Angsana New" panose="02020603050405020304" pitchFamily="18" charset="-34"/>
                <a:ea typeface="+mj-ea"/>
                <a:cs typeface="Angsana New" panose="02020603050405020304" pitchFamily="18" charset="-34"/>
              </a:rPr>
              <a:t>There is more than 5minutes  in advanced for the beginning of X-ray raising  to interfering event. </a:t>
            </a:r>
            <a:endParaRPr lang="zh-CN" altLang="en-US" sz="4400" dirty="0">
              <a:solidFill>
                <a:schemeClr val="bg1"/>
              </a:solidFill>
              <a:latin typeface="Angsana New" panose="02020603050405020304" pitchFamily="18" charset="-34"/>
              <a:ea typeface="+mj-ea"/>
              <a:cs typeface="Angsana New" panose="02020603050405020304" pitchFamily="18" charset="-34"/>
            </a:endParaRPr>
          </a:p>
        </p:txBody>
      </p:sp>
      <p:pic>
        <p:nvPicPr>
          <p:cNvPr id="4" name="图片 3">
            <a:extLst>
              <a:ext uri="{FF2B5EF4-FFF2-40B4-BE49-F238E27FC236}">
                <a16:creationId xmlns:a16="http://schemas.microsoft.com/office/drawing/2014/main" id="{84B5EBBD-5ADC-437A-9EE0-6C9B65A134E8}"/>
              </a:ext>
            </a:extLst>
          </p:cNvPr>
          <p:cNvPicPr>
            <a:picLocks noChangeAspect="1"/>
          </p:cNvPicPr>
          <p:nvPr/>
        </p:nvPicPr>
        <p:blipFill>
          <a:blip r:embed="rId4"/>
          <a:stretch>
            <a:fillRect/>
          </a:stretch>
        </p:blipFill>
        <p:spPr>
          <a:xfrm>
            <a:off x="5649087" y="2880452"/>
            <a:ext cx="5000000" cy="2276190"/>
          </a:xfrm>
          <a:prstGeom prst="rect">
            <a:avLst/>
          </a:prstGeom>
        </p:spPr>
      </p:pic>
      <p:pic>
        <p:nvPicPr>
          <p:cNvPr id="6" name="图片 5" descr="用户大会_01">
            <a:extLst>
              <a:ext uri="{FF2B5EF4-FFF2-40B4-BE49-F238E27FC236}">
                <a16:creationId xmlns:a16="http://schemas.microsoft.com/office/drawing/2014/main" id="{CA167523-A19A-487D-8577-DD30756EAEC2}"/>
              </a:ext>
            </a:extLst>
          </p:cNvPr>
          <p:cNvPicPr>
            <a:picLocks noChangeAspect="1"/>
          </p:cNvPicPr>
          <p:nvPr/>
        </p:nvPicPr>
        <p:blipFill>
          <a:blip r:embed="rId5"/>
          <a:stretch>
            <a:fillRect/>
          </a:stretch>
        </p:blipFill>
        <p:spPr>
          <a:xfrm>
            <a:off x="-6364" y="-46644"/>
            <a:ext cx="12192000" cy="1365250"/>
          </a:xfrm>
          <a:prstGeom prst="rect">
            <a:avLst/>
          </a:prstGeom>
        </p:spPr>
      </p:pic>
    </p:spTree>
    <p:extLst>
      <p:ext uri="{BB962C8B-B14F-4D97-AF65-F5344CB8AC3E}">
        <p14:creationId xmlns:p14="http://schemas.microsoft.com/office/powerpoint/2010/main" val="238529110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EF0143-0304-4360-A1A6-424411832481}"/>
              </a:ext>
            </a:extLst>
          </p:cNvPr>
          <p:cNvSpPr>
            <a:spLocks noGrp="1"/>
          </p:cNvSpPr>
          <p:nvPr>
            <p:ph type="title"/>
          </p:nvPr>
        </p:nvSpPr>
        <p:spPr>
          <a:xfrm>
            <a:off x="838200" y="867643"/>
            <a:ext cx="10515600" cy="957982"/>
          </a:xfrm>
        </p:spPr>
        <p:txBody>
          <a:bodyPr/>
          <a:lstStyle/>
          <a:p>
            <a:r>
              <a:rPr lang="en-US" altLang="zh-CN" dirty="0">
                <a:solidFill>
                  <a:schemeClr val="bg1"/>
                </a:solidFill>
                <a:latin typeface="Angsana New" panose="02020603050405020304" pitchFamily="18" charset="-34"/>
                <a:cs typeface="Angsana New" panose="02020603050405020304" pitchFamily="18" charset="-34"/>
              </a:rPr>
              <a:t>The X-ray detector in FY  satellite </a:t>
            </a:r>
            <a:endParaRPr lang="zh-CN" altLang="en-US" dirty="0">
              <a:solidFill>
                <a:schemeClr val="bg1"/>
              </a:solidFill>
              <a:latin typeface="Angsana New" panose="02020603050405020304" pitchFamily="18" charset="-34"/>
              <a:cs typeface="Angsana New" panose="02020603050405020304" pitchFamily="18" charset="-34"/>
            </a:endParaRPr>
          </a:p>
        </p:txBody>
      </p:sp>
      <p:pic>
        <p:nvPicPr>
          <p:cNvPr id="6" name="内容占位符 5">
            <a:extLst>
              <a:ext uri="{FF2B5EF4-FFF2-40B4-BE49-F238E27FC236}">
                <a16:creationId xmlns:a16="http://schemas.microsoft.com/office/drawing/2014/main" id="{9B6D1225-4FC4-49F1-AC55-3ED387D444A5}"/>
              </a:ext>
            </a:extLst>
          </p:cNvPr>
          <p:cNvPicPr>
            <a:picLocks noGrp="1" noChangeAspect="1"/>
          </p:cNvPicPr>
          <p:nvPr>
            <p:ph idx="1"/>
          </p:nvPr>
        </p:nvPicPr>
        <p:blipFill>
          <a:blip r:embed="rId4"/>
          <a:stretch>
            <a:fillRect/>
          </a:stretch>
        </p:blipFill>
        <p:spPr>
          <a:xfrm>
            <a:off x="-6364" y="1572115"/>
            <a:ext cx="8390476" cy="2409524"/>
          </a:xfrm>
          <a:prstGeom prst="rect">
            <a:avLst/>
          </a:prstGeom>
        </p:spPr>
      </p:pic>
      <p:pic>
        <p:nvPicPr>
          <p:cNvPr id="4" name="图片 3" descr="用户大会_01">
            <a:extLst>
              <a:ext uri="{FF2B5EF4-FFF2-40B4-BE49-F238E27FC236}">
                <a16:creationId xmlns:a16="http://schemas.microsoft.com/office/drawing/2014/main" id="{708E3952-58B2-43A2-A56D-AC4E5F7F4A56}"/>
              </a:ext>
            </a:extLst>
          </p:cNvPr>
          <p:cNvPicPr>
            <a:picLocks noChangeAspect="1"/>
          </p:cNvPicPr>
          <p:nvPr/>
        </p:nvPicPr>
        <p:blipFill>
          <a:blip r:embed="rId5"/>
          <a:stretch>
            <a:fillRect/>
          </a:stretch>
        </p:blipFill>
        <p:spPr>
          <a:xfrm>
            <a:off x="-6364" y="-46644"/>
            <a:ext cx="12192000" cy="1365250"/>
          </a:xfrm>
          <a:prstGeom prst="rect">
            <a:avLst/>
          </a:prstGeom>
        </p:spPr>
      </p:pic>
      <p:pic>
        <p:nvPicPr>
          <p:cNvPr id="9" name="图片 8">
            <a:extLst>
              <a:ext uri="{FF2B5EF4-FFF2-40B4-BE49-F238E27FC236}">
                <a16:creationId xmlns:a16="http://schemas.microsoft.com/office/drawing/2014/main" id="{F494AC78-32CF-4C28-BC62-381B8D86F319}"/>
              </a:ext>
            </a:extLst>
          </p:cNvPr>
          <p:cNvPicPr>
            <a:picLocks noChangeAspect="1"/>
          </p:cNvPicPr>
          <p:nvPr/>
        </p:nvPicPr>
        <p:blipFill>
          <a:blip r:embed="rId6"/>
          <a:stretch>
            <a:fillRect/>
          </a:stretch>
        </p:blipFill>
        <p:spPr>
          <a:xfrm>
            <a:off x="3431574" y="3870471"/>
            <a:ext cx="8257143" cy="2323809"/>
          </a:xfrm>
          <a:prstGeom prst="rect">
            <a:avLst/>
          </a:prstGeom>
        </p:spPr>
      </p:pic>
      <p:sp>
        <p:nvSpPr>
          <p:cNvPr id="11" name="矩形 10">
            <a:extLst>
              <a:ext uri="{FF2B5EF4-FFF2-40B4-BE49-F238E27FC236}">
                <a16:creationId xmlns:a16="http://schemas.microsoft.com/office/drawing/2014/main" id="{E96D2FAE-EEFF-4019-BC29-D5765B9432C0}"/>
              </a:ext>
            </a:extLst>
          </p:cNvPr>
          <p:cNvSpPr/>
          <p:nvPr/>
        </p:nvSpPr>
        <p:spPr>
          <a:xfrm>
            <a:off x="985597" y="6194280"/>
            <a:ext cx="10547843"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dirty="0">
                <a:solidFill>
                  <a:srgbClr val="FF0000"/>
                </a:solidFill>
                <a:latin typeface="AdvEPSTIM"/>
                <a:cs typeface="Times New Roman" panose="02020603050405020304" pitchFamily="18" charset="0"/>
              </a:rPr>
              <a:t>YU C., LI J W, ZHANG X </a:t>
            </a:r>
            <a:r>
              <a:rPr lang="en-US" altLang="zh-CN" dirty="0" err="1">
                <a:solidFill>
                  <a:srgbClr val="FF0000"/>
                </a:solidFill>
                <a:latin typeface="AdvEPSTIM"/>
                <a:cs typeface="Times New Roman" panose="02020603050405020304" pitchFamily="18" charset="0"/>
              </a:rPr>
              <a:t>X</a:t>
            </a:r>
            <a:r>
              <a:rPr lang="en-US" altLang="zh-CN" dirty="0">
                <a:solidFill>
                  <a:srgbClr val="FF0000"/>
                </a:solidFill>
                <a:latin typeface="AdvEPSTIM"/>
                <a:cs typeface="Times New Roman" panose="02020603050405020304" pitchFamily="18" charset="0"/>
              </a:rPr>
              <a:t>. et al. Cross comparison of solar X-ray data between FY-2C/D satellite and GOES satellite[J] Journal of Geophysics (in Chinese). 2012. 55(9):2835-2842</a:t>
            </a:r>
            <a:endParaRPr lang="zh-CN" altLang="en-US" dirty="0"/>
          </a:p>
        </p:txBody>
      </p:sp>
    </p:spTree>
    <p:extLst>
      <p:ext uri="{BB962C8B-B14F-4D97-AF65-F5344CB8AC3E}">
        <p14:creationId xmlns:p14="http://schemas.microsoft.com/office/powerpoint/2010/main" val="120069038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CA50D6-73EF-4E5D-805A-B2F0F0BCBA78}"/>
              </a:ext>
            </a:extLst>
          </p:cNvPr>
          <p:cNvSpPr>
            <a:spLocks noGrp="1"/>
          </p:cNvSpPr>
          <p:nvPr>
            <p:ph type="title"/>
          </p:nvPr>
        </p:nvSpPr>
        <p:spPr>
          <a:xfrm>
            <a:off x="831836" y="909334"/>
            <a:ext cx="10515600" cy="1325563"/>
          </a:xfrm>
        </p:spPr>
        <p:txBody>
          <a:bodyPr/>
          <a:lstStyle/>
          <a:p>
            <a:r>
              <a:rPr lang="en-US" altLang="zh-CN" dirty="0">
                <a:solidFill>
                  <a:schemeClr val="bg1"/>
                </a:solidFill>
                <a:latin typeface="Angsana New" panose="02020603050405020304" pitchFamily="18" charset="-34"/>
                <a:cs typeface="Angsana New" panose="02020603050405020304" pitchFamily="18" charset="-34"/>
              </a:rPr>
              <a:t>2017-9-6 event FY vs GOSE</a:t>
            </a:r>
            <a:endParaRPr lang="zh-CN" altLang="en-US" dirty="0">
              <a:solidFill>
                <a:schemeClr val="bg1"/>
              </a:solidFill>
              <a:latin typeface="Angsana New" panose="02020603050405020304" pitchFamily="18" charset="-34"/>
              <a:cs typeface="Angsana New" panose="02020603050405020304" pitchFamily="18" charset="-34"/>
            </a:endParaRPr>
          </a:p>
        </p:txBody>
      </p:sp>
      <p:pic>
        <p:nvPicPr>
          <p:cNvPr id="7" name="内容占位符 6">
            <a:extLst>
              <a:ext uri="{FF2B5EF4-FFF2-40B4-BE49-F238E27FC236}">
                <a16:creationId xmlns:a16="http://schemas.microsoft.com/office/drawing/2014/main" id="{FAA9B197-EAAB-4CF0-B393-49C19CCFE33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19840" y="2187195"/>
            <a:ext cx="8200151" cy="3843821"/>
          </a:xfrm>
        </p:spPr>
      </p:pic>
      <p:pic>
        <p:nvPicPr>
          <p:cNvPr id="4" name="图片 3" descr="用户大会_01">
            <a:extLst>
              <a:ext uri="{FF2B5EF4-FFF2-40B4-BE49-F238E27FC236}">
                <a16:creationId xmlns:a16="http://schemas.microsoft.com/office/drawing/2014/main" id="{12CA1182-D784-4227-955F-1F04B955C256}"/>
              </a:ext>
            </a:extLst>
          </p:cNvPr>
          <p:cNvPicPr>
            <a:picLocks noChangeAspect="1"/>
          </p:cNvPicPr>
          <p:nvPr/>
        </p:nvPicPr>
        <p:blipFill>
          <a:blip r:embed="rId5"/>
          <a:stretch>
            <a:fillRect/>
          </a:stretch>
        </p:blipFill>
        <p:spPr>
          <a:xfrm>
            <a:off x="-6364" y="-46644"/>
            <a:ext cx="12192000" cy="1365250"/>
          </a:xfrm>
          <a:prstGeom prst="rect">
            <a:avLst/>
          </a:prstGeom>
        </p:spPr>
      </p:pic>
    </p:spTree>
    <p:extLst>
      <p:ext uri="{BB962C8B-B14F-4D97-AF65-F5344CB8AC3E}">
        <p14:creationId xmlns:p14="http://schemas.microsoft.com/office/powerpoint/2010/main" val="329509129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2C6FA17-E2F1-4DA2-A902-8F146A51520C}"/>
              </a:ext>
            </a:extLst>
          </p:cNvPr>
          <p:cNvSpPr>
            <a:spLocks noGrp="1"/>
          </p:cNvSpPr>
          <p:nvPr>
            <p:ph type="title"/>
          </p:nvPr>
        </p:nvSpPr>
        <p:spPr>
          <a:xfrm>
            <a:off x="831850" y="2984740"/>
            <a:ext cx="10515600" cy="862641"/>
          </a:xfrm>
        </p:spPr>
        <p:txBody>
          <a:bodyPr>
            <a:normAutofit/>
          </a:bodyPr>
          <a:lstStyle/>
          <a:p>
            <a:pPr algn="ctr"/>
            <a:r>
              <a:rPr lang="en-US" altLang="zh-CN" sz="5400" b="1" dirty="0">
                <a:solidFill>
                  <a:schemeClr val="bg1"/>
                </a:solidFill>
                <a:latin typeface="Andalus" panose="02020603050405020304" pitchFamily="18" charset="-78"/>
                <a:cs typeface="Andalus" panose="02020603050405020304" pitchFamily="18" charset="-78"/>
              </a:rPr>
              <a:t>3.</a:t>
            </a:r>
            <a:r>
              <a:rPr lang="en-US" altLang="zh-CN" sz="5400" b="1" dirty="0"/>
              <a:t> </a:t>
            </a:r>
            <a:r>
              <a:rPr lang="en-US" altLang="zh-CN" sz="5400" b="1" dirty="0">
                <a:solidFill>
                  <a:schemeClr val="bg1"/>
                </a:solidFill>
                <a:latin typeface="Andalus" panose="02020603050405020304" pitchFamily="18" charset="-78"/>
                <a:cs typeface="Andalus" panose="02020603050405020304" pitchFamily="18" charset="-78"/>
              </a:rPr>
              <a:t>Future plan </a:t>
            </a:r>
            <a:endParaRPr lang="zh-CN" altLang="en-US" sz="5400" b="1" dirty="0">
              <a:solidFill>
                <a:schemeClr val="bg1"/>
              </a:solidFill>
              <a:latin typeface="Andalus" panose="02020603050405020304" pitchFamily="18" charset="-78"/>
              <a:cs typeface="Andalus" panose="02020603050405020304" pitchFamily="18" charset="-78"/>
            </a:endParaRPr>
          </a:p>
        </p:txBody>
      </p:sp>
      <p:pic>
        <p:nvPicPr>
          <p:cNvPr id="8" name="图片 7" descr="用户大会_01">
            <a:extLst>
              <a:ext uri="{FF2B5EF4-FFF2-40B4-BE49-F238E27FC236}">
                <a16:creationId xmlns:a16="http://schemas.microsoft.com/office/drawing/2014/main" id="{0DEA3B54-B975-4A63-8636-CAD578E06107}"/>
              </a:ext>
            </a:extLst>
          </p:cNvPr>
          <p:cNvPicPr>
            <a:picLocks noChangeAspect="1"/>
          </p:cNvPicPr>
          <p:nvPr/>
        </p:nvPicPr>
        <p:blipFill>
          <a:blip r:embed="rId3"/>
          <a:stretch>
            <a:fillRect/>
          </a:stretch>
        </p:blipFill>
        <p:spPr>
          <a:xfrm>
            <a:off x="-6364" y="-46644"/>
            <a:ext cx="12192000" cy="1365250"/>
          </a:xfrm>
          <a:prstGeom prst="rect">
            <a:avLst/>
          </a:prstGeom>
        </p:spPr>
      </p:pic>
    </p:spTree>
    <p:extLst>
      <p:ext uri="{BB962C8B-B14F-4D97-AF65-F5344CB8AC3E}">
        <p14:creationId xmlns:p14="http://schemas.microsoft.com/office/powerpoint/2010/main" val="345476500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BB05916-02CF-4E85-9A8C-1B21F4E60F1C}"/>
              </a:ext>
            </a:extLst>
          </p:cNvPr>
          <p:cNvSpPr>
            <a:spLocks noGrp="1"/>
          </p:cNvSpPr>
          <p:nvPr>
            <p:ph type="title"/>
          </p:nvPr>
        </p:nvSpPr>
        <p:spPr>
          <a:xfrm>
            <a:off x="831836" y="909334"/>
            <a:ext cx="10515600" cy="1325563"/>
          </a:xfrm>
        </p:spPr>
        <p:txBody>
          <a:bodyPr/>
          <a:lstStyle/>
          <a:p>
            <a:r>
              <a:rPr lang="en-US" altLang="zh-CN" b="1" dirty="0">
                <a:solidFill>
                  <a:schemeClr val="bg1"/>
                </a:solidFill>
                <a:latin typeface="Andalus" panose="02020603050405020304" pitchFamily="18" charset="-78"/>
                <a:cs typeface="Andalus" panose="02020603050405020304" pitchFamily="18" charset="-78"/>
              </a:rPr>
              <a:t>Future plan</a:t>
            </a:r>
            <a:endParaRPr lang="zh-CN" altLang="en-US" dirty="0"/>
          </a:p>
        </p:txBody>
      </p:sp>
      <p:graphicFrame>
        <p:nvGraphicFramePr>
          <p:cNvPr id="2" name="内容占位符 1">
            <a:extLst>
              <a:ext uri="{FF2B5EF4-FFF2-40B4-BE49-F238E27FC236}">
                <a16:creationId xmlns:a16="http://schemas.microsoft.com/office/drawing/2014/main" id="{A1645875-C1D3-42A0-B97C-11159E534BEC}"/>
              </a:ext>
            </a:extLst>
          </p:cNvPr>
          <p:cNvGraphicFramePr>
            <a:graphicFrameLocks noGrp="1"/>
          </p:cNvGraphicFramePr>
          <p:nvPr>
            <p:ph idx="1"/>
            <p:extLst>
              <p:ext uri="{D42A27DB-BD31-4B8C-83A1-F6EECF244321}">
                <p14:modId xmlns:p14="http://schemas.microsoft.com/office/powerpoint/2010/main" val="484602109"/>
              </p:ext>
            </p:extLst>
          </p:nvPr>
        </p:nvGraphicFramePr>
        <p:xfrm>
          <a:off x="838199" y="1825624"/>
          <a:ext cx="11031747" cy="4540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图片 5" descr="用户大会_01">
            <a:extLst>
              <a:ext uri="{FF2B5EF4-FFF2-40B4-BE49-F238E27FC236}">
                <a16:creationId xmlns:a16="http://schemas.microsoft.com/office/drawing/2014/main" id="{3BE9AC0C-9EBC-42F6-88B5-F6ABB3E783F6}"/>
              </a:ext>
            </a:extLst>
          </p:cNvPr>
          <p:cNvPicPr>
            <a:picLocks noChangeAspect="1"/>
          </p:cNvPicPr>
          <p:nvPr/>
        </p:nvPicPr>
        <p:blipFill>
          <a:blip r:embed="rId9"/>
          <a:stretch>
            <a:fillRect/>
          </a:stretch>
        </p:blipFill>
        <p:spPr>
          <a:xfrm>
            <a:off x="-6364" y="-46644"/>
            <a:ext cx="12192000" cy="1365250"/>
          </a:xfrm>
          <a:prstGeom prst="rect">
            <a:avLst/>
          </a:prstGeom>
        </p:spPr>
      </p:pic>
    </p:spTree>
    <p:extLst>
      <p:ext uri="{BB962C8B-B14F-4D97-AF65-F5344CB8AC3E}">
        <p14:creationId xmlns:p14="http://schemas.microsoft.com/office/powerpoint/2010/main" val="3015068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507E52-E526-44B3-B5AD-BEA667CB0E8E}"/>
              </a:ext>
            </a:extLst>
          </p:cNvPr>
          <p:cNvSpPr>
            <a:spLocks noGrp="1"/>
          </p:cNvSpPr>
          <p:nvPr>
            <p:ph type="title"/>
          </p:nvPr>
        </p:nvSpPr>
        <p:spPr>
          <a:xfrm>
            <a:off x="1445284" y="1124253"/>
            <a:ext cx="7886700" cy="1325563"/>
          </a:xfrm>
        </p:spPr>
        <p:txBody>
          <a:bodyPr/>
          <a:lstStyle/>
          <a:p>
            <a:pPr algn="ctr"/>
            <a:r>
              <a:rPr lang="en-US" altLang="zh-CN" dirty="0">
                <a:solidFill>
                  <a:schemeClr val="bg1"/>
                </a:solidFill>
              </a:rPr>
              <a:t>Index </a:t>
            </a:r>
            <a:endParaRPr lang="zh-CN" altLang="en-US" dirty="0">
              <a:solidFill>
                <a:schemeClr val="bg1"/>
              </a:solidFill>
            </a:endParaRPr>
          </a:p>
        </p:txBody>
      </p:sp>
      <p:graphicFrame>
        <p:nvGraphicFramePr>
          <p:cNvPr id="4" name="内容占位符 3">
            <a:extLst>
              <a:ext uri="{FF2B5EF4-FFF2-40B4-BE49-F238E27FC236}">
                <a16:creationId xmlns:a16="http://schemas.microsoft.com/office/drawing/2014/main" id="{0994266D-26A4-41AF-9237-B94331FFFF40}"/>
              </a:ext>
            </a:extLst>
          </p:cNvPr>
          <p:cNvGraphicFramePr>
            <a:graphicFrameLocks noGrp="1"/>
          </p:cNvGraphicFramePr>
          <p:nvPr>
            <p:ph idx="1"/>
            <p:extLst>
              <p:ext uri="{D42A27DB-BD31-4B8C-83A1-F6EECF244321}">
                <p14:modId xmlns:p14="http://schemas.microsoft.com/office/powerpoint/2010/main" val="3931097116"/>
              </p:ext>
            </p:extLst>
          </p:nvPr>
        </p:nvGraphicFramePr>
        <p:xfrm>
          <a:off x="448574" y="2191109"/>
          <a:ext cx="11110822" cy="4491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图片 6" descr="用户大会_01">
            <a:extLst>
              <a:ext uri="{FF2B5EF4-FFF2-40B4-BE49-F238E27FC236}">
                <a16:creationId xmlns:a16="http://schemas.microsoft.com/office/drawing/2014/main" id="{C4A818BA-2220-4FDB-BD14-6B27A47DB275}"/>
              </a:ext>
            </a:extLst>
          </p:cNvPr>
          <p:cNvPicPr>
            <a:picLocks noChangeAspect="1"/>
          </p:cNvPicPr>
          <p:nvPr/>
        </p:nvPicPr>
        <p:blipFill>
          <a:blip r:embed="rId8"/>
          <a:stretch>
            <a:fillRect/>
          </a:stretch>
        </p:blipFill>
        <p:spPr>
          <a:xfrm>
            <a:off x="0" y="-63559"/>
            <a:ext cx="12192000" cy="1365250"/>
          </a:xfrm>
          <a:prstGeom prst="rect">
            <a:avLst/>
          </a:prstGeom>
        </p:spPr>
      </p:pic>
    </p:spTree>
    <p:extLst>
      <p:ext uri="{BB962C8B-B14F-4D97-AF65-F5344CB8AC3E}">
        <p14:creationId xmlns:p14="http://schemas.microsoft.com/office/powerpoint/2010/main" val="278187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EC9E2FC-63D4-4067-B969-1D95D226DD4B}"/>
              </a:ext>
            </a:extLst>
          </p:cNvPr>
          <p:cNvSpPr>
            <a:spLocks noGrp="1"/>
          </p:cNvSpPr>
          <p:nvPr>
            <p:ph type="ctrTitle"/>
          </p:nvPr>
        </p:nvSpPr>
        <p:spPr>
          <a:xfrm>
            <a:off x="1385978" y="1824487"/>
            <a:ext cx="9144000" cy="1193800"/>
          </a:xfrm>
        </p:spPr>
        <p:txBody>
          <a:bodyPr>
            <a:normAutofit/>
          </a:bodyPr>
          <a:lstStyle/>
          <a:p>
            <a:r>
              <a:rPr lang="en-US" altLang="zh-CN" dirty="0">
                <a:solidFill>
                  <a:schemeClr val="bg1"/>
                </a:solidFill>
                <a:latin typeface="Andalus" panose="02020603050405020304" pitchFamily="18" charset="-78"/>
                <a:cs typeface="Andalus" panose="02020603050405020304" pitchFamily="18" charset="-78"/>
              </a:rPr>
              <a:t>Thank you !</a:t>
            </a:r>
            <a:endParaRPr lang="zh-CN" altLang="en-US" dirty="0">
              <a:solidFill>
                <a:schemeClr val="bg1"/>
              </a:solidFill>
              <a:latin typeface="Andalus" panose="02020603050405020304" pitchFamily="18" charset="-78"/>
              <a:cs typeface="Andalus" panose="02020603050405020304" pitchFamily="18" charset="-78"/>
            </a:endParaRPr>
          </a:p>
        </p:txBody>
      </p:sp>
      <p:pic>
        <p:nvPicPr>
          <p:cNvPr id="4" name="图片 3" descr="用户大会_01">
            <a:extLst>
              <a:ext uri="{FF2B5EF4-FFF2-40B4-BE49-F238E27FC236}">
                <a16:creationId xmlns:a16="http://schemas.microsoft.com/office/drawing/2014/main" id="{A21DC778-9711-4C02-9A88-466AA660E54B}"/>
              </a:ext>
            </a:extLst>
          </p:cNvPr>
          <p:cNvPicPr>
            <a:picLocks noChangeAspect="1"/>
          </p:cNvPicPr>
          <p:nvPr/>
        </p:nvPicPr>
        <p:blipFill>
          <a:blip r:embed="rId3"/>
          <a:stretch>
            <a:fillRect/>
          </a:stretch>
        </p:blipFill>
        <p:spPr>
          <a:xfrm>
            <a:off x="-6364" y="-46644"/>
            <a:ext cx="12192000" cy="1365250"/>
          </a:xfrm>
          <a:prstGeom prst="rect">
            <a:avLst/>
          </a:prstGeom>
        </p:spPr>
      </p:pic>
      <p:sp>
        <p:nvSpPr>
          <p:cNvPr id="8" name="文本框 7">
            <a:extLst>
              <a:ext uri="{FF2B5EF4-FFF2-40B4-BE49-F238E27FC236}">
                <a16:creationId xmlns:a16="http://schemas.microsoft.com/office/drawing/2014/main" id="{F431AB88-9D02-4228-A8B5-8AEBF89854A2}"/>
              </a:ext>
            </a:extLst>
          </p:cNvPr>
          <p:cNvSpPr txBox="1"/>
          <p:nvPr/>
        </p:nvSpPr>
        <p:spPr>
          <a:xfrm>
            <a:off x="3761117" y="5361469"/>
            <a:ext cx="5486400" cy="461665"/>
          </a:xfrm>
          <a:prstGeom prst="rect">
            <a:avLst/>
          </a:prstGeom>
          <a:noFill/>
        </p:spPr>
        <p:txBody>
          <a:bodyPr wrap="square" rtlCol="0">
            <a:spAutoFit/>
          </a:bodyPr>
          <a:lstStyle/>
          <a:p>
            <a:r>
              <a:rPr lang="en-US" altLang="zh-CN" sz="2400" dirty="0">
                <a:solidFill>
                  <a:schemeClr val="bg1"/>
                </a:solidFill>
              </a:rPr>
              <a:t>Contract us: </a:t>
            </a:r>
            <a:r>
              <a:rPr lang="en-US" altLang="zh-CN" sz="2400" dirty="0">
                <a:solidFill>
                  <a:schemeClr val="bg1"/>
                </a:solidFill>
                <a:hlinkClick r:id="rId4">
                  <a:extLst>
                    <a:ext uri="{A12FA001-AC4F-418D-AE19-62706E023703}">
                      <ahyp:hlinkClr xmlns:ahyp="http://schemas.microsoft.com/office/drawing/2018/hyperlinkcolor" val="tx"/>
                    </a:ext>
                  </a:extLst>
                </a:hlinkClick>
              </a:rPr>
              <a:t>dongliang@ynao.ac.cn</a:t>
            </a:r>
            <a:r>
              <a:rPr lang="en-US" altLang="zh-CN" sz="2400" dirty="0">
                <a:solidFill>
                  <a:schemeClr val="bg1"/>
                </a:solidFill>
              </a:rPr>
              <a:t> </a:t>
            </a:r>
            <a:endParaRPr lang="zh-CN" altLang="en-US" sz="2400" dirty="0">
              <a:solidFill>
                <a:schemeClr val="bg1"/>
              </a:solidFill>
            </a:endParaRPr>
          </a:p>
        </p:txBody>
      </p:sp>
    </p:spTree>
    <p:extLst>
      <p:ext uri="{BB962C8B-B14F-4D97-AF65-F5344CB8AC3E}">
        <p14:creationId xmlns:p14="http://schemas.microsoft.com/office/powerpoint/2010/main" val="8240101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DD6845D-C757-4DAA-B027-C4445AB5BD69}"/>
              </a:ext>
            </a:extLst>
          </p:cNvPr>
          <p:cNvSpPr>
            <a:spLocks noGrp="1"/>
          </p:cNvSpPr>
          <p:nvPr>
            <p:ph type="title"/>
          </p:nvPr>
        </p:nvSpPr>
        <p:spPr>
          <a:xfrm>
            <a:off x="2147888" y="2184315"/>
            <a:ext cx="7886700" cy="1133476"/>
          </a:xfrm>
        </p:spPr>
        <p:txBody>
          <a:bodyPr/>
          <a:lstStyle/>
          <a:p>
            <a:pPr algn="ctr"/>
            <a:r>
              <a:rPr lang="en-US" altLang="zh-CN" b="1" dirty="0">
                <a:solidFill>
                  <a:schemeClr val="bg1"/>
                </a:solidFill>
                <a:latin typeface="Andalus" panose="02020603050405020304" pitchFamily="18" charset="-78"/>
                <a:cs typeface="Andalus" panose="02020603050405020304" pitchFamily="18" charset="-78"/>
              </a:rPr>
              <a:t>1. Back ground</a:t>
            </a:r>
            <a:endParaRPr lang="zh-CN" altLang="en-US" dirty="0">
              <a:solidFill>
                <a:schemeClr val="bg1"/>
              </a:solidFill>
              <a:latin typeface="Andalus" panose="02020603050405020304" pitchFamily="18" charset="-78"/>
              <a:cs typeface="Andalus" panose="02020603050405020304" pitchFamily="18" charset="-78"/>
            </a:endParaRPr>
          </a:p>
        </p:txBody>
      </p:sp>
      <p:pic>
        <p:nvPicPr>
          <p:cNvPr id="5" name="图片 4" descr="用户大会_01">
            <a:extLst>
              <a:ext uri="{FF2B5EF4-FFF2-40B4-BE49-F238E27FC236}">
                <a16:creationId xmlns:a16="http://schemas.microsoft.com/office/drawing/2014/main" id="{9CE841E7-3C52-4C4F-86C2-77250875AD41}"/>
              </a:ext>
            </a:extLst>
          </p:cNvPr>
          <p:cNvPicPr>
            <a:picLocks noChangeAspect="1"/>
          </p:cNvPicPr>
          <p:nvPr/>
        </p:nvPicPr>
        <p:blipFill>
          <a:blip r:embed="rId2"/>
          <a:stretch>
            <a:fillRect/>
          </a:stretch>
        </p:blipFill>
        <p:spPr>
          <a:xfrm>
            <a:off x="0" y="0"/>
            <a:ext cx="12192000" cy="1365250"/>
          </a:xfrm>
          <a:prstGeom prst="rect">
            <a:avLst/>
          </a:prstGeom>
        </p:spPr>
      </p:pic>
    </p:spTree>
    <p:extLst>
      <p:ext uri="{BB962C8B-B14F-4D97-AF65-F5344CB8AC3E}">
        <p14:creationId xmlns:p14="http://schemas.microsoft.com/office/powerpoint/2010/main" val="12764179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6CBA880-F322-4943-B91E-B5F94505DDF7}"/>
              </a:ext>
            </a:extLst>
          </p:cNvPr>
          <p:cNvSpPr>
            <a:spLocks noGrp="1"/>
          </p:cNvSpPr>
          <p:nvPr>
            <p:ph type="title"/>
          </p:nvPr>
        </p:nvSpPr>
        <p:spPr>
          <a:xfrm>
            <a:off x="1842099" y="1135151"/>
            <a:ext cx="7886700" cy="1325563"/>
          </a:xfrm>
        </p:spPr>
        <p:txBody>
          <a:bodyPr/>
          <a:lstStyle/>
          <a:p>
            <a:r>
              <a:rPr lang="en-US" altLang="zh-CN" b="1" dirty="0">
                <a:solidFill>
                  <a:schemeClr val="bg1"/>
                </a:solidFill>
              </a:rPr>
              <a:t>1. Back ground</a:t>
            </a:r>
            <a:endParaRPr lang="zh-CN" altLang="en-US" dirty="0"/>
          </a:p>
        </p:txBody>
      </p:sp>
      <p:graphicFrame>
        <p:nvGraphicFramePr>
          <p:cNvPr id="12" name="内容占位符 11">
            <a:extLst>
              <a:ext uri="{FF2B5EF4-FFF2-40B4-BE49-F238E27FC236}">
                <a16:creationId xmlns:a16="http://schemas.microsoft.com/office/drawing/2014/main" id="{AFE2A0A2-F1F2-4E56-A840-9A1539E3BC0F}"/>
              </a:ext>
            </a:extLst>
          </p:cNvPr>
          <p:cNvGraphicFramePr>
            <a:graphicFrameLocks noGrp="1"/>
          </p:cNvGraphicFramePr>
          <p:nvPr>
            <p:ph idx="1"/>
            <p:extLst>
              <p:ext uri="{D42A27DB-BD31-4B8C-83A1-F6EECF244321}">
                <p14:modId xmlns:p14="http://schemas.microsoft.com/office/powerpoint/2010/main" val="2045432599"/>
              </p:ext>
            </p:extLst>
          </p:nvPr>
        </p:nvGraphicFramePr>
        <p:xfrm>
          <a:off x="1962869" y="246071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图片 5" descr="用户大会_01">
            <a:extLst>
              <a:ext uri="{FF2B5EF4-FFF2-40B4-BE49-F238E27FC236}">
                <a16:creationId xmlns:a16="http://schemas.microsoft.com/office/drawing/2014/main" id="{9CE841E7-3C52-4C4F-86C2-77250875AD41}"/>
              </a:ext>
            </a:extLst>
          </p:cNvPr>
          <p:cNvPicPr>
            <a:picLocks noChangeAspect="1"/>
          </p:cNvPicPr>
          <p:nvPr/>
        </p:nvPicPr>
        <p:blipFill>
          <a:blip r:embed="rId8"/>
          <a:stretch>
            <a:fillRect/>
          </a:stretch>
        </p:blipFill>
        <p:spPr>
          <a:xfrm>
            <a:off x="0" y="79315"/>
            <a:ext cx="12192000" cy="1365250"/>
          </a:xfrm>
          <a:prstGeom prst="rect">
            <a:avLst/>
          </a:prstGeom>
        </p:spPr>
      </p:pic>
    </p:spTree>
    <p:extLst>
      <p:ext uri="{BB962C8B-B14F-4D97-AF65-F5344CB8AC3E}">
        <p14:creationId xmlns:p14="http://schemas.microsoft.com/office/powerpoint/2010/main" val="15027755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021876-6231-46BE-8D80-618AC52CE84F}"/>
              </a:ext>
            </a:extLst>
          </p:cNvPr>
          <p:cNvSpPr>
            <a:spLocks noGrp="1"/>
          </p:cNvSpPr>
          <p:nvPr>
            <p:ph type="title"/>
          </p:nvPr>
        </p:nvSpPr>
        <p:spPr>
          <a:xfrm>
            <a:off x="1675812" y="1141557"/>
            <a:ext cx="7886700" cy="1325563"/>
          </a:xfrm>
        </p:spPr>
        <p:txBody>
          <a:bodyPr>
            <a:normAutofit/>
          </a:bodyPr>
          <a:lstStyle/>
          <a:p>
            <a:r>
              <a:rPr lang="en-US" altLang="zh-CN" dirty="0">
                <a:solidFill>
                  <a:schemeClr val="bg1"/>
                </a:solidFill>
                <a:latin typeface="AngsanaUPC" panose="02020603050405020304" pitchFamily="18" charset="-34"/>
                <a:cs typeface="AngsanaUPC" panose="02020603050405020304" pitchFamily="18" charset="-34"/>
              </a:rPr>
              <a:t>The SRB events interfering wireless communication system</a:t>
            </a:r>
            <a:endParaRPr lang="zh-CN" altLang="en-US" dirty="0">
              <a:solidFill>
                <a:schemeClr val="bg1"/>
              </a:solidFill>
              <a:latin typeface="AngsanaUPC" panose="02020603050405020304" pitchFamily="18" charset="-34"/>
              <a:cs typeface="AngsanaUPC" panose="02020603050405020304" pitchFamily="18" charset="-34"/>
            </a:endParaRPr>
          </a:p>
        </p:txBody>
      </p:sp>
      <p:pic>
        <p:nvPicPr>
          <p:cNvPr id="4" name="Picture 2">
            <a:extLst>
              <a:ext uri="{FF2B5EF4-FFF2-40B4-BE49-F238E27FC236}">
                <a16:creationId xmlns:a16="http://schemas.microsoft.com/office/drawing/2014/main" id="{C8DAD74A-9BCB-401D-AA80-CBF648848F9F}"/>
              </a:ext>
            </a:extLst>
          </p:cNvPr>
          <p:cNvPicPr>
            <a:picLocks noGrp="1" noChangeAspect="1" noChangeArrowheads="1"/>
          </p:cNvPicPr>
          <p:nvPr>
            <p:ph idx="1"/>
          </p:nvPr>
        </p:nvPicPr>
        <p:blipFill>
          <a:blip r:embed="rId3" cstate="print"/>
          <a:srcRect/>
          <a:stretch>
            <a:fillRect/>
          </a:stretch>
        </p:blipFill>
        <p:spPr bwMode="auto">
          <a:xfrm>
            <a:off x="1675812" y="2374281"/>
            <a:ext cx="3292390" cy="3598863"/>
          </a:xfrm>
          <a:prstGeom prst="rect">
            <a:avLst/>
          </a:prstGeom>
          <a:noFill/>
          <a:ln w="9525">
            <a:noFill/>
            <a:miter lim="800000"/>
            <a:headEnd/>
            <a:tailEnd/>
          </a:ln>
          <a:effectLst/>
        </p:spPr>
      </p:pic>
      <p:pic>
        <p:nvPicPr>
          <p:cNvPr id="6" name="Picture 3">
            <a:extLst>
              <a:ext uri="{FF2B5EF4-FFF2-40B4-BE49-F238E27FC236}">
                <a16:creationId xmlns:a16="http://schemas.microsoft.com/office/drawing/2014/main" id="{4CAAC678-2071-45AC-BFF0-A55122CD93FA}"/>
              </a:ext>
            </a:extLst>
          </p:cNvPr>
          <p:cNvPicPr>
            <a:picLocks noChangeAspect="1" noChangeArrowheads="1"/>
          </p:cNvPicPr>
          <p:nvPr/>
        </p:nvPicPr>
        <p:blipFill>
          <a:blip r:embed="rId4" cstate="print"/>
          <a:srcRect/>
          <a:stretch>
            <a:fillRect/>
          </a:stretch>
        </p:blipFill>
        <p:spPr bwMode="auto">
          <a:xfrm>
            <a:off x="5943606" y="3321130"/>
            <a:ext cx="4095745" cy="3071809"/>
          </a:xfrm>
          <a:prstGeom prst="rect">
            <a:avLst/>
          </a:prstGeom>
          <a:noFill/>
          <a:ln w="9525">
            <a:noFill/>
            <a:miter lim="800000"/>
            <a:headEnd/>
            <a:tailEnd/>
          </a:ln>
          <a:effectLst/>
        </p:spPr>
      </p:pic>
      <p:sp>
        <p:nvSpPr>
          <p:cNvPr id="8" name="矩形 7">
            <a:extLst>
              <a:ext uri="{FF2B5EF4-FFF2-40B4-BE49-F238E27FC236}">
                <a16:creationId xmlns:a16="http://schemas.microsoft.com/office/drawing/2014/main" id="{2E04259A-665D-4452-A010-05D1E98B00DF}"/>
              </a:ext>
            </a:extLst>
          </p:cNvPr>
          <p:cNvSpPr/>
          <p:nvPr/>
        </p:nvSpPr>
        <p:spPr>
          <a:xfrm>
            <a:off x="5718165" y="2044244"/>
            <a:ext cx="3251211"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altLang="zh-CN" sz="5400" b="1" dirty="0">
                <a:ln w="12700">
                  <a:solidFill>
                    <a:schemeClr val="accent1"/>
                  </a:solidFill>
                  <a:prstDash val="solid"/>
                </a:ln>
                <a:solidFill>
                  <a:srgbClr val="FF0000"/>
                </a:solidFill>
                <a:effectLst>
                  <a:outerShdw dist="38100" dir="2640000" algn="bl" rotWithShape="0">
                    <a:schemeClr val="accent1"/>
                  </a:outerShdw>
                </a:effectLst>
                <a:latin typeface="AngsanaUPC" panose="02020603050405020304" pitchFamily="18" charset="-34"/>
                <a:cs typeface="AngsanaUPC" panose="02020603050405020304" pitchFamily="18" charset="-34"/>
              </a:rPr>
              <a:t>2006-12-6 event</a:t>
            </a:r>
            <a:endParaRPr lang="zh-CN" altLang="en-US" sz="5400" b="1" dirty="0">
              <a:ln w="12700">
                <a:solidFill>
                  <a:schemeClr val="accent1"/>
                </a:solidFill>
                <a:prstDash val="solid"/>
              </a:ln>
              <a:solidFill>
                <a:srgbClr val="FF0000"/>
              </a:solidFill>
              <a:effectLst>
                <a:outerShdw dist="38100" dir="2640000" algn="bl" rotWithShape="0">
                  <a:schemeClr val="accent1"/>
                </a:outerShdw>
              </a:effectLst>
              <a:latin typeface="AngsanaUPC" panose="02020603050405020304" pitchFamily="18" charset="-34"/>
              <a:cs typeface="AngsanaUPC" panose="02020603050405020304" pitchFamily="18" charset="-34"/>
            </a:endParaRPr>
          </a:p>
        </p:txBody>
      </p:sp>
      <p:pic>
        <p:nvPicPr>
          <p:cNvPr id="9" name="图片 8" descr="用户大会_01">
            <a:extLst>
              <a:ext uri="{FF2B5EF4-FFF2-40B4-BE49-F238E27FC236}">
                <a16:creationId xmlns:a16="http://schemas.microsoft.com/office/drawing/2014/main" id="{9CE841E7-3C52-4C4F-86C2-77250875AD41}"/>
              </a:ext>
            </a:extLst>
          </p:cNvPr>
          <p:cNvPicPr>
            <a:picLocks noChangeAspect="1"/>
          </p:cNvPicPr>
          <p:nvPr/>
        </p:nvPicPr>
        <p:blipFill>
          <a:blip r:embed="rId5"/>
          <a:stretch>
            <a:fillRect/>
          </a:stretch>
        </p:blipFill>
        <p:spPr>
          <a:xfrm>
            <a:off x="-6364" y="-12139"/>
            <a:ext cx="12192000" cy="1365250"/>
          </a:xfrm>
          <a:prstGeom prst="rect">
            <a:avLst/>
          </a:prstGeom>
        </p:spPr>
      </p:pic>
    </p:spTree>
    <p:extLst>
      <p:ext uri="{BB962C8B-B14F-4D97-AF65-F5344CB8AC3E}">
        <p14:creationId xmlns:p14="http://schemas.microsoft.com/office/powerpoint/2010/main" val="28592466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A536DC-F264-4A69-89A5-8C96AD4A446A}"/>
              </a:ext>
            </a:extLst>
          </p:cNvPr>
          <p:cNvSpPr>
            <a:spLocks noGrp="1"/>
          </p:cNvSpPr>
          <p:nvPr>
            <p:ph type="title"/>
          </p:nvPr>
        </p:nvSpPr>
        <p:spPr>
          <a:xfrm>
            <a:off x="948156" y="1106844"/>
            <a:ext cx="7886700" cy="1325563"/>
          </a:xfrm>
        </p:spPr>
        <p:txBody>
          <a:bodyPr/>
          <a:lstStyle/>
          <a:p>
            <a:r>
              <a:rPr lang="en-US" altLang="zh-CN" dirty="0">
                <a:solidFill>
                  <a:schemeClr val="bg1"/>
                </a:solidFill>
                <a:latin typeface="Andalus" panose="02020603050405020304" pitchFamily="18" charset="-78"/>
                <a:cs typeface="Andalus" panose="02020603050405020304" pitchFamily="18" charset="-78"/>
              </a:rPr>
              <a:t>The SRB events interfering wireless communication system</a:t>
            </a:r>
            <a:endParaRPr lang="zh-CN" altLang="en-US" dirty="0">
              <a:solidFill>
                <a:schemeClr val="bg1"/>
              </a:solidFill>
              <a:latin typeface="Andalus" panose="02020603050405020304" pitchFamily="18" charset="-78"/>
              <a:cs typeface="Andalus" panose="02020603050405020304" pitchFamily="18" charset="-78"/>
            </a:endParaRPr>
          </a:p>
        </p:txBody>
      </p:sp>
      <p:pic>
        <p:nvPicPr>
          <p:cNvPr id="4" name="内容占位符 3">
            <a:extLst>
              <a:ext uri="{FF2B5EF4-FFF2-40B4-BE49-F238E27FC236}">
                <a16:creationId xmlns:a16="http://schemas.microsoft.com/office/drawing/2014/main" id="{4C3DDD96-2DF0-472C-873F-D6FAA7011AE0}"/>
              </a:ext>
            </a:extLst>
          </p:cNvPr>
          <p:cNvPicPr>
            <a:picLocks noGrp="1" noChangeAspect="1"/>
          </p:cNvPicPr>
          <p:nvPr>
            <p:ph idx="1"/>
          </p:nvPr>
        </p:nvPicPr>
        <p:blipFill>
          <a:blip r:embed="rId3"/>
          <a:stretch>
            <a:fillRect/>
          </a:stretch>
        </p:blipFill>
        <p:spPr>
          <a:xfrm>
            <a:off x="948156" y="2815525"/>
            <a:ext cx="4130990" cy="3598863"/>
          </a:xfrm>
          <a:prstGeom prst="rect">
            <a:avLst/>
          </a:prstGeom>
        </p:spPr>
      </p:pic>
      <p:pic>
        <p:nvPicPr>
          <p:cNvPr id="6" name="图片 5">
            <a:extLst>
              <a:ext uri="{FF2B5EF4-FFF2-40B4-BE49-F238E27FC236}">
                <a16:creationId xmlns:a16="http://schemas.microsoft.com/office/drawing/2014/main" id="{1C3B606D-A610-4461-A59B-7DA7A85C02E4}"/>
              </a:ext>
            </a:extLst>
          </p:cNvPr>
          <p:cNvPicPr/>
          <p:nvPr/>
        </p:nvPicPr>
        <p:blipFill>
          <a:blip r:embed="rId4" cstate="print"/>
          <a:stretch>
            <a:fillRect/>
          </a:stretch>
        </p:blipFill>
        <p:spPr>
          <a:xfrm>
            <a:off x="6536650" y="3429000"/>
            <a:ext cx="4130990" cy="3111524"/>
          </a:xfrm>
          <a:prstGeom prst="rect">
            <a:avLst/>
          </a:prstGeom>
        </p:spPr>
      </p:pic>
      <p:sp>
        <p:nvSpPr>
          <p:cNvPr id="8" name="矩形 7">
            <a:extLst>
              <a:ext uri="{FF2B5EF4-FFF2-40B4-BE49-F238E27FC236}">
                <a16:creationId xmlns:a16="http://schemas.microsoft.com/office/drawing/2014/main" id="{2DC6B2CA-C7DB-45CA-8D17-B1C3FF449300}"/>
              </a:ext>
            </a:extLst>
          </p:cNvPr>
          <p:cNvSpPr/>
          <p:nvPr/>
        </p:nvSpPr>
        <p:spPr>
          <a:xfrm>
            <a:off x="6095821" y="2243044"/>
            <a:ext cx="3976922" cy="769441"/>
          </a:xfrm>
          <a:prstGeom prst="rect">
            <a:avLst/>
          </a:prstGeom>
          <a:noFill/>
        </p:spPr>
        <p:txBody>
          <a:bodyPr wrap="none" lIns="91440" tIns="45720" rIns="91440" bIns="45720">
            <a:spAutoFit/>
          </a:bodyPr>
          <a:lstStyle/>
          <a:p>
            <a:pPr algn="ctr"/>
            <a:r>
              <a:rPr lang="en-US" altLang="zh-CN" sz="4400" b="1" dirty="0">
                <a:ln w="12700">
                  <a:solidFill>
                    <a:schemeClr val="accent1"/>
                  </a:solidFill>
                  <a:prstDash val="solid"/>
                </a:ln>
                <a:solidFill>
                  <a:schemeClr val="bg1"/>
                </a:solidFill>
                <a:effectLst>
                  <a:outerShdw dist="38100" dir="2640000" algn="bl" rotWithShape="0">
                    <a:schemeClr val="accent1"/>
                  </a:outerShdw>
                </a:effectLst>
              </a:rPr>
              <a:t>2015-11-4 event</a:t>
            </a:r>
            <a:endParaRPr lang="zh-CN" altLang="en-US" sz="4400" b="1" dirty="0">
              <a:ln w="12700">
                <a:solidFill>
                  <a:schemeClr val="accent1"/>
                </a:solidFill>
                <a:prstDash val="solid"/>
              </a:ln>
              <a:solidFill>
                <a:schemeClr val="bg1"/>
              </a:solidFill>
              <a:effectLst>
                <a:outerShdw dist="38100" dir="2640000" algn="bl" rotWithShape="0">
                  <a:schemeClr val="accent1"/>
                </a:outerShdw>
              </a:effectLst>
            </a:endParaRPr>
          </a:p>
        </p:txBody>
      </p:sp>
      <p:pic>
        <p:nvPicPr>
          <p:cNvPr id="9" name="图片 8" descr="用户大会_01">
            <a:extLst>
              <a:ext uri="{FF2B5EF4-FFF2-40B4-BE49-F238E27FC236}">
                <a16:creationId xmlns:a16="http://schemas.microsoft.com/office/drawing/2014/main" id="{C99B523B-7575-483C-9AF9-C5B9BE91095B}"/>
              </a:ext>
            </a:extLst>
          </p:cNvPr>
          <p:cNvPicPr>
            <a:picLocks noChangeAspect="1"/>
          </p:cNvPicPr>
          <p:nvPr/>
        </p:nvPicPr>
        <p:blipFill>
          <a:blip r:embed="rId5"/>
          <a:stretch>
            <a:fillRect/>
          </a:stretch>
        </p:blipFill>
        <p:spPr>
          <a:xfrm>
            <a:off x="-6364" y="-12139"/>
            <a:ext cx="12192000" cy="1365250"/>
          </a:xfrm>
          <a:prstGeom prst="rect">
            <a:avLst/>
          </a:prstGeom>
        </p:spPr>
      </p:pic>
    </p:spTree>
    <p:extLst>
      <p:ext uri="{BB962C8B-B14F-4D97-AF65-F5344CB8AC3E}">
        <p14:creationId xmlns:p14="http://schemas.microsoft.com/office/powerpoint/2010/main" val="325724055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8FF09F-5989-4FF6-9220-3F24EA469B32}"/>
              </a:ext>
            </a:extLst>
          </p:cNvPr>
          <p:cNvSpPr>
            <a:spLocks noGrp="1"/>
          </p:cNvSpPr>
          <p:nvPr>
            <p:ph type="title"/>
          </p:nvPr>
        </p:nvSpPr>
        <p:spPr>
          <a:xfrm>
            <a:off x="496379" y="1129457"/>
            <a:ext cx="7886700" cy="1325563"/>
          </a:xfrm>
        </p:spPr>
        <p:txBody>
          <a:bodyPr/>
          <a:lstStyle/>
          <a:p>
            <a:r>
              <a:rPr lang="en-US" altLang="zh-CN" dirty="0">
                <a:solidFill>
                  <a:schemeClr val="bg1"/>
                </a:solidFill>
                <a:latin typeface="Andalus" panose="02020603050405020304" pitchFamily="18" charset="-78"/>
                <a:cs typeface="Andalus" panose="02020603050405020304" pitchFamily="18" charset="-78"/>
              </a:rPr>
              <a:t>The SRB events interfering wireless communication system</a:t>
            </a:r>
            <a:endParaRPr lang="zh-CN" altLang="en-US" dirty="0">
              <a:solidFill>
                <a:schemeClr val="bg1"/>
              </a:solidFill>
              <a:latin typeface="Andalus" panose="02020603050405020304" pitchFamily="18" charset="-78"/>
              <a:cs typeface="Andalus" panose="02020603050405020304" pitchFamily="18" charset="-78"/>
            </a:endParaRPr>
          </a:p>
        </p:txBody>
      </p:sp>
      <p:pic>
        <p:nvPicPr>
          <p:cNvPr id="4" name="内容占位符 3">
            <a:extLst>
              <a:ext uri="{FF2B5EF4-FFF2-40B4-BE49-F238E27FC236}">
                <a16:creationId xmlns:a16="http://schemas.microsoft.com/office/drawing/2014/main" id="{6BF00467-CE98-4FD6-853A-4215B6B525A1}"/>
              </a:ext>
            </a:extLst>
          </p:cNvPr>
          <p:cNvPicPr>
            <a:picLocks noGrp="1" noChangeAspect="1"/>
          </p:cNvPicPr>
          <p:nvPr>
            <p:ph idx="1"/>
          </p:nvPr>
        </p:nvPicPr>
        <p:blipFill>
          <a:blip r:embed="rId3"/>
          <a:stretch>
            <a:fillRect/>
          </a:stretch>
        </p:blipFill>
        <p:spPr>
          <a:xfrm>
            <a:off x="1570169" y="2329181"/>
            <a:ext cx="5499197" cy="3598863"/>
          </a:xfrm>
          <a:prstGeom prst="rect">
            <a:avLst/>
          </a:prstGeom>
        </p:spPr>
      </p:pic>
      <p:sp>
        <p:nvSpPr>
          <p:cNvPr id="7" name="矩形 6">
            <a:extLst>
              <a:ext uri="{FF2B5EF4-FFF2-40B4-BE49-F238E27FC236}">
                <a16:creationId xmlns:a16="http://schemas.microsoft.com/office/drawing/2014/main" id="{2C37D870-3E6A-4771-97D7-EA6C3DED6B99}"/>
              </a:ext>
            </a:extLst>
          </p:cNvPr>
          <p:cNvSpPr/>
          <p:nvPr/>
        </p:nvSpPr>
        <p:spPr>
          <a:xfrm>
            <a:off x="7320738" y="2928284"/>
            <a:ext cx="3181133" cy="1200329"/>
          </a:xfrm>
          <a:prstGeom prst="rect">
            <a:avLst/>
          </a:prstGeom>
        </p:spPr>
        <p:txBody>
          <a:bodyPr wrap="square">
            <a:spAutoFit/>
          </a:bodyPr>
          <a:lstStyle/>
          <a:p>
            <a:pPr algn="just"/>
            <a:r>
              <a:rPr lang="en-US" altLang="zh-CN" b="1"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Prof. Yue found that the 1807SFU may be a threshold for SRB interfering the GNSS position function.</a:t>
            </a:r>
            <a:endParaRPr lang="zh-CN" altLang="zh-CN"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9C637D37-B93D-4FAC-B2BA-0A59968B414A}"/>
              </a:ext>
            </a:extLst>
          </p:cNvPr>
          <p:cNvSpPr/>
          <p:nvPr/>
        </p:nvSpPr>
        <p:spPr>
          <a:xfrm>
            <a:off x="5086040" y="5934670"/>
            <a:ext cx="7099596" cy="923330"/>
          </a:xfrm>
          <a:prstGeom prst="rect">
            <a:avLst/>
          </a:prstGeom>
        </p:spPr>
        <p:txBody>
          <a:bodyPr wrap="square">
            <a:spAutoFit/>
          </a:bodyPr>
          <a:lstStyle/>
          <a:p>
            <a:r>
              <a:rPr lang="en-US" altLang="zh-CN" dirty="0">
                <a:solidFill>
                  <a:schemeClr val="bg1"/>
                </a:solidFill>
                <a:latin typeface="等线" panose="02010600030101010101" pitchFamily="2" charset="-122"/>
                <a:cs typeface="Times New Roman" panose="02020603050405020304" pitchFamily="18" charset="0"/>
              </a:rPr>
              <a:t>YUE X A,</a:t>
            </a:r>
            <a:r>
              <a:rPr lang="en-US" altLang="zh-CN" dirty="0">
                <a:solidFill>
                  <a:schemeClr val="bg1"/>
                </a:solidFill>
                <a:latin typeface="等线"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 Schreiner</a:t>
            </a:r>
            <a:r>
              <a:rPr lang="en-US" altLang="zh-CN" dirty="0">
                <a:solidFill>
                  <a:schemeClr val="bg1"/>
                </a:solidFill>
                <a:latin typeface="等线" panose="02010600030101010101" pitchFamily="2" charset="-122"/>
                <a:cs typeface="Times New Roman" panose="02020603050405020304" pitchFamily="18" charset="0"/>
              </a:rPr>
              <a:t> W S, </a:t>
            </a:r>
            <a:r>
              <a:rPr lang="en-US" altLang="zh-CN" dirty="0" err="1">
                <a:solidFill>
                  <a:schemeClr val="bg1"/>
                </a:solidFill>
                <a:latin typeface="等线"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Kuo</a:t>
            </a:r>
            <a:r>
              <a:rPr lang="en-US" altLang="zh-CN" dirty="0">
                <a:solidFill>
                  <a:schemeClr val="bg1"/>
                </a:solidFill>
                <a:latin typeface="等线" panose="02010600030101010101" pitchFamily="2" charset="-122"/>
                <a:cs typeface="Times New Roman" panose="02020603050405020304" pitchFamily="18" charset="0"/>
              </a:rPr>
              <a:t> Y H, et al. The effect of solar radio bursts on the GNSS radio occultation signals[J]. Geophysics Research Space Physics, 2013,118(9): 5906–5918</a:t>
            </a:r>
            <a:endParaRPr lang="zh-CN" altLang="en-US" dirty="0">
              <a:solidFill>
                <a:schemeClr val="bg1"/>
              </a:solidFill>
            </a:endParaRPr>
          </a:p>
        </p:txBody>
      </p:sp>
      <p:pic>
        <p:nvPicPr>
          <p:cNvPr id="9" name="图片 8" descr="用户大会_01">
            <a:extLst>
              <a:ext uri="{FF2B5EF4-FFF2-40B4-BE49-F238E27FC236}">
                <a16:creationId xmlns:a16="http://schemas.microsoft.com/office/drawing/2014/main" id="{38EB529E-5D3D-429A-8598-EE6B92DE730E}"/>
              </a:ext>
            </a:extLst>
          </p:cNvPr>
          <p:cNvPicPr>
            <a:picLocks noChangeAspect="1"/>
          </p:cNvPicPr>
          <p:nvPr/>
        </p:nvPicPr>
        <p:blipFill>
          <a:blip r:embed="rId6"/>
          <a:stretch>
            <a:fillRect/>
          </a:stretch>
        </p:blipFill>
        <p:spPr>
          <a:xfrm>
            <a:off x="-6364" y="-12139"/>
            <a:ext cx="12192000" cy="1365250"/>
          </a:xfrm>
          <a:prstGeom prst="rect">
            <a:avLst/>
          </a:prstGeom>
        </p:spPr>
      </p:pic>
    </p:spTree>
    <p:extLst>
      <p:ext uri="{BB962C8B-B14F-4D97-AF65-F5344CB8AC3E}">
        <p14:creationId xmlns:p14="http://schemas.microsoft.com/office/powerpoint/2010/main" val="387321016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F19B9F2-23AE-43B4-B4F8-1D7548080A56}"/>
              </a:ext>
            </a:extLst>
          </p:cNvPr>
          <p:cNvSpPr>
            <a:spLocks noGrp="1"/>
          </p:cNvSpPr>
          <p:nvPr>
            <p:ph type="title"/>
          </p:nvPr>
        </p:nvSpPr>
        <p:spPr>
          <a:xfrm>
            <a:off x="6364" y="1033693"/>
            <a:ext cx="8721968" cy="1080938"/>
          </a:xfrm>
        </p:spPr>
        <p:txBody>
          <a:bodyPr>
            <a:normAutofit/>
          </a:bodyPr>
          <a:lstStyle/>
          <a:p>
            <a:r>
              <a:rPr lang="en-US" altLang="zh-CN" dirty="0">
                <a:solidFill>
                  <a:schemeClr val="bg1"/>
                </a:solidFill>
                <a:latin typeface="Andalus" panose="02020603050405020304" pitchFamily="18" charset="-78"/>
                <a:cs typeface="Andalus" panose="02020603050405020304" pitchFamily="18" charset="-78"/>
              </a:rPr>
              <a:t>The solar radio telescope for L/S band</a:t>
            </a:r>
            <a:endParaRPr lang="zh-CN" altLang="en-US" dirty="0">
              <a:solidFill>
                <a:schemeClr val="bg1"/>
              </a:solidFill>
              <a:latin typeface="Andalus" panose="02020603050405020304" pitchFamily="18" charset="-78"/>
              <a:cs typeface="Andalus" panose="02020603050405020304" pitchFamily="18" charset="-78"/>
            </a:endParaRPr>
          </a:p>
        </p:txBody>
      </p:sp>
      <p:graphicFrame>
        <p:nvGraphicFramePr>
          <p:cNvPr id="6" name="内容占位符 5">
            <a:extLst>
              <a:ext uri="{FF2B5EF4-FFF2-40B4-BE49-F238E27FC236}">
                <a16:creationId xmlns:a16="http://schemas.microsoft.com/office/drawing/2014/main" id="{32B1632C-4DD7-467B-B879-418F56360591}"/>
              </a:ext>
            </a:extLst>
          </p:cNvPr>
          <p:cNvGraphicFramePr>
            <a:graphicFrameLocks noGrp="1"/>
          </p:cNvGraphicFramePr>
          <p:nvPr>
            <p:ph idx="1"/>
            <p:extLst>
              <p:ext uri="{D42A27DB-BD31-4B8C-83A1-F6EECF244321}">
                <p14:modId xmlns:p14="http://schemas.microsoft.com/office/powerpoint/2010/main" val="233245917"/>
              </p:ext>
            </p:extLst>
          </p:nvPr>
        </p:nvGraphicFramePr>
        <p:xfrm>
          <a:off x="241540" y="2321170"/>
          <a:ext cx="7295838" cy="4536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内容占位符 6">
            <a:extLst>
              <a:ext uri="{FF2B5EF4-FFF2-40B4-BE49-F238E27FC236}">
                <a16:creationId xmlns:a16="http://schemas.microsoft.com/office/drawing/2014/main" id="{4778987B-A09C-4284-9CFE-990BFE8938A9}"/>
              </a:ext>
            </a:extLst>
          </p:cNvPr>
          <p:cNvGraphicFramePr>
            <a:graphicFrameLocks/>
          </p:cNvGraphicFramePr>
          <p:nvPr>
            <p:extLst>
              <p:ext uri="{D42A27DB-BD31-4B8C-83A1-F6EECF244321}">
                <p14:modId xmlns:p14="http://schemas.microsoft.com/office/powerpoint/2010/main" val="1784844154"/>
              </p:ext>
            </p:extLst>
          </p:nvPr>
        </p:nvGraphicFramePr>
        <p:xfrm>
          <a:off x="8664361" y="3957089"/>
          <a:ext cx="3130622" cy="3059406"/>
        </p:xfrm>
        <a:graphic>
          <a:graphicData uri="http://schemas.openxmlformats.org/presentationml/2006/ole">
            <mc:AlternateContent xmlns:mc="http://schemas.openxmlformats.org/markup-compatibility/2006">
              <mc:Choice xmlns:v="urn:schemas-microsoft-com:vml" Requires="v">
                <p:oleObj spid="_x0000_s1060" r:id="rId9" imgW="3423920" imgH="3261995" progId="Word.Picture.8">
                  <p:embed/>
                </p:oleObj>
              </mc:Choice>
              <mc:Fallback>
                <p:oleObj r:id="rId9" imgW="3423920" imgH="3261995" progId="Word.Picture.8">
                  <p:embed/>
                  <p:pic>
                    <p:nvPicPr>
                      <p:cNvPr id="7" name="内容占位符 6">
                        <a:extLst>
                          <a:ext uri="{FF2B5EF4-FFF2-40B4-BE49-F238E27FC236}">
                            <a16:creationId xmlns:a16="http://schemas.microsoft.com/office/drawing/2014/main" id="{A30EADE1-4CC6-46BD-96A2-F42A67688895}"/>
                          </a:ext>
                        </a:extLst>
                      </p:cNvPr>
                      <p:cNvPicPr/>
                      <p:nvPr/>
                    </p:nvPicPr>
                    <p:blipFill>
                      <a:blip r:embed="rId10"/>
                      <a:stretch>
                        <a:fillRect/>
                      </a:stretch>
                    </p:blipFill>
                    <p:spPr>
                      <a:xfrm>
                        <a:off x="8664361" y="3957089"/>
                        <a:ext cx="3130622" cy="3059406"/>
                      </a:xfrm>
                      <a:prstGeom prst="rect">
                        <a:avLst/>
                      </a:prstGeom>
                      <a:solidFill>
                        <a:schemeClr val="accent4">
                          <a:lumMod val="60000"/>
                          <a:lumOff val="40000"/>
                        </a:schemeClr>
                      </a:solidFill>
                      <a:ln w="9525">
                        <a:noFill/>
                      </a:ln>
                    </p:spPr>
                  </p:pic>
                </p:oleObj>
              </mc:Fallback>
            </mc:AlternateContent>
          </a:graphicData>
        </a:graphic>
      </p:graphicFrame>
      <p:pic>
        <p:nvPicPr>
          <p:cNvPr id="10" name="图片 9">
            <a:extLst>
              <a:ext uri="{FF2B5EF4-FFF2-40B4-BE49-F238E27FC236}">
                <a16:creationId xmlns:a16="http://schemas.microsoft.com/office/drawing/2014/main" id="{2E9F058C-76CA-4BB7-980A-67BDB64D27A2}"/>
              </a:ext>
            </a:extLst>
          </p:cNvPr>
          <p:cNvPicPr>
            <a:picLocks noChangeAspect="1"/>
          </p:cNvPicPr>
          <p:nvPr/>
        </p:nvPicPr>
        <p:blipFill>
          <a:blip r:embed="rId11"/>
          <a:stretch>
            <a:fillRect/>
          </a:stretch>
        </p:blipFill>
        <p:spPr>
          <a:xfrm>
            <a:off x="8664361" y="1609196"/>
            <a:ext cx="2692294" cy="2091807"/>
          </a:xfrm>
          <a:prstGeom prst="rect">
            <a:avLst/>
          </a:prstGeom>
        </p:spPr>
      </p:pic>
      <p:pic>
        <p:nvPicPr>
          <p:cNvPr id="7" name="图片 6" descr="用户大会_01">
            <a:extLst>
              <a:ext uri="{FF2B5EF4-FFF2-40B4-BE49-F238E27FC236}">
                <a16:creationId xmlns:a16="http://schemas.microsoft.com/office/drawing/2014/main" id="{DABEED77-61BC-4AF5-BFD8-47AFCE705842}"/>
              </a:ext>
            </a:extLst>
          </p:cNvPr>
          <p:cNvPicPr>
            <a:picLocks noChangeAspect="1"/>
          </p:cNvPicPr>
          <p:nvPr/>
        </p:nvPicPr>
        <p:blipFill>
          <a:blip r:embed="rId12"/>
          <a:stretch>
            <a:fillRect/>
          </a:stretch>
        </p:blipFill>
        <p:spPr>
          <a:xfrm>
            <a:off x="-6364" y="-12139"/>
            <a:ext cx="12192000" cy="1365250"/>
          </a:xfrm>
          <a:prstGeom prst="rect">
            <a:avLst/>
          </a:prstGeom>
        </p:spPr>
      </p:pic>
    </p:spTree>
    <p:extLst>
      <p:ext uri="{BB962C8B-B14F-4D97-AF65-F5344CB8AC3E}">
        <p14:creationId xmlns:p14="http://schemas.microsoft.com/office/powerpoint/2010/main" val="42082730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ABFAD0-CCCC-4F43-8E9C-207746A1DCAD}"/>
              </a:ext>
            </a:extLst>
          </p:cNvPr>
          <p:cNvSpPr>
            <a:spLocks noGrp="1"/>
          </p:cNvSpPr>
          <p:nvPr>
            <p:ph type="title"/>
          </p:nvPr>
        </p:nvSpPr>
        <p:spPr>
          <a:xfrm>
            <a:off x="358356" y="985385"/>
            <a:ext cx="7886700" cy="1325563"/>
          </a:xfrm>
        </p:spPr>
        <p:txBody>
          <a:bodyPr/>
          <a:lstStyle/>
          <a:p>
            <a:r>
              <a:rPr lang="en-US" altLang="zh-CN" dirty="0">
                <a:solidFill>
                  <a:schemeClr val="bg1"/>
                </a:solidFill>
                <a:latin typeface="Andalus" panose="02020603050405020304" pitchFamily="18" charset="-78"/>
                <a:cs typeface="Andalus" panose="02020603050405020304" pitchFamily="18" charset="-78"/>
              </a:rPr>
              <a:t>But not enough!</a:t>
            </a:r>
            <a:endParaRPr lang="zh-CN" altLang="en-US" dirty="0">
              <a:solidFill>
                <a:schemeClr val="bg1"/>
              </a:solidFill>
              <a:latin typeface="Andalus" panose="02020603050405020304" pitchFamily="18" charset="-78"/>
              <a:cs typeface="Andalus" panose="02020603050405020304" pitchFamily="18" charset="-78"/>
            </a:endParaRPr>
          </a:p>
        </p:txBody>
      </p:sp>
      <p:graphicFrame>
        <p:nvGraphicFramePr>
          <p:cNvPr id="8" name="内容占位符 7">
            <a:extLst>
              <a:ext uri="{FF2B5EF4-FFF2-40B4-BE49-F238E27FC236}">
                <a16:creationId xmlns:a16="http://schemas.microsoft.com/office/drawing/2014/main" id="{51EEA254-B0A9-4EA4-9782-7D4413A60411}"/>
              </a:ext>
            </a:extLst>
          </p:cNvPr>
          <p:cNvGraphicFramePr>
            <a:graphicFrameLocks noGrp="1"/>
          </p:cNvGraphicFramePr>
          <p:nvPr>
            <p:ph idx="1"/>
            <p:extLst>
              <p:ext uri="{D42A27DB-BD31-4B8C-83A1-F6EECF244321}">
                <p14:modId xmlns:p14="http://schemas.microsoft.com/office/powerpoint/2010/main" val="3660699836"/>
              </p:ext>
            </p:extLst>
          </p:nvPr>
        </p:nvGraphicFramePr>
        <p:xfrm>
          <a:off x="1524001" y="1943221"/>
          <a:ext cx="9143639" cy="4768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用户大会_01">
            <a:extLst>
              <a:ext uri="{FF2B5EF4-FFF2-40B4-BE49-F238E27FC236}">
                <a16:creationId xmlns:a16="http://schemas.microsoft.com/office/drawing/2014/main" id="{621A5227-F7B8-4886-8FF7-D07EAB6D3E2C}"/>
              </a:ext>
            </a:extLst>
          </p:cNvPr>
          <p:cNvPicPr>
            <a:picLocks noChangeAspect="1"/>
          </p:cNvPicPr>
          <p:nvPr/>
        </p:nvPicPr>
        <p:blipFill>
          <a:blip r:embed="rId8"/>
          <a:stretch>
            <a:fillRect/>
          </a:stretch>
        </p:blipFill>
        <p:spPr>
          <a:xfrm>
            <a:off x="-6364" y="-12139"/>
            <a:ext cx="12192000" cy="1365250"/>
          </a:xfrm>
          <a:prstGeom prst="rect">
            <a:avLst/>
          </a:prstGeom>
        </p:spPr>
      </p:pic>
    </p:spTree>
    <p:extLst>
      <p:ext uri="{BB962C8B-B14F-4D97-AF65-F5344CB8AC3E}">
        <p14:creationId xmlns:p14="http://schemas.microsoft.com/office/powerpoint/2010/main" val="253441395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1547</TotalTime>
  <Words>1558</Words>
  <Application>Microsoft Office PowerPoint</Application>
  <PresentationFormat>宽屏</PresentationFormat>
  <Paragraphs>133</Paragraphs>
  <Slides>20</Slides>
  <Notes>17</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0" baseType="lpstr">
      <vt:lpstr>AdvEPSTIM</vt:lpstr>
      <vt:lpstr>等线</vt:lpstr>
      <vt:lpstr>Andalus</vt:lpstr>
      <vt:lpstr>Angsana New</vt:lpstr>
      <vt:lpstr>AngsanaUPC</vt:lpstr>
      <vt:lpstr>Arial</vt:lpstr>
      <vt:lpstr>Calibri</vt:lpstr>
      <vt:lpstr>Calibri Light</vt:lpstr>
      <vt:lpstr>Office 主题​​</vt:lpstr>
      <vt:lpstr>Microsoft Word Picture</vt:lpstr>
      <vt:lpstr>The ability of China's Satellite X-ray payload to warn of solar radio bursts interfering navigation communication events from the Event of September 6, 2017</vt:lpstr>
      <vt:lpstr>Index </vt:lpstr>
      <vt:lpstr>1. Back ground</vt:lpstr>
      <vt:lpstr>1. Back ground</vt:lpstr>
      <vt:lpstr>The SRB events interfering wireless communication system</vt:lpstr>
      <vt:lpstr>The SRB events interfering wireless communication system</vt:lpstr>
      <vt:lpstr>The SRB events interfering wireless communication system</vt:lpstr>
      <vt:lpstr>The solar radio telescope for L/S band</vt:lpstr>
      <vt:lpstr>But not enough!</vt:lpstr>
      <vt:lpstr>X-ray and SRB events</vt:lpstr>
      <vt:lpstr>X-ray and SRB events</vt:lpstr>
      <vt:lpstr>2. Introduce 2017-9-6 event and Data analyzing，comparing </vt:lpstr>
      <vt:lpstr>Introduce 2017-9-6 event</vt:lpstr>
      <vt:lpstr>The flux of  solar radio in L band</vt:lpstr>
      <vt:lpstr> the X-ray and 1415MHz solar radio flux</vt:lpstr>
      <vt:lpstr>The X-ray detector in FY  satellite </vt:lpstr>
      <vt:lpstr>2017-9-6 event FY vs GOSE</vt:lpstr>
      <vt:lpstr>3. Future plan </vt:lpstr>
      <vt:lpstr>Future plan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dongliang@ynao.ac.cn</dc:creator>
  <cp:lastModifiedBy>dongliang@ynao.ac.cn</cp:lastModifiedBy>
  <cp:revision>55</cp:revision>
  <dcterms:created xsi:type="dcterms:W3CDTF">2021-10-18T08:33:23Z</dcterms:created>
  <dcterms:modified xsi:type="dcterms:W3CDTF">2021-10-24T08:38:23Z</dcterms:modified>
</cp:coreProperties>
</file>