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8" r:id="rId3"/>
    <p:sldId id="259" r:id="rId4"/>
    <p:sldId id="260" r:id="rId5"/>
    <p:sldId id="270" r:id="rId6"/>
    <p:sldId id="261" r:id="rId7"/>
    <p:sldId id="262" r:id="rId8"/>
    <p:sldId id="304" r:id="rId9"/>
    <p:sldId id="277" r:id="rId10"/>
    <p:sldId id="280" r:id="rId11"/>
    <p:sldId id="302" r:id="rId12"/>
    <p:sldId id="311" r:id="rId13"/>
    <p:sldId id="264" r:id="rId1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04"/>
    <p:restoredTop sz="68571"/>
  </p:normalViewPr>
  <p:slideViewPr>
    <p:cSldViewPr snapToGrid="0" snapToObjects="1">
      <p:cViewPr varScale="1">
        <p:scale>
          <a:sx n="85" d="100"/>
          <a:sy n="85" d="100"/>
        </p:scale>
        <p:origin x="15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037428-415F-EB4A-89A3-890A52221FA4}" type="datetimeFigureOut">
              <a:rPr kumimoji="1" lang="ja-JP" altLang="en-US" smtClean="0"/>
              <a:t>2021/10/25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E58207-FA10-F941-9161-396B72EFE918}" type="slidenum">
              <a:rPr kumimoji="1" lang="ja-JP" altLang="en-US" smtClean="0"/>
              <a:t>‹#›</a:t>
            </a:fld>
            <a:endParaRPr kumimoji="1" lang="ja-JP" altLang="en-US"/>
          </a:p>
        </p:txBody>
      </p:sp>
    </p:spTree>
    <p:extLst>
      <p:ext uri="{BB962C8B-B14F-4D97-AF65-F5344CB8AC3E}">
        <p14:creationId xmlns:p14="http://schemas.microsoft.com/office/powerpoint/2010/main" val="2347166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DE58207-FA10-F941-9161-396B72EFE918}" type="slidenum">
              <a:rPr kumimoji="1" lang="ja-JP" altLang="en-US" smtClean="0"/>
              <a:t>1</a:t>
            </a:fld>
            <a:endParaRPr kumimoji="1" lang="ja-JP" altLang="en-US"/>
          </a:p>
        </p:txBody>
      </p:sp>
    </p:spTree>
    <p:extLst>
      <p:ext uri="{BB962C8B-B14F-4D97-AF65-F5344CB8AC3E}">
        <p14:creationId xmlns:p14="http://schemas.microsoft.com/office/powerpoint/2010/main" val="2868884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207155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lang="en" altLang="ja-JP" sz="2200" dirty="0">
              <a:effectLst/>
              <a:latin typeface="ヒラギノ角ゴ ProN W3"/>
              <a:ea typeface="ヒラギノ角ゴ ProN W3"/>
              <a:cs typeface="ヒラギノ角ゴ ProN W3"/>
              <a:sym typeface="ヒラギノ角ゴ ProN W3"/>
            </a:endParaRPr>
          </a:p>
        </p:txBody>
      </p:sp>
    </p:spTree>
    <p:extLst>
      <p:ext uri="{BB962C8B-B14F-4D97-AF65-F5344CB8AC3E}">
        <p14:creationId xmlns:p14="http://schemas.microsoft.com/office/powerpoint/2010/main" val="2767261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 altLang="ja-JP" sz="2200" dirty="0">
              <a:effectLst/>
              <a:latin typeface="ヒラギノ角ゴ ProN W3"/>
              <a:ea typeface="ヒラギノ角ゴ ProN W3"/>
              <a:cs typeface="ヒラギノ角ゴ ProN W3"/>
              <a:sym typeface="ヒラギノ角ゴ ProN W3"/>
            </a:endParaRPr>
          </a:p>
        </p:txBody>
      </p:sp>
    </p:spTree>
    <p:extLst>
      <p:ext uri="{BB962C8B-B14F-4D97-AF65-F5344CB8AC3E}">
        <p14:creationId xmlns:p14="http://schemas.microsoft.com/office/powerpoint/2010/main" val="1022360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DE58207-FA10-F941-9161-396B72EFE918}" type="slidenum">
              <a:rPr kumimoji="1" lang="ja-JP" altLang="en-US" smtClean="0"/>
              <a:t>13</a:t>
            </a:fld>
            <a:endParaRPr kumimoji="1" lang="ja-JP" altLang="en-US"/>
          </a:p>
        </p:txBody>
      </p:sp>
    </p:spTree>
    <p:extLst>
      <p:ext uri="{BB962C8B-B14F-4D97-AF65-F5344CB8AC3E}">
        <p14:creationId xmlns:p14="http://schemas.microsoft.com/office/powerpoint/2010/main" val="2025578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ADE58207-FA10-F941-9161-396B72EFE918}" type="slidenum">
              <a:rPr kumimoji="1" lang="ja-JP" altLang="en-US" smtClean="0"/>
              <a:t>2</a:t>
            </a:fld>
            <a:endParaRPr kumimoji="1" lang="ja-JP" altLang="en-US"/>
          </a:p>
        </p:txBody>
      </p:sp>
    </p:spTree>
    <p:extLst>
      <p:ext uri="{BB962C8B-B14F-4D97-AF65-F5344CB8AC3E}">
        <p14:creationId xmlns:p14="http://schemas.microsoft.com/office/powerpoint/2010/main" val="1642369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 altLang="ja-JP" dirty="0"/>
          </a:p>
        </p:txBody>
      </p:sp>
      <p:sp>
        <p:nvSpPr>
          <p:cNvPr id="4" name="スライド番号プレースホルダー 3"/>
          <p:cNvSpPr>
            <a:spLocks noGrp="1"/>
          </p:cNvSpPr>
          <p:nvPr>
            <p:ph type="sldNum" sz="quarter" idx="5"/>
          </p:nvPr>
        </p:nvSpPr>
        <p:spPr/>
        <p:txBody>
          <a:bodyPr/>
          <a:lstStyle/>
          <a:p>
            <a:fld id="{ADE58207-FA10-F941-9161-396B72EFE918}" type="slidenum">
              <a:rPr kumimoji="1" lang="ja-JP" altLang="en-US" smtClean="0"/>
              <a:t>3</a:t>
            </a:fld>
            <a:endParaRPr kumimoji="1" lang="ja-JP" altLang="en-US"/>
          </a:p>
        </p:txBody>
      </p:sp>
    </p:spTree>
    <p:extLst>
      <p:ext uri="{BB962C8B-B14F-4D97-AF65-F5344CB8AC3E}">
        <p14:creationId xmlns:p14="http://schemas.microsoft.com/office/powerpoint/2010/main" val="772284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 altLang="ja-JP" sz="1200" dirty="0">
              <a:effectLst/>
              <a:latin typeface="ヒラギノ角ゴ ProN W3"/>
              <a:ea typeface="ヒラギノ角ゴ ProN W3"/>
              <a:cs typeface="ヒラギノ角ゴ ProN W3"/>
              <a:sym typeface="ヒラギノ角ゴ ProN W3"/>
            </a:endParaRPr>
          </a:p>
        </p:txBody>
      </p:sp>
      <p:sp>
        <p:nvSpPr>
          <p:cNvPr id="4" name="スライド番号プレースホルダー 3"/>
          <p:cNvSpPr>
            <a:spLocks noGrp="1"/>
          </p:cNvSpPr>
          <p:nvPr>
            <p:ph type="sldNum" sz="quarter" idx="5"/>
          </p:nvPr>
        </p:nvSpPr>
        <p:spPr/>
        <p:txBody>
          <a:bodyPr/>
          <a:lstStyle/>
          <a:p>
            <a:fld id="{ADE58207-FA10-F941-9161-396B72EFE918}" type="slidenum">
              <a:rPr kumimoji="1" lang="ja-JP" altLang="en-US" smtClean="0"/>
              <a:t>4</a:t>
            </a:fld>
            <a:endParaRPr kumimoji="1" lang="ja-JP" altLang="en-US"/>
          </a:p>
        </p:txBody>
      </p:sp>
    </p:spTree>
    <p:extLst>
      <p:ext uri="{BB962C8B-B14F-4D97-AF65-F5344CB8AC3E}">
        <p14:creationId xmlns:p14="http://schemas.microsoft.com/office/powerpoint/2010/main" val="3377572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DE58207-FA10-F941-9161-396B72EFE918}" type="slidenum">
              <a:rPr kumimoji="1" lang="ja-JP" altLang="en-US" smtClean="0"/>
              <a:t>5</a:t>
            </a:fld>
            <a:endParaRPr kumimoji="1" lang="ja-JP" altLang="en-US"/>
          </a:p>
        </p:txBody>
      </p:sp>
    </p:spTree>
    <p:extLst>
      <p:ext uri="{BB962C8B-B14F-4D97-AF65-F5344CB8AC3E}">
        <p14:creationId xmlns:p14="http://schemas.microsoft.com/office/powerpoint/2010/main" val="1187711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 altLang="ja-JP" dirty="0"/>
          </a:p>
        </p:txBody>
      </p:sp>
      <p:sp>
        <p:nvSpPr>
          <p:cNvPr id="4" name="スライド番号プレースホルダー 3"/>
          <p:cNvSpPr>
            <a:spLocks noGrp="1"/>
          </p:cNvSpPr>
          <p:nvPr>
            <p:ph type="sldNum" sz="quarter" idx="5"/>
          </p:nvPr>
        </p:nvSpPr>
        <p:spPr/>
        <p:txBody>
          <a:bodyPr/>
          <a:lstStyle/>
          <a:p>
            <a:fld id="{ADE58207-FA10-F941-9161-396B72EFE918}" type="slidenum">
              <a:rPr kumimoji="1" lang="ja-JP" altLang="en-US" smtClean="0"/>
              <a:t>6</a:t>
            </a:fld>
            <a:endParaRPr kumimoji="1" lang="ja-JP" altLang="en-US"/>
          </a:p>
        </p:txBody>
      </p:sp>
    </p:spTree>
    <p:extLst>
      <p:ext uri="{BB962C8B-B14F-4D97-AF65-F5344CB8AC3E}">
        <p14:creationId xmlns:p14="http://schemas.microsoft.com/office/powerpoint/2010/main" val="2012945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endParaRPr kumimoji="1" lang="ja-JP" altLang="ja-JP" sz="1200" kern="120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ADE58207-FA10-F941-9161-396B72EFE918}" type="slidenum">
              <a:rPr kumimoji="1" lang="ja-JP" altLang="en-US" smtClean="0"/>
              <a:t>7</a:t>
            </a:fld>
            <a:endParaRPr kumimoji="1" lang="ja-JP" altLang="en-US"/>
          </a:p>
        </p:txBody>
      </p:sp>
    </p:spTree>
    <p:extLst>
      <p:ext uri="{BB962C8B-B14F-4D97-AF65-F5344CB8AC3E}">
        <p14:creationId xmlns:p14="http://schemas.microsoft.com/office/powerpoint/2010/main" val="3614966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286077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00968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193FC6-EAE1-9E41-8086-DCF7879900C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FADE9CC-F2B5-EE4F-AFCA-756A6B6DC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F5E1D01-00AB-1B45-B4A4-EFDAF1EC1EC3}"/>
              </a:ext>
            </a:extLst>
          </p:cNvPr>
          <p:cNvSpPr>
            <a:spLocks noGrp="1"/>
          </p:cNvSpPr>
          <p:nvPr>
            <p:ph type="dt" sz="half" idx="10"/>
          </p:nvPr>
        </p:nvSpPr>
        <p:spPr/>
        <p:txBody>
          <a:bodyPr/>
          <a:lstStyle/>
          <a:p>
            <a:fld id="{AAF1CF17-E238-E449-8D50-A6CE06B55E4F}" type="datetimeFigureOut">
              <a:rPr kumimoji="1" lang="ja-JP" altLang="en-US" smtClean="0"/>
              <a:t>2021/10/25</a:t>
            </a:fld>
            <a:endParaRPr kumimoji="1" lang="ja-JP" altLang="en-US"/>
          </a:p>
        </p:txBody>
      </p:sp>
      <p:sp>
        <p:nvSpPr>
          <p:cNvPr id="5" name="フッター プレースホルダー 4">
            <a:extLst>
              <a:ext uri="{FF2B5EF4-FFF2-40B4-BE49-F238E27FC236}">
                <a16:creationId xmlns:a16="http://schemas.microsoft.com/office/drawing/2014/main" id="{00FA8781-34FC-9D42-AD89-EA5C9F80141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F95AE7A-CE76-1C43-A93E-02E0B170595C}"/>
              </a:ext>
            </a:extLst>
          </p:cNvPr>
          <p:cNvSpPr>
            <a:spLocks noGrp="1"/>
          </p:cNvSpPr>
          <p:nvPr>
            <p:ph type="sldNum" sz="quarter" idx="12"/>
          </p:nvPr>
        </p:nvSpPr>
        <p:spPr/>
        <p:txBody>
          <a:bodyPr/>
          <a:lstStyle/>
          <a:p>
            <a:fld id="{E2F45460-DED2-0B48-BE57-96D005D4E3B5}" type="slidenum">
              <a:rPr kumimoji="1" lang="ja-JP" altLang="en-US" smtClean="0"/>
              <a:t>‹#›</a:t>
            </a:fld>
            <a:endParaRPr kumimoji="1" lang="ja-JP" altLang="en-US"/>
          </a:p>
        </p:txBody>
      </p:sp>
    </p:spTree>
    <p:extLst>
      <p:ext uri="{BB962C8B-B14F-4D97-AF65-F5344CB8AC3E}">
        <p14:creationId xmlns:p14="http://schemas.microsoft.com/office/powerpoint/2010/main" val="2538474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7DC015-8294-D14E-B806-9D60B1E2401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55295D2-90DB-5C49-852B-0611C2D1546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AC72F8-A21D-BF4E-993C-40CEE28FB77D}"/>
              </a:ext>
            </a:extLst>
          </p:cNvPr>
          <p:cNvSpPr>
            <a:spLocks noGrp="1"/>
          </p:cNvSpPr>
          <p:nvPr>
            <p:ph type="dt" sz="half" idx="10"/>
          </p:nvPr>
        </p:nvSpPr>
        <p:spPr/>
        <p:txBody>
          <a:bodyPr/>
          <a:lstStyle/>
          <a:p>
            <a:fld id="{AAF1CF17-E238-E449-8D50-A6CE06B55E4F}" type="datetimeFigureOut">
              <a:rPr kumimoji="1" lang="ja-JP" altLang="en-US" smtClean="0"/>
              <a:t>2021/10/25</a:t>
            </a:fld>
            <a:endParaRPr kumimoji="1" lang="ja-JP" altLang="en-US"/>
          </a:p>
        </p:txBody>
      </p:sp>
      <p:sp>
        <p:nvSpPr>
          <p:cNvPr id="5" name="フッター プレースホルダー 4">
            <a:extLst>
              <a:ext uri="{FF2B5EF4-FFF2-40B4-BE49-F238E27FC236}">
                <a16:creationId xmlns:a16="http://schemas.microsoft.com/office/drawing/2014/main" id="{3B4107C4-371F-994E-9CB2-2A7A1106686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132A638-4FCF-E645-A4E6-A0E71442B73C}"/>
              </a:ext>
            </a:extLst>
          </p:cNvPr>
          <p:cNvSpPr>
            <a:spLocks noGrp="1"/>
          </p:cNvSpPr>
          <p:nvPr>
            <p:ph type="sldNum" sz="quarter" idx="12"/>
          </p:nvPr>
        </p:nvSpPr>
        <p:spPr/>
        <p:txBody>
          <a:bodyPr/>
          <a:lstStyle/>
          <a:p>
            <a:fld id="{E2F45460-DED2-0B48-BE57-96D005D4E3B5}" type="slidenum">
              <a:rPr kumimoji="1" lang="ja-JP" altLang="en-US" smtClean="0"/>
              <a:t>‹#›</a:t>
            </a:fld>
            <a:endParaRPr kumimoji="1" lang="ja-JP" altLang="en-US"/>
          </a:p>
        </p:txBody>
      </p:sp>
    </p:spTree>
    <p:extLst>
      <p:ext uri="{BB962C8B-B14F-4D97-AF65-F5344CB8AC3E}">
        <p14:creationId xmlns:p14="http://schemas.microsoft.com/office/powerpoint/2010/main" val="839782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8F86718-CD12-1E4D-A899-2D86E8BD762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E7DF775-C283-184E-8F6B-86701DC16FE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3A5DD8B-3B04-6B4C-B781-40FDB8A12E6C}"/>
              </a:ext>
            </a:extLst>
          </p:cNvPr>
          <p:cNvSpPr>
            <a:spLocks noGrp="1"/>
          </p:cNvSpPr>
          <p:nvPr>
            <p:ph type="dt" sz="half" idx="10"/>
          </p:nvPr>
        </p:nvSpPr>
        <p:spPr/>
        <p:txBody>
          <a:bodyPr/>
          <a:lstStyle/>
          <a:p>
            <a:fld id="{AAF1CF17-E238-E449-8D50-A6CE06B55E4F}" type="datetimeFigureOut">
              <a:rPr kumimoji="1" lang="ja-JP" altLang="en-US" smtClean="0"/>
              <a:t>2021/10/25</a:t>
            </a:fld>
            <a:endParaRPr kumimoji="1" lang="ja-JP" altLang="en-US"/>
          </a:p>
        </p:txBody>
      </p:sp>
      <p:sp>
        <p:nvSpPr>
          <p:cNvPr id="5" name="フッター プレースホルダー 4">
            <a:extLst>
              <a:ext uri="{FF2B5EF4-FFF2-40B4-BE49-F238E27FC236}">
                <a16:creationId xmlns:a16="http://schemas.microsoft.com/office/drawing/2014/main" id="{4802B86B-EFAB-384A-9783-2B6392C7BA2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106173-69A1-B646-ACF8-F6531BD33E14}"/>
              </a:ext>
            </a:extLst>
          </p:cNvPr>
          <p:cNvSpPr>
            <a:spLocks noGrp="1"/>
          </p:cNvSpPr>
          <p:nvPr>
            <p:ph type="sldNum" sz="quarter" idx="12"/>
          </p:nvPr>
        </p:nvSpPr>
        <p:spPr/>
        <p:txBody>
          <a:bodyPr/>
          <a:lstStyle/>
          <a:p>
            <a:fld id="{E2F45460-DED2-0B48-BE57-96D005D4E3B5}" type="slidenum">
              <a:rPr kumimoji="1" lang="ja-JP" altLang="en-US" smtClean="0"/>
              <a:t>‹#›</a:t>
            </a:fld>
            <a:endParaRPr kumimoji="1" lang="ja-JP" altLang="en-US"/>
          </a:p>
        </p:txBody>
      </p:sp>
    </p:spTree>
    <p:extLst>
      <p:ext uri="{BB962C8B-B14F-4D97-AF65-F5344CB8AC3E}">
        <p14:creationId xmlns:p14="http://schemas.microsoft.com/office/powerpoint/2010/main" val="3812828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議題">
    <p:spTree>
      <p:nvGrpSpPr>
        <p:cNvPr id="1" name=""/>
        <p:cNvGrpSpPr/>
        <p:nvPr/>
      </p:nvGrpSpPr>
      <p:grpSpPr>
        <a:xfrm>
          <a:off x="0" y="0"/>
          <a:ext cx="0" cy="0"/>
          <a:chOff x="0" y="0"/>
          <a:chExt cx="0" cy="0"/>
        </a:xfrm>
      </p:grpSpPr>
      <p:sp>
        <p:nvSpPr>
          <p:cNvPr id="88" name="議題のタイトル"/>
          <p:cNvSpPr txBox="1">
            <a:spLocks noGrp="1"/>
          </p:cNvSpPr>
          <p:nvPr>
            <p:ph type="title" hasCustomPrompt="1"/>
          </p:nvPr>
        </p:nvSpPr>
        <p:spPr>
          <a:xfrm>
            <a:off x="603250" y="539750"/>
            <a:ext cx="10985500" cy="717550"/>
          </a:xfrm>
          <a:prstGeom prst="rect">
            <a:avLst/>
          </a:prstGeom>
        </p:spPr>
        <p:txBody>
          <a:bodyPr/>
          <a:lstStyle/>
          <a:p>
            <a:r>
              <a:t>議題のタイトル</a:t>
            </a:r>
          </a:p>
        </p:txBody>
      </p:sp>
      <p:sp>
        <p:nvSpPr>
          <p:cNvPr id="89" name="議題のサブタイトル"/>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a:latin typeface="+mn-lt"/>
                <a:ea typeface="+mn-ea"/>
                <a:cs typeface="+mn-cs"/>
                <a:sym typeface="ヒラギノ角ゴ ProN W6"/>
              </a:defRPr>
            </a:lvl1pPr>
          </a:lstStyle>
          <a:p>
            <a:r>
              <a:t>議題のサブタイトル</a:t>
            </a:r>
          </a:p>
        </p:txBody>
      </p:sp>
      <p:sp>
        <p:nvSpPr>
          <p:cNvPr id="90" name="本文レベル1…"/>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議題のトピック</a:t>
            </a:r>
          </a:p>
          <a:p>
            <a:pPr lvl="1"/>
            <a:endParaRPr/>
          </a:p>
          <a:p>
            <a:pPr lvl="2"/>
            <a:endParaRPr/>
          </a:p>
          <a:p>
            <a:pPr lvl="3"/>
            <a:endParaRPr/>
          </a:p>
          <a:p>
            <a:pPr lvl="4"/>
            <a:endParaRPr/>
          </a:p>
        </p:txBody>
      </p:sp>
      <p:sp>
        <p:nvSpPr>
          <p:cNvPr id="9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427959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93353A-FC9F-1D4C-956D-EDDDAA15ED9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6989D91-ED3C-FD4D-84A1-C1DB5DA292D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0F904AE-29A9-B64C-9F80-54E5E5FD4AD1}"/>
              </a:ext>
            </a:extLst>
          </p:cNvPr>
          <p:cNvSpPr>
            <a:spLocks noGrp="1"/>
          </p:cNvSpPr>
          <p:nvPr>
            <p:ph type="dt" sz="half" idx="10"/>
          </p:nvPr>
        </p:nvSpPr>
        <p:spPr/>
        <p:txBody>
          <a:bodyPr/>
          <a:lstStyle/>
          <a:p>
            <a:fld id="{AAF1CF17-E238-E449-8D50-A6CE06B55E4F}" type="datetimeFigureOut">
              <a:rPr kumimoji="1" lang="ja-JP" altLang="en-US" smtClean="0"/>
              <a:t>2021/10/25</a:t>
            </a:fld>
            <a:endParaRPr kumimoji="1" lang="ja-JP" altLang="en-US"/>
          </a:p>
        </p:txBody>
      </p:sp>
      <p:sp>
        <p:nvSpPr>
          <p:cNvPr id="5" name="フッター プレースホルダー 4">
            <a:extLst>
              <a:ext uri="{FF2B5EF4-FFF2-40B4-BE49-F238E27FC236}">
                <a16:creationId xmlns:a16="http://schemas.microsoft.com/office/drawing/2014/main" id="{F711A6C1-4886-0046-A53F-455F5BB17CC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018BEE8-16E5-8A49-91F4-0DF0FFF69CE4}"/>
              </a:ext>
            </a:extLst>
          </p:cNvPr>
          <p:cNvSpPr>
            <a:spLocks noGrp="1"/>
          </p:cNvSpPr>
          <p:nvPr>
            <p:ph type="sldNum" sz="quarter" idx="12"/>
          </p:nvPr>
        </p:nvSpPr>
        <p:spPr/>
        <p:txBody>
          <a:bodyPr/>
          <a:lstStyle/>
          <a:p>
            <a:fld id="{E2F45460-DED2-0B48-BE57-96D005D4E3B5}" type="slidenum">
              <a:rPr kumimoji="1" lang="ja-JP" altLang="en-US" smtClean="0"/>
              <a:t>‹#›</a:t>
            </a:fld>
            <a:endParaRPr kumimoji="1" lang="ja-JP" altLang="en-US"/>
          </a:p>
        </p:txBody>
      </p:sp>
    </p:spTree>
    <p:extLst>
      <p:ext uri="{BB962C8B-B14F-4D97-AF65-F5344CB8AC3E}">
        <p14:creationId xmlns:p14="http://schemas.microsoft.com/office/powerpoint/2010/main" val="2184192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BFD79D-D1D3-5644-A6F6-B09C7B8EC4C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9BD0A63-99BF-7D41-8762-1786748CE6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08967A4-D501-B848-A2C0-7E3AFA459ACF}"/>
              </a:ext>
            </a:extLst>
          </p:cNvPr>
          <p:cNvSpPr>
            <a:spLocks noGrp="1"/>
          </p:cNvSpPr>
          <p:nvPr>
            <p:ph type="dt" sz="half" idx="10"/>
          </p:nvPr>
        </p:nvSpPr>
        <p:spPr/>
        <p:txBody>
          <a:bodyPr/>
          <a:lstStyle/>
          <a:p>
            <a:fld id="{AAF1CF17-E238-E449-8D50-A6CE06B55E4F}" type="datetimeFigureOut">
              <a:rPr kumimoji="1" lang="ja-JP" altLang="en-US" smtClean="0"/>
              <a:t>2021/10/25</a:t>
            </a:fld>
            <a:endParaRPr kumimoji="1" lang="ja-JP" altLang="en-US"/>
          </a:p>
        </p:txBody>
      </p:sp>
      <p:sp>
        <p:nvSpPr>
          <p:cNvPr id="5" name="フッター プレースホルダー 4">
            <a:extLst>
              <a:ext uri="{FF2B5EF4-FFF2-40B4-BE49-F238E27FC236}">
                <a16:creationId xmlns:a16="http://schemas.microsoft.com/office/drawing/2014/main" id="{3DB1B180-5B95-B04C-8FFE-0CC91087CBB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5281A4F-AFFF-E04F-B772-37982498C2C6}"/>
              </a:ext>
            </a:extLst>
          </p:cNvPr>
          <p:cNvSpPr>
            <a:spLocks noGrp="1"/>
          </p:cNvSpPr>
          <p:nvPr>
            <p:ph type="sldNum" sz="quarter" idx="12"/>
          </p:nvPr>
        </p:nvSpPr>
        <p:spPr/>
        <p:txBody>
          <a:bodyPr/>
          <a:lstStyle/>
          <a:p>
            <a:fld id="{E2F45460-DED2-0B48-BE57-96D005D4E3B5}" type="slidenum">
              <a:rPr kumimoji="1" lang="ja-JP" altLang="en-US" smtClean="0"/>
              <a:t>‹#›</a:t>
            </a:fld>
            <a:endParaRPr kumimoji="1" lang="ja-JP" altLang="en-US"/>
          </a:p>
        </p:txBody>
      </p:sp>
    </p:spTree>
    <p:extLst>
      <p:ext uri="{BB962C8B-B14F-4D97-AF65-F5344CB8AC3E}">
        <p14:creationId xmlns:p14="http://schemas.microsoft.com/office/powerpoint/2010/main" val="4198877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CC2553-9CB8-0845-8FBC-01F6A7BDAC1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65B728C-4C09-C74B-9965-2696E5A7E40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7596C61-BB61-114E-8D88-55AD4F052A3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D400C6C-AFE9-0149-9FF4-E8ED7DF5CF47}"/>
              </a:ext>
            </a:extLst>
          </p:cNvPr>
          <p:cNvSpPr>
            <a:spLocks noGrp="1"/>
          </p:cNvSpPr>
          <p:nvPr>
            <p:ph type="dt" sz="half" idx="10"/>
          </p:nvPr>
        </p:nvSpPr>
        <p:spPr/>
        <p:txBody>
          <a:bodyPr/>
          <a:lstStyle/>
          <a:p>
            <a:fld id="{AAF1CF17-E238-E449-8D50-A6CE06B55E4F}" type="datetimeFigureOut">
              <a:rPr kumimoji="1" lang="ja-JP" altLang="en-US" smtClean="0"/>
              <a:t>2021/10/25</a:t>
            </a:fld>
            <a:endParaRPr kumimoji="1" lang="ja-JP" altLang="en-US"/>
          </a:p>
        </p:txBody>
      </p:sp>
      <p:sp>
        <p:nvSpPr>
          <p:cNvPr id="6" name="フッター プレースホルダー 5">
            <a:extLst>
              <a:ext uri="{FF2B5EF4-FFF2-40B4-BE49-F238E27FC236}">
                <a16:creationId xmlns:a16="http://schemas.microsoft.com/office/drawing/2014/main" id="{8A234A65-231D-CC49-966E-C295117CB86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CD7E3F8-66F2-B549-A6D4-12070BB3C2CA}"/>
              </a:ext>
            </a:extLst>
          </p:cNvPr>
          <p:cNvSpPr>
            <a:spLocks noGrp="1"/>
          </p:cNvSpPr>
          <p:nvPr>
            <p:ph type="sldNum" sz="quarter" idx="12"/>
          </p:nvPr>
        </p:nvSpPr>
        <p:spPr/>
        <p:txBody>
          <a:bodyPr/>
          <a:lstStyle/>
          <a:p>
            <a:fld id="{E2F45460-DED2-0B48-BE57-96D005D4E3B5}" type="slidenum">
              <a:rPr kumimoji="1" lang="ja-JP" altLang="en-US" smtClean="0"/>
              <a:t>‹#›</a:t>
            </a:fld>
            <a:endParaRPr kumimoji="1" lang="ja-JP" altLang="en-US"/>
          </a:p>
        </p:txBody>
      </p:sp>
    </p:spTree>
    <p:extLst>
      <p:ext uri="{BB962C8B-B14F-4D97-AF65-F5344CB8AC3E}">
        <p14:creationId xmlns:p14="http://schemas.microsoft.com/office/powerpoint/2010/main" val="1510659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C40ABD-7358-CD4B-B8F7-40D41602041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64953D8-39E6-554B-91E8-33E13CF050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170E3B5-FA2E-4745-8682-26B5F6B76F5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3CB6C3B-1EF7-6E42-AD5D-F8BC97D3A0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0F6B536-BCFB-EF43-8FCF-E0B9118EA6F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F83ACE7-E4F4-3749-BC26-8ECD5B1F2685}"/>
              </a:ext>
            </a:extLst>
          </p:cNvPr>
          <p:cNvSpPr>
            <a:spLocks noGrp="1"/>
          </p:cNvSpPr>
          <p:nvPr>
            <p:ph type="dt" sz="half" idx="10"/>
          </p:nvPr>
        </p:nvSpPr>
        <p:spPr/>
        <p:txBody>
          <a:bodyPr/>
          <a:lstStyle/>
          <a:p>
            <a:fld id="{AAF1CF17-E238-E449-8D50-A6CE06B55E4F}" type="datetimeFigureOut">
              <a:rPr kumimoji="1" lang="ja-JP" altLang="en-US" smtClean="0"/>
              <a:t>2021/10/25</a:t>
            </a:fld>
            <a:endParaRPr kumimoji="1" lang="ja-JP" altLang="en-US"/>
          </a:p>
        </p:txBody>
      </p:sp>
      <p:sp>
        <p:nvSpPr>
          <p:cNvPr id="8" name="フッター プレースホルダー 7">
            <a:extLst>
              <a:ext uri="{FF2B5EF4-FFF2-40B4-BE49-F238E27FC236}">
                <a16:creationId xmlns:a16="http://schemas.microsoft.com/office/drawing/2014/main" id="{5A8AE5D8-DFAD-3F44-A9FB-A9C5E400E9B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1A4E21C-F237-5247-BD08-3DA4B7C17814}"/>
              </a:ext>
            </a:extLst>
          </p:cNvPr>
          <p:cNvSpPr>
            <a:spLocks noGrp="1"/>
          </p:cNvSpPr>
          <p:nvPr>
            <p:ph type="sldNum" sz="quarter" idx="12"/>
          </p:nvPr>
        </p:nvSpPr>
        <p:spPr/>
        <p:txBody>
          <a:bodyPr/>
          <a:lstStyle/>
          <a:p>
            <a:fld id="{E2F45460-DED2-0B48-BE57-96D005D4E3B5}" type="slidenum">
              <a:rPr kumimoji="1" lang="ja-JP" altLang="en-US" smtClean="0"/>
              <a:t>‹#›</a:t>
            </a:fld>
            <a:endParaRPr kumimoji="1" lang="ja-JP" altLang="en-US"/>
          </a:p>
        </p:txBody>
      </p:sp>
    </p:spTree>
    <p:extLst>
      <p:ext uri="{BB962C8B-B14F-4D97-AF65-F5344CB8AC3E}">
        <p14:creationId xmlns:p14="http://schemas.microsoft.com/office/powerpoint/2010/main" val="319019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B91845-E6B0-A946-BF8E-FFD0FFE2892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6595502-C1AD-A547-A43F-276BFCF939AC}"/>
              </a:ext>
            </a:extLst>
          </p:cNvPr>
          <p:cNvSpPr>
            <a:spLocks noGrp="1"/>
          </p:cNvSpPr>
          <p:nvPr>
            <p:ph type="dt" sz="half" idx="10"/>
          </p:nvPr>
        </p:nvSpPr>
        <p:spPr/>
        <p:txBody>
          <a:bodyPr/>
          <a:lstStyle/>
          <a:p>
            <a:fld id="{AAF1CF17-E238-E449-8D50-A6CE06B55E4F}" type="datetimeFigureOut">
              <a:rPr kumimoji="1" lang="ja-JP" altLang="en-US" smtClean="0"/>
              <a:t>2021/10/25</a:t>
            </a:fld>
            <a:endParaRPr kumimoji="1" lang="ja-JP" altLang="en-US"/>
          </a:p>
        </p:txBody>
      </p:sp>
      <p:sp>
        <p:nvSpPr>
          <p:cNvPr id="4" name="フッター プレースホルダー 3">
            <a:extLst>
              <a:ext uri="{FF2B5EF4-FFF2-40B4-BE49-F238E27FC236}">
                <a16:creationId xmlns:a16="http://schemas.microsoft.com/office/drawing/2014/main" id="{FE551A57-09B3-874D-AF99-2DAD6483578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A9CD22E-5337-844D-AAD7-C5694186756C}"/>
              </a:ext>
            </a:extLst>
          </p:cNvPr>
          <p:cNvSpPr>
            <a:spLocks noGrp="1"/>
          </p:cNvSpPr>
          <p:nvPr>
            <p:ph type="sldNum" sz="quarter" idx="12"/>
          </p:nvPr>
        </p:nvSpPr>
        <p:spPr/>
        <p:txBody>
          <a:bodyPr/>
          <a:lstStyle/>
          <a:p>
            <a:fld id="{E2F45460-DED2-0B48-BE57-96D005D4E3B5}" type="slidenum">
              <a:rPr kumimoji="1" lang="ja-JP" altLang="en-US" smtClean="0"/>
              <a:t>‹#›</a:t>
            </a:fld>
            <a:endParaRPr kumimoji="1" lang="ja-JP" altLang="en-US"/>
          </a:p>
        </p:txBody>
      </p:sp>
    </p:spTree>
    <p:extLst>
      <p:ext uri="{BB962C8B-B14F-4D97-AF65-F5344CB8AC3E}">
        <p14:creationId xmlns:p14="http://schemas.microsoft.com/office/powerpoint/2010/main" val="4208260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35AB17A-9C99-A047-9637-9817B02B4EC0}"/>
              </a:ext>
            </a:extLst>
          </p:cNvPr>
          <p:cNvSpPr>
            <a:spLocks noGrp="1"/>
          </p:cNvSpPr>
          <p:nvPr>
            <p:ph type="dt" sz="half" idx="10"/>
          </p:nvPr>
        </p:nvSpPr>
        <p:spPr/>
        <p:txBody>
          <a:bodyPr/>
          <a:lstStyle/>
          <a:p>
            <a:fld id="{AAF1CF17-E238-E449-8D50-A6CE06B55E4F}" type="datetimeFigureOut">
              <a:rPr kumimoji="1" lang="ja-JP" altLang="en-US" smtClean="0"/>
              <a:t>2021/10/25</a:t>
            </a:fld>
            <a:endParaRPr kumimoji="1" lang="ja-JP" altLang="en-US"/>
          </a:p>
        </p:txBody>
      </p:sp>
      <p:sp>
        <p:nvSpPr>
          <p:cNvPr id="3" name="フッター プレースホルダー 2">
            <a:extLst>
              <a:ext uri="{FF2B5EF4-FFF2-40B4-BE49-F238E27FC236}">
                <a16:creationId xmlns:a16="http://schemas.microsoft.com/office/drawing/2014/main" id="{621BFB4F-3683-734A-BE8F-A284E374B30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583644C-6E93-374A-9B08-7C6620D71B9E}"/>
              </a:ext>
            </a:extLst>
          </p:cNvPr>
          <p:cNvSpPr>
            <a:spLocks noGrp="1"/>
          </p:cNvSpPr>
          <p:nvPr>
            <p:ph type="sldNum" sz="quarter" idx="12"/>
          </p:nvPr>
        </p:nvSpPr>
        <p:spPr/>
        <p:txBody>
          <a:bodyPr/>
          <a:lstStyle/>
          <a:p>
            <a:fld id="{E2F45460-DED2-0B48-BE57-96D005D4E3B5}" type="slidenum">
              <a:rPr kumimoji="1" lang="ja-JP" altLang="en-US" smtClean="0"/>
              <a:t>‹#›</a:t>
            </a:fld>
            <a:endParaRPr kumimoji="1" lang="ja-JP" altLang="en-US"/>
          </a:p>
        </p:txBody>
      </p:sp>
    </p:spTree>
    <p:extLst>
      <p:ext uri="{BB962C8B-B14F-4D97-AF65-F5344CB8AC3E}">
        <p14:creationId xmlns:p14="http://schemas.microsoft.com/office/powerpoint/2010/main" val="240237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82D19C-4060-7947-A81B-E8306C7EBB8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A2353D0-5372-D041-BED5-40FEA39FC8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E06BB79-0060-244E-B447-5614846C2A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63611CD-2E82-9C47-A258-C7EA2271ABCB}"/>
              </a:ext>
            </a:extLst>
          </p:cNvPr>
          <p:cNvSpPr>
            <a:spLocks noGrp="1"/>
          </p:cNvSpPr>
          <p:nvPr>
            <p:ph type="dt" sz="half" idx="10"/>
          </p:nvPr>
        </p:nvSpPr>
        <p:spPr/>
        <p:txBody>
          <a:bodyPr/>
          <a:lstStyle/>
          <a:p>
            <a:fld id="{AAF1CF17-E238-E449-8D50-A6CE06B55E4F}" type="datetimeFigureOut">
              <a:rPr kumimoji="1" lang="ja-JP" altLang="en-US" smtClean="0"/>
              <a:t>2021/10/25</a:t>
            </a:fld>
            <a:endParaRPr kumimoji="1" lang="ja-JP" altLang="en-US"/>
          </a:p>
        </p:txBody>
      </p:sp>
      <p:sp>
        <p:nvSpPr>
          <p:cNvPr id="6" name="フッター プレースホルダー 5">
            <a:extLst>
              <a:ext uri="{FF2B5EF4-FFF2-40B4-BE49-F238E27FC236}">
                <a16:creationId xmlns:a16="http://schemas.microsoft.com/office/drawing/2014/main" id="{99FF2979-CADF-0446-834A-B94A6F39FCE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EC989E6-988A-A245-AD0B-B5AA7DDBF363}"/>
              </a:ext>
            </a:extLst>
          </p:cNvPr>
          <p:cNvSpPr>
            <a:spLocks noGrp="1"/>
          </p:cNvSpPr>
          <p:nvPr>
            <p:ph type="sldNum" sz="quarter" idx="12"/>
          </p:nvPr>
        </p:nvSpPr>
        <p:spPr/>
        <p:txBody>
          <a:bodyPr/>
          <a:lstStyle/>
          <a:p>
            <a:fld id="{E2F45460-DED2-0B48-BE57-96D005D4E3B5}" type="slidenum">
              <a:rPr kumimoji="1" lang="ja-JP" altLang="en-US" smtClean="0"/>
              <a:t>‹#›</a:t>
            </a:fld>
            <a:endParaRPr kumimoji="1" lang="ja-JP" altLang="en-US"/>
          </a:p>
        </p:txBody>
      </p:sp>
    </p:spTree>
    <p:extLst>
      <p:ext uri="{BB962C8B-B14F-4D97-AF65-F5344CB8AC3E}">
        <p14:creationId xmlns:p14="http://schemas.microsoft.com/office/powerpoint/2010/main" val="256029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5E066C-0A1F-E145-8A3C-693D77B50EC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A077FBB-7010-714F-ADD9-C261369012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2FEF1EA-6FDD-FA46-A645-999FD255D4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1081E08-2388-7F43-95DB-9CE5EAB27660}"/>
              </a:ext>
            </a:extLst>
          </p:cNvPr>
          <p:cNvSpPr>
            <a:spLocks noGrp="1"/>
          </p:cNvSpPr>
          <p:nvPr>
            <p:ph type="dt" sz="half" idx="10"/>
          </p:nvPr>
        </p:nvSpPr>
        <p:spPr/>
        <p:txBody>
          <a:bodyPr/>
          <a:lstStyle/>
          <a:p>
            <a:fld id="{AAF1CF17-E238-E449-8D50-A6CE06B55E4F}" type="datetimeFigureOut">
              <a:rPr kumimoji="1" lang="ja-JP" altLang="en-US" smtClean="0"/>
              <a:t>2021/10/25</a:t>
            </a:fld>
            <a:endParaRPr kumimoji="1" lang="ja-JP" altLang="en-US"/>
          </a:p>
        </p:txBody>
      </p:sp>
      <p:sp>
        <p:nvSpPr>
          <p:cNvPr id="6" name="フッター プレースホルダー 5">
            <a:extLst>
              <a:ext uri="{FF2B5EF4-FFF2-40B4-BE49-F238E27FC236}">
                <a16:creationId xmlns:a16="http://schemas.microsoft.com/office/drawing/2014/main" id="{90E1FC80-0EA8-CA4D-9EF3-B1F9DF21176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3B6B86-648C-284A-9ABF-5C388D6D8CA4}"/>
              </a:ext>
            </a:extLst>
          </p:cNvPr>
          <p:cNvSpPr>
            <a:spLocks noGrp="1"/>
          </p:cNvSpPr>
          <p:nvPr>
            <p:ph type="sldNum" sz="quarter" idx="12"/>
          </p:nvPr>
        </p:nvSpPr>
        <p:spPr/>
        <p:txBody>
          <a:bodyPr/>
          <a:lstStyle/>
          <a:p>
            <a:fld id="{E2F45460-DED2-0B48-BE57-96D005D4E3B5}" type="slidenum">
              <a:rPr kumimoji="1" lang="ja-JP" altLang="en-US" smtClean="0"/>
              <a:t>‹#›</a:t>
            </a:fld>
            <a:endParaRPr kumimoji="1" lang="ja-JP" altLang="en-US"/>
          </a:p>
        </p:txBody>
      </p:sp>
    </p:spTree>
    <p:extLst>
      <p:ext uri="{BB962C8B-B14F-4D97-AF65-F5344CB8AC3E}">
        <p14:creationId xmlns:p14="http://schemas.microsoft.com/office/powerpoint/2010/main" val="227252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B33036E-9EBC-1C4C-817F-CCC13856C1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945F75-07CF-EF44-AB94-5A8784C863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FD0150-91EA-DB43-A3EA-F2DB39EDFA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F1CF17-E238-E449-8D50-A6CE06B55E4F}" type="datetimeFigureOut">
              <a:rPr kumimoji="1" lang="ja-JP" altLang="en-US" smtClean="0"/>
              <a:t>2021/10/25</a:t>
            </a:fld>
            <a:endParaRPr kumimoji="1" lang="ja-JP" altLang="en-US"/>
          </a:p>
        </p:txBody>
      </p:sp>
      <p:sp>
        <p:nvSpPr>
          <p:cNvPr id="5" name="フッター プレースホルダー 4">
            <a:extLst>
              <a:ext uri="{FF2B5EF4-FFF2-40B4-BE49-F238E27FC236}">
                <a16:creationId xmlns:a16="http://schemas.microsoft.com/office/drawing/2014/main" id="{51260C36-B861-B242-AA19-E0924D8D64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B5D5372-A73E-294B-8A8D-0E9EACBE62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45460-DED2-0B48-BE57-96D005D4E3B5}" type="slidenum">
              <a:rPr kumimoji="1" lang="ja-JP" altLang="en-US" smtClean="0"/>
              <a:t>‹#›</a:t>
            </a:fld>
            <a:endParaRPr kumimoji="1" lang="ja-JP" altLang="en-US"/>
          </a:p>
        </p:txBody>
      </p:sp>
    </p:spTree>
    <p:extLst>
      <p:ext uri="{BB962C8B-B14F-4D97-AF65-F5344CB8AC3E}">
        <p14:creationId xmlns:p14="http://schemas.microsoft.com/office/powerpoint/2010/main" val="799632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25.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notesSlide" Target="../notesSlides/notesSlide3.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8.e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2.xml"/><Relationship Id="rId7" Type="http://schemas.openxmlformats.org/officeDocument/2006/relationships/image" Target="../media/image11.em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emf"/><Relationship Id="rId5" Type="http://schemas.openxmlformats.org/officeDocument/2006/relationships/image" Target="../media/image9.emf"/><Relationship Id="rId10" Type="http://schemas.openxmlformats.org/officeDocument/2006/relationships/image" Target="../media/image1.png"/><Relationship Id="rId4" Type="http://schemas.openxmlformats.org/officeDocument/2006/relationships/notesSlide" Target="../notesSlides/notesSlide5.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emf"/><Relationship Id="rId11" Type="http://schemas.openxmlformats.org/officeDocument/2006/relationships/image" Target="../media/image1.png"/><Relationship Id="rId5" Type="http://schemas.openxmlformats.org/officeDocument/2006/relationships/image" Target="../media/image14.emf"/><Relationship Id="rId10" Type="http://schemas.openxmlformats.org/officeDocument/2006/relationships/image" Target="../media/image18.png"/><Relationship Id="rId4" Type="http://schemas.openxmlformats.org/officeDocument/2006/relationships/notesSlide" Target="../notesSlides/notesSlide6.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23.em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2.emf"/><Relationship Id="rId5" Type="http://schemas.openxmlformats.org/officeDocument/2006/relationships/image" Target="../media/image21.gi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24.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96130B-CAE3-6F4D-8412-8786A0A41123}"/>
              </a:ext>
            </a:extLst>
          </p:cNvPr>
          <p:cNvSpPr>
            <a:spLocks noGrp="1"/>
          </p:cNvSpPr>
          <p:nvPr>
            <p:ph type="ctrTitle"/>
          </p:nvPr>
        </p:nvSpPr>
        <p:spPr>
          <a:xfrm>
            <a:off x="569767" y="1122363"/>
            <a:ext cx="11263004" cy="2387600"/>
          </a:xfrm>
        </p:spPr>
        <p:txBody>
          <a:bodyPr>
            <a:normAutofit/>
          </a:bodyPr>
          <a:lstStyle/>
          <a:p>
            <a:r>
              <a:rPr kumimoji="1" lang="en-US" altLang="ja-JP" sz="4000" b="1" dirty="0">
                <a:latin typeface="Helvetica" pitchFamily="2" charset="0"/>
                <a:ea typeface="Baskerville" panose="02020502070401020303" pitchFamily="18" charset="0"/>
              </a:rPr>
              <a:t>Data Validation and Mesoscale </a:t>
            </a:r>
            <a:r>
              <a:rPr lang="en-US" altLang="ja-JP" sz="4000" b="1" dirty="0">
                <a:latin typeface="Helvetica" pitchFamily="2" charset="0"/>
                <a:ea typeface="Baskerville" panose="02020502070401020303" pitchFamily="18" charset="0"/>
              </a:rPr>
              <a:t>A</a:t>
            </a:r>
            <a:r>
              <a:rPr kumimoji="1" lang="en-US" altLang="ja-JP" sz="4000" b="1" dirty="0">
                <a:latin typeface="Helvetica" pitchFamily="2" charset="0"/>
                <a:ea typeface="Baskerville" panose="02020502070401020303" pitchFamily="18" charset="0"/>
              </a:rPr>
              <a:t>ssimilation of Himawari-8 Optimal </a:t>
            </a:r>
            <a:r>
              <a:rPr lang="en-US" altLang="ja-JP" sz="4000" b="1" dirty="0">
                <a:latin typeface="Helvetica" pitchFamily="2" charset="0"/>
                <a:ea typeface="Baskerville" panose="02020502070401020303" pitchFamily="18" charset="0"/>
              </a:rPr>
              <a:t>C</a:t>
            </a:r>
            <a:r>
              <a:rPr kumimoji="1" lang="en-US" altLang="ja-JP" sz="4000" b="1" dirty="0">
                <a:latin typeface="Helvetica" pitchFamily="2" charset="0"/>
                <a:ea typeface="Baskerville" panose="02020502070401020303" pitchFamily="18" charset="0"/>
              </a:rPr>
              <a:t>loud </a:t>
            </a:r>
            <a:r>
              <a:rPr lang="en-US" altLang="ja-JP" sz="4000" b="1" dirty="0">
                <a:latin typeface="Helvetica" pitchFamily="2" charset="0"/>
                <a:ea typeface="Baskerville" panose="02020502070401020303" pitchFamily="18" charset="0"/>
              </a:rPr>
              <a:t>A</a:t>
            </a:r>
            <a:r>
              <a:rPr kumimoji="1" lang="en-US" altLang="ja-JP" sz="4000" b="1" dirty="0">
                <a:latin typeface="Helvetica" pitchFamily="2" charset="0"/>
                <a:ea typeface="Baskerville" panose="02020502070401020303" pitchFamily="18" charset="0"/>
              </a:rPr>
              <a:t>nalysis </a:t>
            </a:r>
            <a:r>
              <a:rPr lang="en-US" altLang="ja-JP" sz="4000" b="1" dirty="0">
                <a:latin typeface="Helvetica" pitchFamily="2" charset="0"/>
                <a:ea typeface="Baskerville" panose="02020502070401020303" pitchFamily="18" charset="0"/>
              </a:rPr>
              <a:t>P</a:t>
            </a:r>
            <a:r>
              <a:rPr kumimoji="1" lang="en-US" altLang="ja-JP" sz="4000" b="1" dirty="0">
                <a:latin typeface="Helvetica" pitchFamily="2" charset="0"/>
                <a:ea typeface="Baskerville" panose="02020502070401020303" pitchFamily="18" charset="0"/>
              </a:rPr>
              <a:t>roducts</a:t>
            </a:r>
            <a:endParaRPr kumimoji="1" lang="ja-JP" altLang="en-US" sz="4000" b="1">
              <a:latin typeface="Helvetica" pitchFamily="2" charset="0"/>
              <a:ea typeface="Hiragino Kaku Gothic Pro W6" panose="020B0300000000000000" pitchFamily="34" charset="-128"/>
            </a:endParaRPr>
          </a:p>
        </p:txBody>
      </p:sp>
      <p:sp>
        <p:nvSpPr>
          <p:cNvPr id="3" name="字幕 2">
            <a:extLst>
              <a:ext uri="{FF2B5EF4-FFF2-40B4-BE49-F238E27FC236}">
                <a16:creationId xmlns:a16="http://schemas.microsoft.com/office/drawing/2014/main" id="{C245F240-9AB8-7241-86E6-8B6EEAEA5296}"/>
              </a:ext>
            </a:extLst>
          </p:cNvPr>
          <p:cNvSpPr>
            <a:spLocks noGrp="1"/>
          </p:cNvSpPr>
          <p:nvPr>
            <p:ph type="subTitle" idx="1"/>
          </p:nvPr>
        </p:nvSpPr>
        <p:spPr>
          <a:xfrm>
            <a:off x="1012370" y="4079875"/>
            <a:ext cx="10461172" cy="1655762"/>
          </a:xfrm>
        </p:spPr>
        <p:txBody>
          <a:bodyPr>
            <a:normAutofit/>
          </a:bodyPr>
          <a:lstStyle/>
          <a:p>
            <a:r>
              <a:rPr kumimoji="1" lang="en-US" altLang="ja-JP" dirty="0">
                <a:latin typeface="Helvetica" pitchFamily="2" charset="0"/>
                <a:ea typeface="Hiragino Kaku Gothic Pro W3" panose="020B0300000000000000" pitchFamily="34" charset="-128"/>
              </a:rPr>
              <a:t>Michiko Otsuka</a:t>
            </a:r>
            <a:r>
              <a:rPr kumimoji="1" lang="en-US" altLang="ja-JP" baseline="30000" dirty="0">
                <a:latin typeface="Helvetica" pitchFamily="2" charset="0"/>
                <a:ea typeface="Hiragino Kaku Gothic Pro W3" panose="020B0300000000000000" pitchFamily="34" charset="-128"/>
              </a:rPr>
              <a:t>*1</a:t>
            </a:r>
            <a:r>
              <a:rPr kumimoji="1" lang="en-US" altLang="ja-JP" dirty="0">
                <a:latin typeface="Helvetica" pitchFamily="2" charset="0"/>
                <a:ea typeface="Hiragino Kaku Gothic Pro W3" panose="020B0300000000000000" pitchFamily="34" charset="-128"/>
              </a:rPr>
              <a:t>, </a:t>
            </a:r>
            <a:r>
              <a:rPr kumimoji="1" lang="en-US" altLang="ja-JP" dirty="0" err="1">
                <a:latin typeface="Helvetica" pitchFamily="2" charset="0"/>
                <a:ea typeface="Hiragino Kaku Gothic Pro W3" panose="020B0300000000000000" pitchFamily="34" charset="-128"/>
              </a:rPr>
              <a:t>Hiromu</a:t>
            </a:r>
            <a:r>
              <a:rPr kumimoji="1" lang="en-US" altLang="ja-JP" dirty="0">
                <a:latin typeface="Helvetica" pitchFamily="2" charset="0"/>
                <a:ea typeface="Hiragino Kaku Gothic Pro W3" panose="020B0300000000000000" pitchFamily="34" charset="-128"/>
              </a:rPr>
              <a:t> Seko</a:t>
            </a:r>
            <a:r>
              <a:rPr kumimoji="1" lang="en-US" altLang="ja-JP" baseline="30000" dirty="0">
                <a:latin typeface="Helvetica" pitchFamily="2" charset="0"/>
                <a:ea typeface="Hiragino Kaku Gothic Pro W3" panose="020B0300000000000000" pitchFamily="34" charset="-128"/>
              </a:rPr>
              <a:t>*2</a:t>
            </a:r>
            <a:r>
              <a:rPr kumimoji="1" lang="en-US" altLang="ja-JP" dirty="0">
                <a:latin typeface="Helvetica" pitchFamily="2" charset="0"/>
                <a:ea typeface="Hiragino Kaku Gothic Pro W3" panose="020B0300000000000000" pitchFamily="34" charset="-128"/>
              </a:rPr>
              <a:t>, Masahiro Hayashi</a:t>
            </a:r>
            <a:r>
              <a:rPr kumimoji="1" lang="en-US" altLang="ja-JP" baseline="30000" dirty="0">
                <a:latin typeface="Helvetica" pitchFamily="2" charset="0"/>
                <a:ea typeface="Hiragino Kaku Gothic Pro W3" panose="020B0300000000000000" pitchFamily="34" charset="-128"/>
              </a:rPr>
              <a:t>*2</a:t>
            </a:r>
            <a:r>
              <a:rPr kumimoji="1" lang="en-US" altLang="ja-JP" dirty="0">
                <a:latin typeface="Helvetica" pitchFamily="2" charset="0"/>
                <a:ea typeface="Hiragino Kaku Gothic Pro W3" panose="020B0300000000000000" pitchFamily="34" charset="-128"/>
              </a:rPr>
              <a:t>, Ko Koizumi</a:t>
            </a:r>
            <a:r>
              <a:rPr kumimoji="1" lang="en-US" altLang="ja-JP" baseline="30000" dirty="0">
                <a:latin typeface="Helvetica" pitchFamily="2" charset="0"/>
                <a:ea typeface="Hiragino Kaku Gothic Pro W3" panose="020B0300000000000000" pitchFamily="34" charset="-128"/>
              </a:rPr>
              <a:t>*2</a:t>
            </a:r>
          </a:p>
          <a:p>
            <a:r>
              <a:rPr kumimoji="1" lang="en-US" altLang="ja-JP" dirty="0">
                <a:solidFill>
                  <a:schemeClr val="tx1">
                    <a:lumMod val="95000"/>
                    <a:lumOff val="5000"/>
                  </a:schemeClr>
                </a:solidFill>
                <a:latin typeface="Helvetica" pitchFamily="2" charset="0"/>
                <a:ea typeface="Hiragino Kaku Gothic Pro W3" panose="020B0300000000000000" pitchFamily="34" charset="-128"/>
              </a:rPr>
              <a:t>1: Meteorological College/JMA, 2: Meteorological Research Institute/JMA</a:t>
            </a:r>
            <a:endParaRPr kumimoji="1" lang="ja-JP" altLang="en-US">
              <a:solidFill>
                <a:schemeClr val="tx1">
                  <a:lumMod val="95000"/>
                  <a:lumOff val="5000"/>
                </a:schemeClr>
              </a:solidFill>
              <a:latin typeface="Helvetica" pitchFamily="2" charset="0"/>
              <a:ea typeface="Hiragino Kaku Gothic Pro W3" panose="020B0300000000000000" pitchFamily="34" charset="-128"/>
            </a:endParaRPr>
          </a:p>
        </p:txBody>
      </p:sp>
      <p:sp>
        <p:nvSpPr>
          <p:cNvPr id="4" name="テキスト ボックス 3">
            <a:extLst>
              <a:ext uri="{FF2B5EF4-FFF2-40B4-BE49-F238E27FC236}">
                <a16:creationId xmlns:a16="http://schemas.microsoft.com/office/drawing/2014/main" id="{F2A9D515-7F3A-3340-8721-EF5AB470B7BD}"/>
              </a:ext>
            </a:extLst>
          </p:cNvPr>
          <p:cNvSpPr txBox="1"/>
          <p:nvPr/>
        </p:nvSpPr>
        <p:spPr>
          <a:xfrm>
            <a:off x="7849374" y="6227440"/>
            <a:ext cx="4961467" cy="646331"/>
          </a:xfrm>
          <a:prstGeom prst="rect">
            <a:avLst/>
          </a:prstGeom>
          <a:noFill/>
        </p:spPr>
        <p:txBody>
          <a:bodyPr wrap="square" rtlCol="0">
            <a:spAutoFit/>
          </a:bodyPr>
          <a:lstStyle/>
          <a:p>
            <a:r>
              <a:rPr lang="en" altLang="ja-JP" dirty="0">
                <a:solidFill>
                  <a:schemeClr val="bg1">
                    <a:lumMod val="50000"/>
                  </a:schemeClr>
                </a:solidFill>
              </a:rPr>
              <a:t>AOMSUC-11 and FYSUC-2021</a:t>
            </a:r>
          </a:p>
          <a:p>
            <a:endParaRPr kumimoji="1" lang="ja-JP" altLang="en-US">
              <a:solidFill>
                <a:schemeClr val="bg1">
                  <a:lumMod val="50000"/>
                </a:schemeClr>
              </a:solidFill>
            </a:endParaRPr>
          </a:p>
        </p:txBody>
      </p:sp>
      <p:pic>
        <p:nvPicPr>
          <p:cNvPr id="8" name="オーディオ 7">
            <a:hlinkClick r:id="" action="ppaction://media"/>
            <a:extLst>
              <a:ext uri="{FF2B5EF4-FFF2-40B4-BE49-F238E27FC236}">
                <a16:creationId xmlns:a16="http://schemas.microsoft.com/office/drawing/2014/main" id="{FA4278D9-4D8C-F34A-A20F-84F15BE68B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35570185"/>
      </p:ext>
    </p:extLst>
  </p:cSld>
  <p:clrMapOvr>
    <a:masterClrMapping/>
  </p:clrMapOvr>
  <mc:AlternateContent xmlns:mc="http://schemas.openxmlformats.org/markup-compatibility/2006">
    <mc:Choice xmlns:p14="http://schemas.microsoft.com/office/powerpoint/2010/main" Requires="p14">
      <p:transition spd="slow" p14:dur="2000" advTm="12692"/>
    </mc:Choice>
    <mc:Fallback>
      <p:transition spd="slow" advTm="12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AF9D76-9D7C-CC4F-9BC6-532CA8069487}"/>
              </a:ext>
            </a:extLst>
          </p:cNvPr>
          <p:cNvSpPr>
            <a:spLocks noGrp="1"/>
          </p:cNvSpPr>
          <p:nvPr>
            <p:ph type="title"/>
          </p:nvPr>
        </p:nvSpPr>
        <p:spPr>
          <a:xfrm>
            <a:off x="406400" y="123232"/>
            <a:ext cx="10985500" cy="716582"/>
          </a:xfrm>
        </p:spPr>
        <p:txBody>
          <a:bodyPr>
            <a:normAutofit/>
          </a:bodyPr>
          <a:lstStyle/>
          <a:p>
            <a:r>
              <a:rPr lang="en-US" altLang="ja-JP" sz="4000" b="1" dirty="0">
                <a:latin typeface="Helvetica" pitchFamily="2" charset="0"/>
              </a:rPr>
              <a:t>Impacts on forecasts</a:t>
            </a:r>
            <a:endParaRPr lang="ja-JP" altLang="en-US" sz="4000" b="1">
              <a:latin typeface="Helvetica" pitchFamily="2" charset="0"/>
            </a:endParaRPr>
          </a:p>
        </p:txBody>
      </p:sp>
      <p:sp>
        <p:nvSpPr>
          <p:cNvPr id="3" name="テキスト プレースホルダー 2">
            <a:extLst>
              <a:ext uri="{FF2B5EF4-FFF2-40B4-BE49-F238E27FC236}">
                <a16:creationId xmlns:a16="http://schemas.microsoft.com/office/drawing/2014/main" id="{22F70C49-BD5F-644A-A26F-8237DA6EFD95}"/>
              </a:ext>
            </a:extLst>
          </p:cNvPr>
          <p:cNvSpPr>
            <a:spLocks noGrp="1"/>
          </p:cNvSpPr>
          <p:nvPr>
            <p:ph type="body" sz="quarter" idx="21"/>
          </p:nvPr>
        </p:nvSpPr>
        <p:spPr>
          <a:xfrm>
            <a:off x="538528" y="677694"/>
            <a:ext cx="11559443" cy="467390"/>
          </a:xfrm>
        </p:spPr>
        <p:txBody>
          <a:bodyPr>
            <a:noAutofit/>
          </a:bodyPr>
          <a:lstStyle/>
          <a:p>
            <a:r>
              <a:rPr lang="en-US" altLang="ja-JP" sz="2400" dirty="0">
                <a:latin typeface="Helvetica" pitchFamily="2" charset="0"/>
              </a:rPr>
              <a:t>Water vapor and wind fields (TEST minus CNTL)</a:t>
            </a:r>
            <a:endParaRPr lang="ja-JP" altLang="en-US" sz="2400">
              <a:latin typeface="Helvetica" pitchFamily="2" charset="0"/>
            </a:endParaRPr>
          </a:p>
          <a:p>
            <a:endParaRPr lang="ja-JP" altLang="en-US" sz="2400">
              <a:latin typeface="Helvetica" pitchFamily="2" charset="0"/>
            </a:endParaRPr>
          </a:p>
        </p:txBody>
      </p:sp>
      <p:sp>
        <p:nvSpPr>
          <p:cNvPr id="4" name="テキスト プレースホルダー 3">
            <a:extLst>
              <a:ext uri="{FF2B5EF4-FFF2-40B4-BE49-F238E27FC236}">
                <a16:creationId xmlns:a16="http://schemas.microsoft.com/office/drawing/2014/main" id="{CC923A07-0398-2E42-8FA9-B8527A1BC042}"/>
              </a:ext>
            </a:extLst>
          </p:cNvPr>
          <p:cNvSpPr>
            <a:spLocks noGrp="1"/>
          </p:cNvSpPr>
          <p:nvPr>
            <p:ph type="body" idx="1"/>
          </p:nvPr>
        </p:nvSpPr>
        <p:spPr>
          <a:xfrm>
            <a:off x="764819" y="1145084"/>
            <a:ext cx="4182852" cy="5297720"/>
          </a:xfrm>
        </p:spPr>
        <p:txBody>
          <a:bodyPr>
            <a:noAutofit/>
          </a:bodyPr>
          <a:lstStyle/>
          <a:p>
            <a:pPr marL="342900" indent="-342900">
              <a:lnSpc>
                <a:spcPct val="120000"/>
              </a:lnSpc>
              <a:buFont typeface="Arial" panose="020B0604020202020204" pitchFamily="34" charset="0"/>
              <a:buChar char="•"/>
            </a:pPr>
            <a:r>
              <a:rPr lang="en-US" altLang="ja-JP" sz="2200" dirty="0">
                <a:latin typeface="Helvetica" pitchFamily="2" charset="0"/>
                <a:ea typeface="Hiragino Kaku Gothic Pro W3" panose="020B0300000000000000" pitchFamily="34" charset="-128"/>
              </a:rPr>
              <a:t>An increase in southerly wind speed concurrent with humidity increase </a:t>
            </a:r>
          </a:p>
          <a:p>
            <a:pPr marL="342900" indent="-342900">
              <a:lnSpc>
                <a:spcPct val="120000"/>
              </a:lnSpc>
              <a:buFont typeface="Arial" panose="020B0604020202020204" pitchFamily="34" charset="0"/>
              <a:buChar char="•"/>
            </a:pPr>
            <a:r>
              <a:rPr lang="en-US" altLang="ja-JP" sz="2200" dirty="0">
                <a:latin typeface="Helvetica" pitchFamily="2" charset="0"/>
                <a:ea typeface="Hiragino Kaku Gothic Pro W3" panose="020B0300000000000000" pitchFamily="34" charset="-128"/>
              </a:rPr>
              <a:t>The low-level inflows from the sea south of Japan had intensified over the area.</a:t>
            </a:r>
          </a:p>
          <a:p>
            <a:pPr marL="342900" indent="-342900">
              <a:lnSpc>
                <a:spcPct val="120000"/>
              </a:lnSpc>
              <a:buFont typeface="Arial" panose="020B0604020202020204" pitchFamily="34" charset="0"/>
              <a:buChar char="•"/>
            </a:pPr>
            <a:r>
              <a:rPr lang="en-US" altLang="ja-JP" sz="2200" dirty="0">
                <a:latin typeface="Helvetica" pitchFamily="2" charset="0"/>
                <a:ea typeface="Hiragino Kaku Gothic Pro W3" panose="020B0300000000000000" pitchFamily="34" charset="-128"/>
              </a:rPr>
              <a:t>The meeting of increased southwest to south winds with southeast winds intensified convergences in northern Kanto and, later, in southern Kanto Regin where torrential rainfalls occurred.  </a:t>
            </a:r>
          </a:p>
        </p:txBody>
      </p:sp>
      <p:pic>
        <p:nvPicPr>
          <p:cNvPr id="5" name="図 4">
            <a:extLst>
              <a:ext uri="{FF2B5EF4-FFF2-40B4-BE49-F238E27FC236}">
                <a16:creationId xmlns:a16="http://schemas.microsoft.com/office/drawing/2014/main" id="{9ACCC8F2-14A8-534E-AB6D-C63B383415C0}"/>
              </a:ext>
            </a:extLst>
          </p:cNvPr>
          <p:cNvPicPr>
            <a:picLocks noChangeAspect="1"/>
          </p:cNvPicPr>
          <p:nvPr/>
        </p:nvPicPr>
        <p:blipFill rotWithShape="1">
          <a:blip r:embed="rId5"/>
          <a:srcRect l="797"/>
          <a:stretch/>
        </p:blipFill>
        <p:spPr>
          <a:xfrm>
            <a:off x="5049027" y="1134186"/>
            <a:ext cx="5230323" cy="5653177"/>
          </a:xfrm>
          <a:prstGeom prst="rect">
            <a:avLst/>
          </a:prstGeom>
        </p:spPr>
      </p:pic>
      <p:sp>
        <p:nvSpPr>
          <p:cNvPr id="7" name="テキスト ボックス 6">
            <a:extLst>
              <a:ext uri="{FF2B5EF4-FFF2-40B4-BE49-F238E27FC236}">
                <a16:creationId xmlns:a16="http://schemas.microsoft.com/office/drawing/2014/main" id="{B7F487BB-5DFB-C241-B73D-23F1E3703769}"/>
              </a:ext>
            </a:extLst>
          </p:cNvPr>
          <p:cNvSpPr txBox="1"/>
          <p:nvPr/>
        </p:nvSpPr>
        <p:spPr>
          <a:xfrm>
            <a:off x="10387926" y="3094527"/>
            <a:ext cx="1652727" cy="17748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kumimoji="0" lang="ja-JP" altLang="en-US" sz="1600">
                <a:solidFill>
                  <a:schemeClr val="bg2">
                    <a:lumMod val="10000"/>
                  </a:schemeClr>
                </a:solidFill>
                <a:latin typeface="Hiragino Kaku Gothic Pro W3" panose="020B0300000000000000" pitchFamily="34" charset="-128"/>
                <a:ea typeface="Hiragino Kaku Gothic Pro W3" panose="020B0300000000000000" pitchFamily="34" charset="-128"/>
                <a:cs typeface="ヒラギノ角ゴ ProN W3"/>
                <a:sym typeface="ヒラギノ角ゴ ProN W3"/>
              </a:rPr>
              <a:t>←</a:t>
            </a:r>
            <a:endParaRPr kumimoji="0" lang="en-US" altLang="ja-JP" sz="1600" dirty="0">
              <a:solidFill>
                <a:schemeClr val="bg2">
                  <a:lumMod val="10000"/>
                </a:schemeClr>
              </a:solidFill>
              <a:latin typeface="Hiragino Kaku Gothic Pro W3" panose="020B0300000000000000" pitchFamily="34" charset="-128"/>
              <a:ea typeface="Hiragino Kaku Gothic Pro W3" panose="020B0300000000000000" pitchFamily="34" charset="-128"/>
              <a:cs typeface="ヒラギノ角ゴ ProN W3"/>
              <a:sym typeface="ヒラギノ角ゴ ProN W3"/>
            </a:endParaRPr>
          </a:p>
          <a:p>
            <a:pPr algn="l"/>
            <a:r>
              <a:rPr lang="en-US" altLang="ja-JP" sz="1600" dirty="0">
                <a:solidFill>
                  <a:schemeClr val="bg2">
                    <a:lumMod val="10000"/>
                  </a:schemeClr>
                </a:solidFill>
                <a:latin typeface="Hiragino Kaku Gothic Pro W3" panose="020B0300000000000000" pitchFamily="34" charset="-128"/>
                <a:ea typeface="Hiragino Kaku Gothic Pro W3" panose="020B0300000000000000" pitchFamily="34" charset="-128"/>
              </a:rPr>
              <a:t>Differences of forecast RH and wind speed at 850 </a:t>
            </a:r>
            <a:r>
              <a:rPr lang="en-US" altLang="ja-JP" sz="1600" dirty="0" err="1">
                <a:solidFill>
                  <a:schemeClr val="bg2">
                    <a:lumMod val="10000"/>
                  </a:schemeClr>
                </a:solidFill>
                <a:latin typeface="Hiragino Kaku Gothic Pro W3" panose="020B0300000000000000" pitchFamily="34" charset="-128"/>
                <a:ea typeface="Hiragino Kaku Gothic Pro W3" panose="020B0300000000000000" pitchFamily="34" charset="-128"/>
              </a:rPr>
              <a:t>hPa</a:t>
            </a:r>
            <a:r>
              <a:rPr lang="en-US" altLang="ja-JP" sz="1600" dirty="0">
                <a:solidFill>
                  <a:schemeClr val="bg2">
                    <a:lumMod val="10000"/>
                  </a:schemeClr>
                </a:solidFill>
                <a:latin typeface="Hiragino Kaku Gothic Pro W3" panose="020B0300000000000000" pitchFamily="34" charset="-128"/>
                <a:ea typeface="Hiragino Kaku Gothic Pro W3" panose="020B0300000000000000" pitchFamily="34" charset="-128"/>
              </a:rPr>
              <a:t> between TEST and CNTL.</a:t>
            </a:r>
            <a:r>
              <a:rPr lang="ja-JP" altLang="ja-JP" sz="1600">
                <a:solidFill>
                  <a:schemeClr val="bg2">
                    <a:lumMod val="10000"/>
                  </a:schemeClr>
                </a:solidFill>
                <a:latin typeface="Hiragino Kaku Gothic Pro W3" panose="020B0300000000000000" pitchFamily="34" charset="-128"/>
                <a:ea typeface="Hiragino Kaku Gothic Pro W3" panose="020B0300000000000000" pitchFamily="34" charset="-128"/>
              </a:rPr>
              <a:t> </a:t>
            </a:r>
            <a:endParaRPr kumimoji="0" lang="ja-JP" altLang="en-US" sz="1600">
              <a:solidFill>
                <a:schemeClr val="bg2">
                  <a:lumMod val="10000"/>
                </a:schemeClr>
              </a:solidFill>
              <a:latin typeface="Hiragino Kaku Gothic Pro W3" panose="020B0300000000000000" pitchFamily="34" charset="-128"/>
              <a:ea typeface="Hiragino Kaku Gothic Pro W3" panose="020B0300000000000000" pitchFamily="34" charset="-128"/>
              <a:cs typeface="ヒラギノ角ゴ ProN W3"/>
              <a:sym typeface="ヒラギノ角ゴ ProN W3"/>
            </a:endParaRPr>
          </a:p>
        </p:txBody>
      </p:sp>
      <p:sp>
        <p:nvSpPr>
          <p:cNvPr id="8" name="テキスト ボックス 7">
            <a:extLst>
              <a:ext uri="{FF2B5EF4-FFF2-40B4-BE49-F238E27FC236}">
                <a16:creationId xmlns:a16="http://schemas.microsoft.com/office/drawing/2014/main" id="{1FE97F80-C8F3-ED4E-897F-B50796838A8D}"/>
              </a:ext>
            </a:extLst>
          </p:cNvPr>
          <p:cNvSpPr txBox="1"/>
          <p:nvPr/>
        </p:nvSpPr>
        <p:spPr>
          <a:xfrm>
            <a:off x="5295900" y="1276292"/>
            <a:ext cx="656492"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kumimoji="0" lang="en-US" altLang="ja-JP" sz="1400" dirty="0">
                <a:solidFill>
                  <a:schemeClr val="bg2">
                    <a:lumMod val="10000"/>
                  </a:schemeClr>
                </a:solidFill>
                <a:latin typeface="ヒラギノ角ゴ ProN W3"/>
                <a:ea typeface="ヒラギノ角ゴ ProN W3"/>
                <a:cs typeface="ヒラギノ角ゴ ProN W3"/>
                <a:sym typeface="ヒラギノ角ゴ ProN W3"/>
              </a:rPr>
              <a:t>RH</a:t>
            </a:r>
            <a:endParaRPr kumimoji="0" lang="ja-JP" altLang="en-US" sz="1400">
              <a:solidFill>
                <a:schemeClr val="bg2">
                  <a:lumMod val="10000"/>
                </a:schemeClr>
              </a:solidFill>
              <a:latin typeface="ヒラギノ角ゴ ProN W3"/>
              <a:ea typeface="ヒラギノ角ゴ ProN W3"/>
              <a:cs typeface="ヒラギノ角ゴ ProN W3"/>
              <a:sym typeface="ヒラギノ角ゴ ProN W3"/>
            </a:endParaRPr>
          </a:p>
        </p:txBody>
      </p:sp>
      <p:sp>
        <p:nvSpPr>
          <p:cNvPr id="9" name="テキスト ボックス 8">
            <a:extLst>
              <a:ext uri="{FF2B5EF4-FFF2-40B4-BE49-F238E27FC236}">
                <a16:creationId xmlns:a16="http://schemas.microsoft.com/office/drawing/2014/main" id="{E688DC72-0AFE-2440-92B4-4BF9C012CA5A}"/>
              </a:ext>
            </a:extLst>
          </p:cNvPr>
          <p:cNvSpPr txBox="1"/>
          <p:nvPr/>
        </p:nvSpPr>
        <p:spPr>
          <a:xfrm>
            <a:off x="6967814" y="1292956"/>
            <a:ext cx="656492"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kumimoji="0" lang="en-US" altLang="ja-JP" sz="1400" dirty="0">
                <a:solidFill>
                  <a:schemeClr val="bg2">
                    <a:lumMod val="10000"/>
                  </a:schemeClr>
                </a:solidFill>
                <a:latin typeface="ヒラギノ角ゴ ProN W3"/>
                <a:ea typeface="ヒラギノ角ゴ ProN W3"/>
                <a:cs typeface="ヒラギノ角ゴ ProN W3"/>
                <a:sym typeface="ヒラギノ角ゴ ProN W3"/>
              </a:rPr>
              <a:t>RH</a:t>
            </a:r>
            <a:endParaRPr kumimoji="0" lang="ja-JP" altLang="en-US" sz="1400">
              <a:solidFill>
                <a:schemeClr val="bg2">
                  <a:lumMod val="10000"/>
                </a:schemeClr>
              </a:solidFill>
              <a:latin typeface="ヒラギノ角ゴ ProN W3"/>
              <a:ea typeface="ヒラギノ角ゴ ProN W3"/>
              <a:cs typeface="ヒラギノ角ゴ ProN W3"/>
              <a:sym typeface="ヒラギノ角ゴ ProN W3"/>
            </a:endParaRPr>
          </a:p>
        </p:txBody>
      </p:sp>
      <p:sp>
        <p:nvSpPr>
          <p:cNvPr id="10" name="テキスト ボックス 9">
            <a:extLst>
              <a:ext uri="{FF2B5EF4-FFF2-40B4-BE49-F238E27FC236}">
                <a16:creationId xmlns:a16="http://schemas.microsoft.com/office/drawing/2014/main" id="{A745B1BD-F5E9-4A4A-AC27-8D2513EA6020}"/>
              </a:ext>
            </a:extLst>
          </p:cNvPr>
          <p:cNvSpPr txBox="1"/>
          <p:nvPr/>
        </p:nvSpPr>
        <p:spPr>
          <a:xfrm>
            <a:off x="8697604" y="1284759"/>
            <a:ext cx="656492"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kumimoji="0" lang="en-US" altLang="ja-JP" sz="1400" dirty="0">
                <a:solidFill>
                  <a:schemeClr val="bg2">
                    <a:lumMod val="10000"/>
                  </a:schemeClr>
                </a:solidFill>
                <a:latin typeface="ヒラギノ角ゴ ProN W3"/>
                <a:ea typeface="ヒラギノ角ゴ ProN W3"/>
                <a:cs typeface="ヒラギノ角ゴ ProN W3"/>
                <a:sym typeface="ヒラギノ角ゴ ProN W3"/>
              </a:rPr>
              <a:t>RH</a:t>
            </a:r>
            <a:endParaRPr kumimoji="0" lang="ja-JP" altLang="en-US" sz="1400">
              <a:solidFill>
                <a:schemeClr val="bg2">
                  <a:lumMod val="10000"/>
                </a:schemeClr>
              </a:solidFill>
              <a:latin typeface="ヒラギノ角ゴ ProN W3"/>
              <a:ea typeface="ヒラギノ角ゴ ProN W3"/>
              <a:cs typeface="ヒラギノ角ゴ ProN W3"/>
              <a:sym typeface="ヒラギノ角ゴ ProN W3"/>
            </a:endParaRPr>
          </a:p>
        </p:txBody>
      </p:sp>
      <p:sp>
        <p:nvSpPr>
          <p:cNvPr id="11" name="テキスト ボックス 10">
            <a:extLst>
              <a:ext uri="{FF2B5EF4-FFF2-40B4-BE49-F238E27FC236}">
                <a16:creationId xmlns:a16="http://schemas.microsoft.com/office/drawing/2014/main" id="{D39A80B9-01B6-584E-BE3F-C43EF7AA9780}"/>
              </a:ext>
            </a:extLst>
          </p:cNvPr>
          <p:cNvSpPr txBox="1"/>
          <p:nvPr/>
        </p:nvSpPr>
        <p:spPr>
          <a:xfrm>
            <a:off x="5186716" y="3046425"/>
            <a:ext cx="656492"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kumimoji="0" lang="en-US" altLang="ja-JP" sz="1400" dirty="0">
                <a:solidFill>
                  <a:schemeClr val="bg2">
                    <a:lumMod val="10000"/>
                  </a:schemeClr>
                </a:solidFill>
                <a:latin typeface="ヒラギノ角ゴ ProN W3"/>
                <a:ea typeface="ヒラギノ角ゴ ProN W3"/>
                <a:cs typeface="ヒラギノ角ゴ ProN W3"/>
                <a:sym typeface="ヒラギノ角ゴ ProN W3"/>
              </a:rPr>
              <a:t>v</a:t>
            </a:r>
            <a:endParaRPr kumimoji="0" lang="ja-JP" altLang="en-US" sz="1400">
              <a:solidFill>
                <a:schemeClr val="bg2">
                  <a:lumMod val="10000"/>
                </a:schemeClr>
              </a:solidFill>
              <a:latin typeface="ヒラギノ角ゴ ProN W3"/>
              <a:ea typeface="ヒラギノ角ゴ ProN W3"/>
              <a:cs typeface="ヒラギノ角ゴ ProN W3"/>
              <a:sym typeface="ヒラギノ角ゴ ProN W3"/>
            </a:endParaRPr>
          </a:p>
        </p:txBody>
      </p:sp>
      <p:sp>
        <p:nvSpPr>
          <p:cNvPr id="12" name="テキスト ボックス 11">
            <a:extLst>
              <a:ext uri="{FF2B5EF4-FFF2-40B4-BE49-F238E27FC236}">
                <a16:creationId xmlns:a16="http://schemas.microsoft.com/office/drawing/2014/main" id="{DA720242-970C-D742-B35F-AEB71AEE29F3}"/>
              </a:ext>
            </a:extLst>
          </p:cNvPr>
          <p:cNvSpPr txBox="1"/>
          <p:nvPr/>
        </p:nvSpPr>
        <p:spPr>
          <a:xfrm>
            <a:off x="6885506" y="3050145"/>
            <a:ext cx="656492"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kumimoji="0" lang="en-US" altLang="ja-JP" sz="1400" dirty="0">
                <a:solidFill>
                  <a:schemeClr val="bg2">
                    <a:lumMod val="10000"/>
                  </a:schemeClr>
                </a:solidFill>
                <a:latin typeface="ヒラギノ角ゴ ProN W3"/>
                <a:ea typeface="ヒラギノ角ゴ ProN W3"/>
                <a:cs typeface="ヒラギノ角ゴ ProN W3"/>
                <a:sym typeface="ヒラギノ角ゴ ProN W3"/>
              </a:rPr>
              <a:t>v</a:t>
            </a:r>
            <a:endParaRPr kumimoji="0" lang="ja-JP" altLang="en-US" sz="1400">
              <a:solidFill>
                <a:schemeClr val="bg2">
                  <a:lumMod val="10000"/>
                </a:schemeClr>
              </a:solidFill>
              <a:latin typeface="ヒラギノ角ゴ ProN W3"/>
              <a:ea typeface="ヒラギノ角ゴ ProN W3"/>
              <a:cs typeface="ヒラギノ角ゴ ProN W3"/>
              <a:sym typeface="ヒラギノ角ゴ ProN W3"/>
            </a:endParaRPr>
          </a:p>
        </p:txBody>
      </p:sp>
      <p:sp>
        <p:nvSpPr>
          <p:cNvPr id="14" name="テキスト ボックス 13">
            <a:extLst>
              <a:ext uri="{FF2B5EF4-FFF2-40B4-BE49-F238E27FC236}">
                <a16:creationId xmlns:a16="http://schemas.microsoft.com/office/drawing/2014/main" id="{3F0B5253-DA16-A444-BFD6-CA5418011AF7}"/>
              </a:ext>
            </a:extLst>
          </p:cNvPr>
          <p:cNvSpPr txBox="1"/>
          <p:nvPr/>
        </p:nvSpPr>
        <p:spPr>
          <a:xfrm>
            <a:off x="5251740" y="4914053"/>
            <a:ext cx="656492"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altLang="ja-JP" sz="1400" dirty="0">
                <a:solidFill>
                  <a:schemeClr val="bg2">
                    <a:lumMod val="10000"/>
                  </a:schemeClr>
                </a:solidFill>
                <a:latin typeface="Hiragino Kaku Gothic Pro W3" panose="020B0300000000000000" pitchFamily="34" charset="-128"/>
                <a:ea typeface="Hiragino Kaku Gothic Pro W3" panose="020B0300000000000000" pitchFamily="34" charset="-128"/>
              </a:rPr>
              <a:t>wind</a:t>
            </a:r>
            <a:endParaRPr kumimoji="0" lang="ja-JP" altLang="en-US" sz="1400">
              <a:solidFill>
                <a:schemeClr val="bg2">
                  <a:lumMod val="10000"/>
                </a:schemeClr>
              </a:solidFill>
              <a:latin typeface="Hiragino Kaku Gothic Pro W3" panose="020B0300000000000000" pitchFamily="34" charset="-128"/>
              <a:ea typeface="Hiragino Kaku Gothic Pro W3" panose="020B0300000000000000" pitchFamily="34" charset="-128"/>
              <a:cs typeface="ヒラギノ角ゴ ProN W3"/>
              <a:sym typeface="ヒラギノ角ゴ ProN W3"/>
            </a:endParaRPr>
          </a:p>
        </p:txBody>
      </p:sp>
      <p:sp>
        <p:nvSpPr>
          <p:cNvPr id="15" name="テキスト ボックス 14">
            <a:extLst>
              <a:ext uri="{FF2B5EF4-FFF2-40B4-BE49-F238E27FC236}">
                <a16:creationId xmlns:a16="http://schemas.microsoft.com/office/drawing/2014/main" id="{68B73A8E-21FC-8648-B3C6-48E79144B946}"/>
              </a:ext>
            </a:extLst>
          </p:cNvPr>
          <p:cNvSpPr txBox="1"/>
          <p:nvPr/>
        </p:nvSpPr>
        <p:spPr>
          <a:xfrm>
            <a:off x="7007697" y="4957676"/>
            <a:ext cx="656492"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altLang="ja-JP" sz="1400" dirty="0">
                <a:solidFill>
                  <a:schemeClr val="bg2">
                    <a:lumMod val="10000"/>
                  </a:schemeClr>
                </a:solidFill>
                <a:latin typeface="Hiragino Kaku Gothic Pro W3" panose="020B0300000000000000" pitchFamily="34" charset="-128"/>
                <a:ea typeface="Hiragino Kaku Gothic Pro W3" panose="020B0300000000000000" pitchFamily="34" charset="-128"/>
              </a:rPr>
              <a:t>wind</a:t>
            </a:r>
            <a:endParaRPr kumimoji="0" lang="ja-JP" altLang="en-US" sz="1400">
              <a:solidFill>
                <a:schemeClr val="bg2">
                  <a:lumMod val="10000"/>
                </a:schemeClr>
              </a:solidFill>
              <a:latin typeface="Hiragino Kaku Gothic Pro W3" panose="020B0300000000000000" pitchFamily="34" charset="-128"/>
              <a:ea typeface="Hiragino Kaku Gothic Pro W3" panose="020B0300000000000000" pitchFamily="34" charset="-128"/>
              <a:cs typeface="ヒラギノ角ゴ ProN W3"/>
              <a:sym typeface="ヒラギノ角ゴ ProN W3"/>
            </a:endParaRPr>
          </a:p>
        </p:txBody>
      </p:sp>
      <p:sp>
        <p:nvSpPr>
          <p:cNvPr id="16" name="テキスト ボックス 15">
            <a:extLst>
              <a:ext uri="{FF2B5EF4-FFF2-40B4-BE49-F238E27FC236}">
                <a16:creationId xmlns:a16="http://schemas.microsoft.com/office/drawing/2014/main" id="{0F6AA15F-5536-F941-9A4F-4C71898C76AF}"/>
              </a:ext>
            </a:extLst>
          </p:cNvPr>
          <p:cNvSpPr txBox="1"/>
          <p:nvPr/>
        </p:nvSpPr>
        <p:spPr>
          <a:xfrm>
            <a:off x="8688196" y="4957676"/>
            <a:ext cx="656492"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altLang="ja-JP" sz="1400" dirty="0">
                <a:solidFill>
                  <a:schemeClr val="bg2">
                    <a:lumMod val="10000"/>
                  </a:schemeClr>
                </a:solidFill>
                <a:latin typeface="Hiragino Kaku Gothic Pro W3" panose="020B0300000000000000" pitchFamily="34" charset="-128"/>
                <a:ea typeface="Hiragino Kaku Gothic Pro W3" panose="020B0300000000000000" pitchFamily="34" charset="-128"/>
              </a:rPr>
              <a:t>wind</a:t>
            </a:r>
            <a:endParaRPr kumimoji="0" lang="ja-JP" altLang="en-US" sz="1400">
              <a:solidFill>
                <a:schemeClr val="bg2">
                  <a:lumMod val="10000"/>
                </a:schemeClr>
              </a:solidFill>
              <a:latin typeface="Hiragino Kaku Gothic Pro W3" panose="020B0300000000000000" pitchFamily="34" charset="-128"/>
              <a:ea typeface="Hiragino Kaku Gothic Pro W3" panose="020B0300000000000000" pitchFamily="34" charset="-128"/>
              <a:cs typeface="ヒラギノ角ゴ ProN W3"/>
              <a:sym typeface="ヒラギノ角ゴ ProN W3"/>
            </a:endParaRPr>
          </a:p>
        </p:txBody>
      </p:sp>
      <p:sp>
        <p:nvSpPr>
          <p:cNvPr id="18" name="テキスト ボックス 17">
            <a:extLst>
              <a:ext uri="{FF2B5EF4-FFF2-40B4-BE49-F238E27FC236}">
                <a16:creationId xmlns:a16="http://schemas.microsoft.com/office/drawing/2014/main" id="{DF335C42-8103-8146-A87E-360A4028A206}"/>
              </a:ext>
            </a:extLst>
          </p:cNvPr>
          <p:cNvSpPr txBox="1"/>
          <p:nvPr/>
        </p:nvSpPr>
        <p:spPr>
          <a:xfrm>
            <a:off x="5480050" y="1028905"/>
            <a:ext cx="838200"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kumimoji="0" lang="en-US" altLang="ja-JP" sz="1200" b="1" dirty="0">
                <a:solidFill>
                  <a:srgbClr val="00B0F0"/>
                </a:solidFill>
                <a:latin typeface="ヒラギノ角ゴ ProN W3"/>
                <a:ea typeface="ヒラギノ角ゴ ProN W3"/>
                <a:cs typeface="ヒラギノ角ゴ ProN W3"/>
                <a:sym typeface="ヒラギノ角ゴ ProN W3"/>
              </a:rPr>
              <a:t>FT09</a:t>
            </a:r>
            <a:endParaRPr kumimoji="0" lang="ja-JP" altLang="en-US" sz="1200" b="1">
              <a:solidFill>
                <a:srgbClr val="00B0F0"/>
              </a:solidFill>
              <a:latin typeface="ヒラギノ角ゴ ProN W3"/>
              <a:ea typeface="ヒラギノ角ゴ ProN W3"/>
              <a:cs typeface="ヒラギノ角ゴ ProN W3"/>
              <a:sym typeface="ヒラギノ角ゴ ProN W3"/>
            </a:endParaRPr>
          </a:p>
        </p:txBody>
      </p:sp>
      <p:sp>
        <p:nvSpPr>
          <p:cNvPr id="20" name="テキスト ボックス 19">
            <a:extLst>
              <a:ext uri="{FF2B5EF4-FFF2-40B4-BE49-F238E27FC236}">
                <a16:creationId xmlns:a16="http://schemas.microsoft.com/office/drawing/2014/main" id="{C90ABF96-D8DD-234E-BC94-69D2EFF02C4E}"/>
              </a:ext>
            </a:extLst>
          </p:cNvPr>
          <p:cNvSpPr txBox="1"/>
          <p:nvPr/>
        </p:nvSpPr>
        <p:spPr>
          <a:xfrm>
            <a:off x="7114443" y="1016205"/>
            <a:ext cx="838200"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kumimoji="0" lang="en-US" altLang="ja-JP" sz="1200" b="1" dirty="0">
                <a:solidFill>
                  <a:srgbClr val="00B0F0"/>
                </a:solidFill>
                <a:latin typeface="ヒラギノ角ゴ ProN W3"/>
                <a:ea typeface="ヒラギノ角ゴ ProN W3"/>
                <a:cs typeface="ヒラギノ角ゴ ProN W3"/>
                <a:sym typeface="ヒラギノ角ゴ ProN W3"/>
              </a:rPr>
              <a:t>FT12</a:t>
            </a:r>
            <a:endParaRPr kumimoji="0" lang="ja-JP" altLang="en-US" sz="1200" b="1">
              <a:solidFill>
                <a:srgbClr val="00B0F0"/>
              </a:solidFill>
              <a:latin typeface="ヒラギノ角ゴ ProN W3"/>
              <a:ea typeface="ヒラギノ角ゴ ProN W3"/>
              <a:cs typeface="ヒラギノ角ゴ ProN W3"/>
              <a:sym typeface="ヒラギノ角ゴ ProN W3"/>
            </a:endParaRPr>
          </a:p>
        </p:txBody>
      </p:sp>
      <p:sp>
        <p:nvSpPr>
          <p:cNvPr id="22" name="テキスト ボックス 21">
            <a:extLst>
              <a:ext uri="{FF2B5EF4-FFF2-40B4-BE49-F238E27FC236}">
                <a16:creationId xmlns:a16="http://schemas.microsoft.com/office/drawing/2014/main" id="{42D9E8A8-5F0A-0440-A9A5-53FCCAE9DA02}"/>
              </a:ext>
            </a:extLst>
          </p:cNvPr>
          <p:cNvSpPr txBox="1"/>
          <p:nvPr/>
        </p:nvSpPr>
        <p:spPr>
          <a:xfrm>
            <a:off x="8803557" y="1017619"/>
            <a:ext cx="838200"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kumimoji="0" lang="en-US" altLang="ja-JP" sz="1200" b="1" dirty="0">
                <a:solidFill>
                  <a:srgbClr val="00B0F0"/>
                </a:solidFill>
                <a:latin typeface="ヒラギノ角ゴ ProN W3"/>
                <a:ea typeface="ヒラギノ角ゴ ProN W3"/>
                <a:cs typeface="ヒラギノ角ゴ ProN W3"/>
                <a:sym typeface="ヒラギノ角ゴ ProN W3"/>
              </a:rPr>
              <a:t>FT15</a:t>
            </a:r>
            <a:endParaRPr kumimoji="0" lang="ja-JP" altLang="en-US" sz="1200" b="1">
              <a:solidFill>
                <a:srgbClr val="00B0F0"/>
              </a:solidFill>
              <a:latin typeface="ヒラギノ角ゴ ProN W3"/>
              <a:ea typeface="ヒラギノ角ゴ ProN W3"/>
              <a:cs typeface="ヒラギノ角ゴ ProN W3"/>
              <a:sym typeface="ヒラギノ角ゴ ProN W3"/>
            </a:endParaRPr>
          </a:p>
        </p:txBody>
      </p:sp>
      <p:sp>
        <p:nvSpPr>
          <p:cNvPr id="6" name="円/楕円 5">
            <a:extLst>
              <a:ext uri="{FF2B5EF4-FFF2-40B4-BE49-F238E27FC236}">
                <a16:creationId xmlns:a16="http://schemas.microsoft.com/office/drawing/2014/main" id="{99265B6A-1C57-5246-898F-32460E32E247}"/>
              </a:ext>
            </a:extLst>
          </p:cNvPr>
          <p:cNvSpPr/>
          <p:nvPr/>
        </p:nvSpPr>
        <p:spPr>
          <a:xfrm>
            <a:off x="9344688" y="5561568"/>
            <a:ext cx="685800" cy="418366"/>
          </a:xfrm>
          <a:prstGeom prst="ellipse">
            <a:avLst/>
          </a:prstGeom>
          <a:noFill/>
          <a:ln w="127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kumimoji="0" lang="ja-JP" altLang="en-US" sz="1600">
              <a:solidFill>
                <a:srgbClr val="FFFFFF"/>
              </a:solidFill>
              <a:latin typeface="ヒラギノ角ゴ ProN W3"/>
              <a:ea typeface="ヒラギノ角ゴ ProN W3"/>
              <a:cs typeface="ヒラギノ角ゴ ProN W3"/>
              <a:sym typeface="ヒラギノ角ゴ ProN W3"/>
            </a:endParaRPr>
          </a:p>
        </p:txBody>
      </p:sp>
      <p:sp>
        <p:nvSpPr>
          <p:cNvPr id="25" name="テキスト ボックス 24">
            <a:extLst>
              <a:ext uri="{FF2B5EF4-FFF2-40B4-BE49-F238E27FC236}">
                <a16:creationId xmlns:a16="http://schemas.microsoft.com/office/drawing/2014/main" id="{ED22E242-FB5C-D143-B12A-C6C9ED59C654}"/>
              </a:ext>
            </a:extLst>
          </p:cNvPr>
          <p:cNvSpPr txBox="1"/>
          <p:nvPr/>
        </p:nvSpPr>
        <p:spPr>
          <a:xfrm>
            <a:off x="8613685" y="3054758"/>
            <a:ext cx="656492"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kumimoji="0" lang="en-US" altLang="ja-JP" sz="1400" dirty="0">
                <a:solidFill>
                  <a:schemeClr val="bg2">
                    <a:lumMod val="10000"/>
                  </a:schemeClr>
                </a:solidFill>
                <a:latin typeface="ヒラギノ角ゴ ProN W3"/>
                <a:ea typeface="ヒラギノ角ゴ ProN W3"/>
                <a:cs typeface="ヒラギノ角ゴ ProN W3"/>
                <a:sym typeface="ヒラギノ角ゴ ProN W3"/>
              </a:rPr>
              <a:t>v</a:t>
            </a:r>
            <a:endParaRPr kumimoji="0" lang="ja-JP" altLang="en-US" sz="1400">
              <a:solidFill>
                <a:schemeClr val="bg2">
                  <a:lumMod val="10000"/>
                </a:schemeClr>
              </a:solidFill>
              <a:latin typeface="ヒラギノ角ゴ ProN W3"/>
              <a:ea typeface="ヒラギノ角ゴ ProN W3"/>
              <a:cs typeface="ヒラギノ角ゴ ProN W3"/>
              <a:sym typeface="ヒラギノ角ゴ ProN W3"/>
            </a:endParaRPr>
          </a:p>
        </p:txBody>
      </p:sp>
      <p:sp>
        <p:nvSpPr>
          <p:cNvPr id="27" name="円/楕円 26">
            <a:extLst>
              <a:ext uri="{FF2B5EF4-FFF2-40B4-BE49-F238E27FC236}">
                <a16:creationId xmlns:a16="http://schemas.microsoft.com/office/drawing/2014/main" id="{55739F99-DCC3-AD4F-B0EC-D5EBA9B2F1FD}"/>
              </a:ext>
            </a:extLst>
          </p:cNvPr>
          <p:cNvSpPr/>
          <p:nvPr/>
        </p:nvSpPr>
        <p:spPr>
          <a:xfrm>
            <a:off x="5803181" y="5265021"/>
            <a:ext cx="685800" cy="418366"/>
          </a:xfrm>
          <a:prstGeom prst="ellipse">
            <a:avLst/>
          </a:prstGeom>
          <a:noFill/>
          <a:ln w="127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kumimoji="0" lang="ja-JP" altLang="en-US" sz="1600">
              <a:solidFill>
                <a:srgbClr val="FFFFFF"/>
              </a:solidFill>
              <a:latin typeface="ヒラギノ角ゴ ProN W3"/>
              <a:ea typeface="ヒラギノ角ゴ ProN W3"/>
              <a:cs typeface="ヒラギノ角ゴ ProN W3"/>
              <a:sym typeface="ヒラギノ角ゴ ProN W3"/>
            </a:endParaRPr>
          </a:p>
        </p:txBody>
      </p:sp>
      <p:pic>
        <p:nvPicPr>
          <p:cNvPr id="17" name="オーディオ 16">
            <a:hlinkClick r:id="" action="ppaction://media"/>
            <a:extLst>
              <a:ext uri="{FF2B5EF4-FFF2-40B4-BE49-F238E27FC236}">
                <a16:creationId xmlns:a16="http://schemas.microsoft.com/office/drawing/2014/main" id="{7F40933F-E15D-4343-B4F0-DC227F9563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03722212"/>
      </p:ext>
    </p:extLst>
  </p:cSld>
  <p:clrMapOvr>
    <a:masterClrMapping/>
  </p:clrMapOvr>
  <p:transition spd="med" advTm="608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10980" x="3098800" y="6672263"/>
          <p14:tracePt t="10988" x="3132138" y="6469063"/>
          <p14:tracePt t="10996" x="3233738" y="6215063"/>
          <p14:tracePt t="11004" x="3522663" y="5384800"/>
          <p14:tracePt t="11012" x="3827463" y="4775200"/>
          <p14:tracePt t="11021" x="4198938" y="4064000"/>
          <p14:tracePt t="11029" x="4402138" y="3708400"/>
          <p14:tracePt t="11037" x="4741863" y="3116263"/>
          <p14:tracePt t="11045" x="4910138" y="2862263"/>
          <p14:tracePt t="11053" x="5181600" y="2420938"/>
          <p14:tracePt t="11061" x="5435600" y="2032000"/>
          <p14:tracePt t="11069" x="5519738" y="1930400"/>
          <p14:tracePt t="11077" x="5689600" y="1676400"/>
          <p14:tracePt t="11085" x="5808663" y="1506538"/>
          <p14:tracePt t="11094" x="5910263" y="1371600"/>
          <p14:tracePt t="11102" x="5994400" y="1287463"/>
          <p14:tracePt t="11110" x="6062663" y="1219200"/>
          <p14:tracePt t="11118" x="6078538" y="1185863"/>
          <p14:tracePt t="11127" x="6129338" y="1150938"/>
          <p14:tracePt t="11134" x="6180138" y="1135063"/>
          <p14:tracePt t="11143" x="6197600" y="1135063"/>
          <p14:tracePt t="11443" x="6215063" y="1150938"/>
          <p14:tracePt t="11451" x="6215063" y="1168400"/>
          <p14:tracePt t="11460" x="6230938" y="1185863"/>
          <p14:tracePt t="11468" x="6248400" y="1185863"/>
          <p14:tracePt t="11477" x="6265863" y="1201738"/>
          <p14:tracePt t="11485" x="6265863" y="1219200"/>
          <p14:tracePt t="11492" x="6281738" y="1236663"/>
          <p14:tracePt t="11500" x="6299200" y="1252538"/>
          <p14:tracePt t="11516" x="6316663" y="1270000"/>
          <p14:tracePt t="11524" x="6316663" y="1303338"/>
          <p14:tracePt t="11533" x="6332538" y="1320800"/>
          <p14:tracePt t="11541" x="6332538" y="1338263"/>
          <p14:tracePt t="11549" x="6332538" y="1354138"/>
          <p14:tracePt t="11557" x="6350000" y="1389063"/>
          <p14:tracePt t="11565" x="6350000" y="1404938"/>
          <p14:tracePt t="11582" x="6350000" y="1422400"/>
          <p14:tracePt t="11598" x="6350000" y="1439863"/>
          <p14:tracePt t="12346" x="6367463" y="1439863"/>
          <p14:tracePt t="12354" x="6383338" y="1439863"/>
          <p14:tracePt t="12362" x="6418263" y="1439863"/>
          <p14:tracePt t="12371" x="6434138" y="1439863"/>
          <p14:tracePt t="12379" x="6469063" y="1439863"/>
          <p14:tracePt t="12387" x="6502400" y="1439863"/>
          <p14:tracePt t="12395" x="6535738" y="1439863"/>
          <p14:tracePt t="12403" x="6570663" y="1439863"/>
          <p14:tracePt t="12411" x="6586538" y="1422400"/>
          <p14:tracePt t="12419" x="6621463" y="1422400"/>
          <p14:tracePt t="12428" x="6672263" y="1404938"/>
          <p14:tracePt t="12436" x="6688138" y="1404938"/>
          <p14:tracePt t="12444" x="6723063" y="1389063"/>
          <p14:tracePt t="12452" x="6756400" y="1389063"/>
          <p14:tracePt t="12461" x="6773863" y="1389063"/>
          <p14:tracePt t="12468" x="6789738" y="1371600"/>
          <p14:tracePt t="12477" x="6807200" y="1371600"/>
          <p14:tracePt t="12484" x="6807200" y="1354138"/>
          <p14:tracePt t="12492" x="6824663" y="1338263"/>
          <p14:tracePt t="12509" x="6824663" y="1320800"/>
          <p14:tracePt t="12526" x="6824663" y="1303338"/>
          <p14:tracePt t="12533" x="6807200" y="1303338"/>
          <p14:tracePt t="12550" x="6773863" y="1303338"/>
          <p14:tracePt t="12557" x="6773863" y="1287463"/>
          <p14:tracePt t="12566" x="6738938" y="1287463"/>
          <p14:tracePt t="12574" x="6723063" y="1287463"/>
          <p14:tracePt t="12590" x="6705600" y="1287463"/>
          <p14:tracePt t="12598" x="6688138" y="1287463"/>
          <p14:tracePt t="12606" x="6672263" y="1287463"/>
          <p14:tracePt t="12631" x="6654800" y="1287463"/>
          <p14:tracePt t="12712" x="6672263" y="1287463"/>
          <p14:tracePt t="12720" x="6688138" y="1287463"/>
          <p14:tracePt t="12728" x="6723063" y="1287463"/>
          <p14:tracePt t="12737" x="6756400" y="1287463"/>
          <p14:tracePt t="12745" x="6807200" y="1287463"/>
          <p14:tracePt t="12753" x="6858000" y="1287463"/>
          <p14:tracePt t="12761" x="6908800" y="1287463"/>
          <p14:tracePt t="12769" x="6942138" y="1287463"/>
          <p14:tracePt t="12778" x="7027863" y="1287463"/>
          <p14:tracePt t="12785" x="7061200" y="1287463"/>
          <p14:tracePt t="12794" x="7078663" y="1270000"/>
          <p14:tracePt t="12802" x="7112000" y="1252538"/>
          <p14:tracePt t="12973" x="7145338" y="1252538"/>
          <p14:tracePt t="12981" x="7196138" y="1252538"/>
          <p14:tracePt t="12989" x="7264400" y="1270000"/>
          <p14:tracePt t="12998" x="7348538" y="1270000"/>
          <p14:tracePt t="13005" x="7416800" y="1270000"/>
          <p14:tracePt t="13013" x="7500938" y="1270000"/>
          <p14:tracePt t="13021" x="7637463" y="1270000"/>
          <p14:tracePt t="13029" x="7754938" y="1270000"/>
          <p14:tracePt t="13038" x="7805738" y="1270000"/>
          <p14:tracePt t="13046" x="7891463" y="1270000"/>
          <p14:tracePt t="13054" x="7958138" y="1270000"/>
          <p14:tracePt t="13062" x="8008938" y="1270000"/>
          <p14:tracePt t="13070" x="8059738" y="1270000"/>
          <p14:tracePt t="13078" x="8077200" y="1270000"/>
          <p14:tracePt t="13086" x="8094663" y="1270000"/>
          <p14:tracePt t="13095" x="8110538" y="1270000"/>
          <p14:tracePt t="13102" x="8128000" y="1270000"/>
          <p14:tracePt t="13176" x="8128000" y="1287463"/>
          <p14:tracePt t="13591" x="8145463" y="1287463"/>
          <p14:tracePt t="13599" x="8161338" y="1287463"/>
          <p14:tracePt t="13607" x="8212138" y="1287463"/>
          <p14:tracePt t="13615" x="8262938" y="1287463"/>
          <p14:tracePt t="13623" x="8313738" y="1287463"/>
          <p14:tracePt t="13631" x="8382000" y="1303338"/>
          <p14:tracePt t="13639" x="8466138" y="1303338"/>
          <p14:tracePt t="13648" x="8551863" y="1320800"/>
          <p14:tracePt t="13656" x="8585200" y="1320800"/>
          <p14:tracePt t="13664" x="8669338" y="1338263"/>
          <p14:tracePt t="13672" x="8720138" y="1338263"/>
          <p14:tracePt t="13680" x="8770938" y="1338263"/>
          <p14:tracePt t="13688" x="8821738" y="1354138"/>
          <p14:tracePt t="13696" x="8856663" y="1354138"/>
          <p14:tracePt t="13705" x="8872538" y="1371600"/>
          <p14:tracePt t="13713" x="8890000" y="1371600"/>
          <p14:tracePt t="13721" x="8907463" y="1371600"/>
          <p14:tracePt t="13737" x="8923338" y="1389063"/>
          <p14:tracePt t="13787" x="8940800" y="1389063"/>
          <p14:tracePt t="13916" x="8958263" y="1389063"/>
          <p14:tracePt t="15096" x="8958263" y="1404938"/>
          <p14:tracePt t="15113" x="8940800" y="1404938"/>
          <p14:tracePt t="15120" x="8940800" y="1422400"/>
          <p14:tracePt t="15144" x="8923338" y="1422400"/>
          <p14:tracePt t="15201" x="8923338" y="1439863"/>
          <p14:tracePt t="15299" x="8940800" y="1439863"/>
          <p14:tracePt t="15347" x="8958263" y="1439863"/>
          <p14:tracePt t="15380" x="8974138" y="1439863"/>
          <p14:tracePt t="15413" x="8991600" y="1422400"/>
          <p14:tracePt t="15527" x="9009063" y="1404938"/>
          <p14:tracePt t="17060" x="8974138" y="1404938"/>
          <p14:tracePt t="17123" x="8229600" y="1404938"/>
          <p14:tracePt t="17129" x="7993063" y="1404938"/>
          <p14:tracePt t="17134" x="7772400" y="1404938"/>
          <p14:tracePt t="17141" x="7535863" y="1404938"/>
          <p14:tracePt t="17150" x="7297738" y="1404938"/>
          <p14:tracePt t="17157" x="7043738" y="1404938"/>
          <p14:tracePt t="17167" x="6824663" y="1404938"/>
          <p14:tracePt t="17174" x="6604000" y="1404938"/>
          <p14:tracePt t="17184" x="6400800" y="1422400"/>
          <p14:tracePt t="17191" x="6316663" y="1439863"/>
          <p14:tracePt t="17200" x="6146800" y="1439863"/>
          <p14:tracePt t="17206" x="5994400" y="1455738"/>
          <p14:tracePt t="17216" x="5842000" y="1455738"/>
          <p14:tracePt t="17223" x="5707063" y="1473200"/>
          <p14:tracePt t="17233" x="5588000" y="1490663"/>
          <p14:tracePt t="17240" x="5468938" y="1506538"/>
          <p14:tracePt t="17249" x="5367338" y="1524000"/>
          <p14:tracePt t="17256" x="5283200" y="1541463"/>
          <p14:tracePt t="17266" x="5249863" y="1541463"/>
          <p14:tracePt t="17272" x="5181600" y="1557338"/>
          <p14:tracePt t="17283" x="5130800" y="1574800"/>
          <p14:tracePt t="17290" x="5097463" y="1592263"/>
          <p14:tracePt t="17299" x="5062538" y="1608138"/>
          <p14:tracePt t="17307" x="5029200" y="1625600"/>
          <p14:tracePt t="17316" x="5011738" y="1625600"/>
          <p14:tracePt t="17322" x="4995863" y="1625600"/>
          <p14:tracePt t="17333" x="4995863" y="1643063"/>
          <p14:tracePt t="17339" x="4978400" y="1643063"/>
          <p14:tracePt t="17385" x="4978400" y="1625600"/>
          <p14:tracePt t="17393" x="5011738" y="1608138"/>
          <p14:tracePt t="17401" x="5062538" y="1592263"/>
          <p14:tracePt t="17630" x="5046663" y="1592263"/>
          <p14:tracePt t="17637" x="5046663" y="1608138"/>
          <p14:tracePt t="17645" x="5029200" y="1625600"/>
          <p14:tracePt t="17654" x="5011738" y="1643063"/>
          <p14:tracePt t="17662" x="4995863" y="1658938"/>
          <p14:tracePt t="17670" x="4978400" y="1676400"/>
          <p14:tracePt t="17678" x="4960938" y="1693863"/>
          <p14:tracePt t="17686" x="4945063" y="1709738"/>
          <p14:tracePt t="17694" x="4927600" y="1727200"/>
          <p14:tracePt t="17710" x="4910138" y="1727200"/>
          <p14:tracePt t="17719" x="4910138" y="1744663"/>
          <p14:tracePt t="17727" x="4894263" y="1744663"/>
          <p14:tracePt t="17743" x="4876800" y="1760538"/>
          <p14:tracePt t="17759" x="4859338" y="1760538"/>
          <p14:tracePt t="17776" x="4843463" y="1778000"/>
          <p14:tracePt t="17793" x="4826000" y="1778000"/>
          <p14:tracePt t="17808" x="4808538" y="1778000"/>
          <p14:tracePt t="17816" x="4808538" y="1795463"/>
          <p14:tracePt t="17833" x="4792663" y="1795463"/>
          <p14:tracePt t="17922" x="4792663" y="1811338"/>
          <p14:tracePt t="17954" x="4792663" y="1828800"/>
          <p14:tracePt t="17971" x="4792663" y="1846263"/>
          <p14:tracePt t="17987" x="4792663" y="1862138"/>
          <p14:tracePt t="17995" x="4792663" y="1879600"/>
          <p14:tracePt t="18011" x="4792663" y="1897063"/>
          <p14:tracePt t="18028" x="4792663" y="1912938"/>
          <p14:tracePt t="18052" x="4792663" y="1930400"/>
          <p14:tracePt t="18101" x="4792663" y="1947863"/>
          <p14:tracePt t="18133" x="4792663" y="1963738"/>
          <p14:tracePt t="18142" x="4792663" y="1981200"/>
          <p14:tracePt t="18166" x="4792663" y="1998663"/>
          <p14:tracePt t="18174" x="4792663" y="2014538"/>
          <p14:tracePt t="18199" x="4792663" y="2032000"/>
          <p14:tracePt t="18232" x="4792663" y="2049463"/>
          <p14:tracePt t="21204" x="4808538" y="2049463"/>
          <p14:tracePt t="21212" x="4843463" y="2049463"/>
          <p14:tracePt t="21273" x="5605463" y="2065338"/>
          <p14:tracePt t="21279" x="5722938" y="2082800"/>
          <p14:tracePt t="21286" x="5842000" y="2133600"/>
          <p14:tracePt t="21293" x="5943600" y="2166938"/>
          <p14:tracePt t="21302" x="6045200" y="2201863"/>
          <p14:tracePt t="21309" x="6129338" y="2252663"/>
          <p14:tracePt t="21318" x="6215063" y="2286000"/>
          <p14:tracePt t="21326" x="6281738" y="2319338"/>
          <p14:tracePt t="21334" x="6350000" y="2354263"/>
          <p14:tracePt t="21342" x="6383338" y="2387600"/>
          <p14:tracePt t="21351" x="6434138" y="2405063"/>
          <p14:tracePt t="21359" x="6484938" y="2438400"/>
          <p14:tracePt t="21368" x="6519863" y="2471738"/>
          <p14:tracePt t="21375" x="6553200" y="2489200"/>
          <p14:tracePt t="21385" x="6570663" y="2506663"/>
          <p14:tracePt t="21391" x="6604000" y="2522538"/>
          <p14:tracePt t="21401" x="6621463" y="2540000"/>
          <p14:tracePt t="21408" x="6621463" y="2557463"/>
          <p14:tracePt t="21417" x="6637338" y="2573338"/>
          <p14:tracePt t="21425" x="6637338" y="2590800"/>
          <p14:tracePt t="21434" x="6654800" y="2590800"/>
          <p14:tracePt t="21440" x="6654800" y="2608263"/>
          <p14:tracePt t="21451" x="6672263" y="2624138"/>
          <p14:tracePt t="21458" x="6672263" y="2641600"/>
          <p14:tracePt t="21472" x="6672263" y="2659063"/>
          <p14:tracePt t="21480" x="6688138" y="2674938"/>
          <p14:tracePt t="21490" x="6688138" y="2692400"/>
          <p14:tracePt t="21497" x="6705600" y="2709863"/>
          <p14:tracePt t="21505" x="6705600" y="2725738"/>
          <p14:tracePt t="21513" x="6705600" y="2743200"/>
          <p14:tracePt t="21521" x="6723063" y="2743200"/>
          <p14:tracePt t="21529" x="6723063" y="2760663"/>
          <p14:tracePt t="21537" x="6723063" y="2776538"/>
          <p14:tracePt t="21545" x="6738938" y="2794000"/>
          <p14:tracePt t="21562" x="6738938" y="2811463"/>
          <p14:tracePt t="21578" x="6738938" y="2827338"/>
          <p14:tracePt t="21594" x="6738938" y="2844800"/>
          <p14:tracePt t="21619" x="6738938" y="2862263"/>
          <p14:tracePt t="21643" x="6756400" y="2862263"/>
          <p14:tracePt t="21725" x="6738938" y="2862263"/>
          <p14:tracePt t="21741" x="6723063" y="2862263"/>
          <p14:tracePt t="21757" x="6705600" y="2862263"/>
          <p14:tracePt t="21773" x="6688138" y="2862263"/>
          <p14:tracePt t="21781" x="6672263" y="2862263"/>
          <p14:tracePt t="21798" x="6654800" y="2862263"/>
          <p14:tracePt t="21814" x="6637338" y="2862263"/>
          <p14:tracePt t="21830" x="6621463" y="2862263"/>
          <p14:tracePt t="21838" x="6604000" y="2862263"/>
          <p14:tracePt t="21846" x="6586538" y="2862263"/>
          <p14:tracePt t="21854" x="6570663" y="2862263"/>
          <p14:tracePt t="21863" x="6553200" y="2862263"/>
          <p14:tracePt t="21871" x="6535738" y="2862263"/>
          <p14:tracePt t="21879" x="6519863" y="2862263"/>
          <p14:tracePt t="21887" x="6484938" y="2862263"/>
          <p14:tracePt t="21895" x="6469063" y="2862263"/>
          <p14:tracePt t="21903" x="6451600" y="2844800"/>
          <p14:tracePt t="21911" x="6418263" y="2827338"/>
          <p14:tracePt t="21920" x="6400800" y="2811463"/>
          <p14:tracePt t="21928" x="6367463" y="2794000"/>
          <p14:tracePt t="21936" x="6350000" y="2776538"/>
          <p14:tracePt t="21944" x="6316663" y="2760663"/>
          <p14:tracePt t="21953" x="6299200" y="2725738"/>
          <p14:tracePt t="21960" x="6281738" y="2709863"/>
          <p14:tracePt t="21969" x="6265863" y="2674938"/>
          <p14:tracePt t="21977" x="6248400" y="2641600"/>
          <p14:tracePt t="21986" x="6230938" y="2624138"/>
          <p14:tracePt t="21993" x="6230938" y="2608263"/>
          <p14:tracePt t="22002" x="6215063" y="2573338"/>
          <p14:tracePt t="22009" x="6215063" y="2557463"/>
          <p14:tracePt t="22018" x="6215063" y="2540000"/>
          <p14:tracePt t="22025" x="6215063" y="2506663"/>
          <p14:tracePt t="22036" x="6215063" y="2489200"/>
          <p14:tracePt t="22042" x="6215063" y="2471738"/>
          <p14:tracePt t="22052" x="6215063" y="2455863"/>
          <p14:tracePt t="22058" x="6215063" y="2438400"/>
          <p14:tracePt t="22068" x="6215063" y="2405063"/>
          <p14:tracePt t="22074" x="6230938" y="2387600"/>
          <p14:tracePt t="22084" x="6248400" y="2370138"/>
          <p14:tracePt t="22092" x="6281738" y="2354263"/>
          <p14:tracePt t="22101" x="6281738" y="2336800"/>
          <p14:tracePt t="22107" x="6316663" y="2319338"/>
          <p14:tracePt t="22117" x="6332538" y="2319338"/>
          <p14:tracePt t="22124" x="6350000" y="2303463"/>
          <p14:tracePt t="22135" x="6367463" y="2303463"/>
          <p14:tracePt t="22140" x="6383338" y="2286000"/>
          <p14:tracePt t="22151" x="6400800" y="2286000"/>
          <p14:tracePt t="22164" x="6418263" y="2268538"/>
          <p14:tracePt t="22180" x="6434138" y="2268538"/>
          <p14:tracePt t="22188" x="6451600" y="2252663"/>
          <p14:tracePt t="22204" x="6469063" y="2252663"/>
          <p14:tracePt t="22221" x="6484938" y="2252663"/>
          <p14:tracePt t="22237" x="6502400" y="2252663"/>
          <p14:tracePt t="22245" x="6519863" y="2235200"/>
          <p14:tracePt t="22261" x="6535738" y="2235200"/>
          <p14:tracePt t="22269" x="6553200" y="2235200"/>
          <p14:tracePt t="22286" x="6570663" y="2235200"/>
          <p14:tracePt t="22294" x="6586538" y="2235200"/>
          <p14:tracePt t="22302" x="6604000" y="2252663"/>
          <p14:tracePt t="22310" x="6621463" y="2252663"/>
          <p14:tracePt t="22318" x="6637338" y="2268538"/>
          <p14:tracePt t="22326" x="6654800" y="2286000"/>
          <p14:tracePt t="22334" x="6672263" y="2319338"/>
          <p14:tracePt t="22343" x="6705600" y="2354263"/>
          <p14:tracePt t="22351" x="6723063" y="2370138"/>
          <p14:tracePt t="22359" x="6723063" y="2405063"/>
          <p14:tracePt t="22367" x="6756400" y="2438400"/>
          <p14:tracePt t="22375" x="6756400" y="2471738"/>
          <p14:tracePt t="22384" x="6756400" y="2506663"/>
          <p14:tracePt t="22391" x="6773863" y="2557463"/>
          <p14:tracePt t="22400" x="6773863" y="2590800"/>
          <p14:tracePt t="22408" x="6773863" y="2624138"/>
          <p14:tracePt t="22417" x="6773863" y="2659063"/>
          <p14:tracePt t="22424" x="6773863" y="2692400"/>
          <p14:tracePt t="22432" x="6773863" y="2725738"/>
          <p14:tracePt t="22440" x="6773863" y="2743200"/>
          <p14:tracePt t="22448" x="6756400" y="2776538"/>
          <p14:tracePt t="22456" x="6756400" y="2794000"/>
          <p14:tracePt t="22464" x="6738938" y="2811463"/>
          <p14:tracePt t="22473" x="6738938" y="2827338"/>
          <p14:tracePt t="22481" x="6723063" y="2844800"/>
          <p14:tracePt t="22497" x="6723063" y="2862263"/>
          <p14:tracePt t="22505" x="6705600" y="2862263"/>
          <p14:tracePt t="22521" x="6705600" y="2878138"/>
          <p14:tracePt t="22555" x="6705600" y="2844800"/>
          <p14:tracePt t="22733" x="6723063" y="2844800"/>
          <p14:tracePt t="22741" x="6807200" y="2844800"/>
          <p14:tracePt t="22749" x="6926263" y="2827338"/>
          <p14:tracePt t="22757" x="7061200" y="2811463"/>
          <p14:tracePt t="22766" x="7180263" y="2776538"/>
          <p14:tracePt t="22774" x="7348538" y="2760663"/>
          <p14:tracePt t="22782" x="7586663" y="2725738"/>
          <p14:tracePt t="22790" x="7704138" y="2692400"/>
          <p14:tracePt t="22798" x="7907338" y="2674938"/>
          <p14:tracePt t="22806" x="8077200" y="2659063"/>
          <p14:tracePt t="22814" x="8145463" y="2659063"/>
          <p14:tracePt t="22822" x="8247063" y="2659063"/>
          <p14:tracePt t="22830" x="8331200" y="2659063"/>
          <p14:tracePt t="22839" x="8382000" y="2659063"/>
          <p14:tracePt t="22847" x="8432800" y="2659063"/>
          <p14:tracePt t="22855" x="8450263" y="2674938"/>
          <p14:tracePt t="22863" x="8466138" y="2674938"/>
          <p14:tracePt t="22871" x="8483600" y="2692400"/>
          <p14:tracePt t="22879" x="8501063" y="2692400"/>
          <p14:tracePt t="22888" x="8501063" y="2709863"/>
          <p14:tracePt t="22920" x="8501063" y="2725738"/>
          <p14:tracePt t="22944" x="8483600" y="2725738"/>
          <p14:tracePt t="22953" x="8466138" y="2725738"/>
          <p14:tracePt t="22961" x="8450263" y="2725738"/>
          <p14:tracePt t="22969" x="8432800" y="2725738"/>
          <p14:tracePt t="22985" x="8415338" y="2725738"/>
          <p14:tracePt t="22993" x="8399463" y="2709863"/>
          <p14:tracePt t="23001" x="8382000" y="2709863"/>
          <p14:tracePt t="23018" x="8364538" y="2692400"/>
          <p14:tracePt t="23026" x="8348663" y="2674938"/>
          <p14:tracePt t="23034" x="8331200" y="2641600"/>
          <p14:tracePt t="23042" x="8313738" y="2624138"/>
          <p14:tracePt t="23051" x="8280400" y="2573338"/>
          <p14:tracePt t="23058" x="8262938" y="2540000"/>
          <p14:tracePt t="23067" x="8229600" y="2489200"/>
          <p14:tracePt t="23075" x="8212138" y="2455863"/>
          <p14:tracePt t="23083" x="8196263" y="2420938"/>
          <p14:tracePt t="23091" x="8178800" y="2370138"/>
          <p14:tracePt t="23099" x="8161338" y="2319338"/>
          <p14:tracePt t="23107" x="8161338" y="2286000"/>
          <p14:tracePt t="23115" x="8161338" y="2252663"/>
          <p14:tracePt t="23123" x="8161338" y="2201863"/>
          <p14:tracePt t="23132" x="8161338" y="2151063"/>
          <p14:tracePt t="23140" x="8161338" y="2116138"/>
          <p14:tracePt t="23148" x="8161338" y="2082800"/>
          <p14:tracePt t="23156" x="8161338" y="2049463"/>
          <p14:tracePt t="23164" x="8161338" y="2014538"/>
          <p14:tracePt t="23172" x="8178800" y="1998663"/>
          <p14:tracePt t="23180" x="8178800" y="1963738"/>
          <p14:tracePt t="23188" x="8196263" y="1947863"/>
          <p14:tracePt t="23197" x="8212138" y="1930400"/>
          <p14:tracePt t="23205" x="8229600" y="1912938"/>
          <p14:tracePt t="23213" x="8247063" y="1897063"/>
          <p14:tracePt t="23221" x="8262938" y="1897063"/>
          <p14:tracePt t="23229" x="8297863" y="1879600"/>
          <p14:tracePt t="23237" x="8313738" y="1879600"/>
          <p14:tracePt t="23246" x="8348663" y="1879600"/>
          <p14:tracePt t="23254" x="8382000" y="1879600"/>
          <p14:tracePt t="23262" x="8450263" y="1879600"/>
          <p14:tracePt t="23270" x="8466138" y="1879600"/>
          <p14:tracePt t="23278" x="8534400" y="1897063"/>
          <p14:tracePt t="23286" x="8567738" y="1912938"/>
          <p14:tracePt t="23294" x="8585200" y="1930400"/>
          <p14:tracePt t="23303" x="8618538" y="1947863"/>
          <p14:tracePt t="23310" x="8636000" y="1981200"/>
          <p14:tracePt t="23319" x="8669338" y="2014538"/>
          <p14:tracePt t="23327" x="8686800" y="2049463"/>
          <p14:tracePt t="23336" x="8704263" y="2100263"/>
          <p14:tracePt t="23344" x="8720138" y="2116138"/>
          <p14:tracePt t="23353" x="8737600" y="2166938"/>
          <p14:tracePt t="23360" x="8737600" y="2201863"/>
          <p14:tracePt t="23369" x="8737600" y="2235200"/>
          <p14:tracePt t="23376" x="8755063" y="2268538"/>
          <p14:tracePt t="23385" x="8755063" y="2303463"/>
          <p14:tracePt t="23392" x="8755063" y="2354263"/>
          <p14:tracePt t="23402" x="8755063" y="2405063"/>
          <p14:tracePt t="23409" x="8755063" y="2420938"/>
          <p14:tracePt t="23419" x="8737600" y="2455863"/>
          <p14:tracePt t="23427" x="8704263" y="2489200"/>
          <p14:tracePt t="23435" x="8686800" y="2522538"/>
          <p14:tracePt t="23442" x="8669338" y="2540000"/>
          <p14:tracePt t="23451" x="8653463" y="2573338"/>
          <p14:tracePt t="23458" x="8636000" y="2590800"/>
          <p14:tracePt t="23468" x="8618538" y="2608263"/>
          <p14:tracePt t="23474" x="8602663" y="2608263"/>
          <p14:tracePt t="23485" x="8602663" y="2624138"/>
          <p14:tracePt t="23498" x="8585200" y="2641600"/>
          <p14:tracePt t="23522" x="8567738" y="2641600"/>
          <p14:tracePt t="23554" x="8551863" y="2641600"/>
          <p14:tracePt t="23734" x="8551863" y="2624138"/>
          <p14:tracePt t="24222" x="8567738" y="2624138"/>
          <p14:tracePt t="24230" x="8602663" y="2624138"/>
          <p14:tracePt t="24238" x="8618538" y="2608263"/>
          <p14:tracePt t="24246" x="8669338" y="2573338"/>
          <p14:tracePt t="24254" x="8737600" y="2557463"/>
          <p14:tracePt t="24262" x="8788400" y="2540000"/>
          <p14:tracePt t="24270" x="8856663" y="2506663"/>
          <p14:tracePt t="24279" x="8872538" y="2506663"/>
          <p14:tracePt t="24287" x="8923338" y="2489200"/>
          <p14:tracePt t="24295" x="8974138" y="2489200"/>
          <p14:tracePt t="24303" x="9009063" y="2471738"/>
          <p14:tracePt t="24311" x="9042400" y="2471738"/>
          <p14:tracePt t="24327" x="9059863" y="2471738"/>
          <p14:tracePt t="24335" x="9075738" y="2471738"/>
          <p14:tracePt t="24360" x="9093200" y="2471738"/>
          <p14:tracePt t="24384" x="9110663" y="2471738"/>
          <p14:tracePt t="24417" x="9110663" y="2489200"/>
          <p14:tracePt t="24425" x="9126538" y="2489200"/>
          <p14:tracePt t="24441" x="9126538" y="2506663"/>
          <p14:tracePt t="24621" x="9126538" y="2522538"/>
          <p14:tracePt t="24653" x="9110663" y="2540000"/>
          <p14:tracePt t="24661" x="9093200" y="2540000"/>
          <p14:tracePt t="24669" x="9075738" y="2540000"/>
          <p14:tracePt t="24677" x="9075738" y="2557463"/>
          <p14:tracePt t="24685" x="9042400" y="2557463"/>
          <p14:tracePt t="24693" x="9024938" y="2573338"/>
          <p14:tracePt t="24702" x="8974138" y="2590800"/>
          <p14:tracePt t="24710" x="8940800" y="2590800"/>
          <p14:tracePt t="24718" x="8890000" y="2608263"/>
          <p14:tracePt t="24726" x="8856663" y="2624138"/>
          <p14:tracePt t="24735" x="8821738" y="2624138"/>
          <p14:tracePt t="24742" x="8770938" y="2641600"/>
          <p14:tracePt t="24751" x="8720138" y="2641600"/>
          <p14:tracePt t="24758" x="8669338" y="2659063"/>
          <p14:tracePt t="24767" x="8636000" y="2659063"/>
          <p14:tracePt t="24774" x="8567738" y="2674938"/>
          <p14:tracePt t="24783" x="8501063" y="2692400"/>
          <p14:tracePt t="24791" x="8450263" y="2692400"/>
          <p14:tracePt t="24799" x="8364538" y="2709863"/>
          <p14:tracePt t="24807" x="8297863" y="2709863"/>
          <p14:tracePt t="24815" x="8212138" y="2725738"/>
          <p14:tracePt t="24823" x="8128000" y="2725738"/>
          <p14:tracePt t="24832" x="8026400" y="2725738"/>
          <p14:tracePt t="24840" x="7924800" y="2725738"/>
          <p14:tracePt t="24848" x="7840663" y="2743200"/>
          <p14:tracePt t="24856" x="7739063" y="2743200"/>
          <p14:tracePt t="24864" x="7653338" y="2743200"/>
          <p14:tracePt t="24872" x="7569200" y="2743200"/>
          <p14:tracePt t="24880" x="7485063" y="2743200"/>
          <p14:tracePt t="24889" x="7450138" y="2743200"/>
          <p14:tracePt t="24896" x="7383463" y="2743200"/>
          <p14:tracePt t="24905" x="7332663" y="2743200"/>
          <p14:tracePt t="24913" x="7281863" y="2743200"/>
          <p14:tracePt t="24921" x="7231063" y="2743200"/>
          <p14:tracePt t="24929" x="7213600" y="2743200"/>
          <p14:tracePt t="24938" x="7162800" y="2743200"/>
          <p14:tracePt t="24945" x="7145338" y="2743200"/>
          <p14:tracePt t="24954" x="7112000" y="2743200"/>
          <p14:tracePt t="24962" x="7094538" y="2743200"/>
          <p14:tracePt t="24971" x="7078663" y="2709863"/>
          <p14:tracePt t="24978" x="7078663" y="2659063"/>
          <p14:tracePt t="25178" x="7043738" y="2659063"/>
          <p14:tracePt t="25186" x="6992938" y="2659063"/>
          <p14:tracePt t="25193" x="6942138" y="2659063"/>
          <p14:tracePt t="25202" x="6908800" y="2659063"/>
          <p14:tracePt t="25210" x="6858000" y="2659063"/>
          <p14:tracePt t="25219" x="6824663" y="2659063"/>
          <p14:tracePt t="25226" x="6773863" y="2659063"/>
          <p14:tracePt t="25235" x="6738938" y="2659063"/>
          <p14:tracePt t="25242" x="6723063" y="2659063"/>
          <p14:tracePt t="25250" x="6672263" y="2659063"/>
          <p14:tracePt t="25259" x="6621463" y="2641600"/>
          <p14:tracePt t="25267" x="6586538" y="2641600"/>
          <p14:tracePt t="25275" x="6570663" y="2624138"/>
          <p14:tracePt t="25283" x="6553200" y="2608263"/>
          <p14:tracePt t="25299" x="6535738" y="2590800"/>
          <p14:tracePt t="25307" x="6535738" y="2573338"/>
          <p14:tracePt t="25315" x="6535738" y="2540000"/>
          <p14:tracePt t="25323" x="6535738" y="2522538"/>
          <p14:tracePt t="25332" x="6553200" y="2489200"/>
          <p14:tracePt t="25340" x="6586538" y="2455863"/>
          <p14:tracePt t="25348" x="6604000" y="2438400"/>
          <p14:tracePt t="25356" x="6672263" y="2387600"/>
          <p14:tracePt t="25364" x="6705600" y="2370138"/>
          <p14:tracePt t="25372" x="6756400" y="2336800"/>
          <p14:tracePt t="25381" x="6807200" y="2303463"/>
          <p14:tracePt t="25389" x="6858000" y="2268538"/>
          <p14:tracePt t="25397" x="6942138" y="2235200"/>
          <p14:tracePt t="25405" x="6992938" y="2217738"/>
          <p14:tracePt t="25413" x="7078663" y="2201863"/>
          <p14:tracePt t="25422" x="7162800" y="2201863"/>
          <p14:tracePt t="25429" x="7231063" y="2201863"/>
          <p14:tracePt t="25438" x="7315200" y="2201863"/>
          <p14:tracePt t="25445" x="7399338" y="2201863"/>
          <p14:tracePt t="25454" x="7485063" y="2201863"/>
          <p14:tracePt t="25462" x="7569200" y="2235200"/>
          <p14:tracePt t="25471" x="7670800" y="2268538"/>
          <p14:tracePt t="25478" x="7754938" y="2336800"/>
          <p14:tracePt t="25487" x="7840663" y="2370138"/>
          <p14:tracePt t="25494" x="7907338" y="2420938"/>
          <p14:tracePt t="25503" x="7975600" y="2455863"/>
          <p14:tracePt t="25511" x="8043863" y="2471738"/>
          <p14:tracePt t="25520" x="8110538" y="2506663"/>
          <p14:tracePt t="25527" x="8145463" y="2506663"/>
          <p14:tracePt t="25537" x="8178800" y="2522538"/>
          <p14:tracePt t="25545" x="8229600" y="2540000"/>
          <p14:tracePt t="25554" x="8262938" y="2540000"/>
          <p14:tracePt t="25560" x="8297863" y="2557463"/>
          <p14:tracePt t="25570" x="8313738" y="2557463"/>
          <p14:tracePt t="25576" x="8348663" y="2573338"/>
          <p14:tracePt t="25586" x="8364538" y="2573338"/>
          <p14:tracePt t="25600" x="8382000" y="2573338"/>
          <p14:tracePt t="25608" x="8399463" y="2573338"/>
          <p14:tracePt t="25632" x="8415338" y="2573338"/>
          <p14:tracePt t="25641" x="8415338" y="2557463"/>
          <p14:tracePt t="25657" x="8432800" y="2540000"/>
          <p14:tracePt t="25673" x="8432800" y="2522538"/>
          <p14:tracePt t="25682" x="8432800" y="2506663"/>
          <p14:tracePt t="25698" x="8450263" y="2489200"/>
          <p14:tracePt t="25714" x="8450263" y="2471738"/>
          <p14:tracePt t="25747" x="8450263" y="2455863"/>
          <p14:tracePt t="27162" x="8450263" y="2471738"/>
          <p14:tracePt t="27284" x="8450263" y="2489200"/>
          <p14:tracePt t="27333" x="8432800" y="2506663"/>
          <p14:tracePt t="27381" x="8432800" y="2522538"/>
          <p14:tracePt t="27480" x="8432800" y="2540000"/>
          <p14:tracePt t="27504" x="8432800" y="2557463"/>
          <p14:tracePt t="27512" x="8450263" y="2557463"/>
          <p14:tracePt t="27520" x="8466138" y="2557463"/>
          <p14:tracePt t="27528" x="8483600" y="2557463"/>
          <p14:tracePt t="27536" x="8501063" y="2557463"/>
          <p14:tracePt t="27552" x="8516938" y="2557463"/>
          <p14:tracePt t="27569" x="8534400" y="2557463"/>
          <p14:tracePt t="27594" x="8551863" y="2557463"/>
          <p14:tracePt t="27732" x="8534400" y="2557463"/>
          <p14:tracePt t="27772" x="8516938" y="2557463"/>
          <p14:tracePt t="27796" x="8516938" y="2573338"/>
          <p14:tracePt t="27813" x="8501063" y="2573338"/>
          <p14:tracePt t="27829" x="8483600" y="2590800"/>
          <p14:tracePt t="27845" x="8466138" y="2590800"/>
          <p14:tracePt t="27853" x="8450263" y="2608263"/>
          <p14:tracePt t="27861" x="8432800" y="2608263"/>
          <p14:tracePt t="27869" x="8415338" y="2608263"/>
          <p14:tracePt t="27878" x="8382000" y="2624138"/>
          <p14:tracePt t="27886" x="8348663" y="2624138"/>
          <p14:tracePt t="27894" x="8297863" y="2641600"/>
          <p14:tracePt t="27902" x="8262938" y="2641600"/>
          <p14:tracePt t="27910" x="8229600" y="2641600"/>
          <p14:tracePt t="27918" x="8196263" y="2641600"/>
          <p14:tracePt t="27926" x="8161338" y="2641600"/>
          <p14:tracePt t="27935" x="8128000" y="2641600"/>
          <p14:tracePt t="27943" x="8110538" y="2641600"/>
          <p14:tracePt t="27951" x="8094663" y="2659063"/>
          <p14:tracePt t="27959" x="8077200" y="2659063"/>
          <p14:tracePt t="27983" x="8059738" y="2659063"/>
          <p14:tracePt t="28252" x="8059738" y="2641600"/>
          <p14:tracePt t="28268" x="8059738" y="2624138"/>
          <p14:tracePt t="28276" x="8059738" y="2608263"/>
          <p14:tracePt t="28284" x="8059738" y="2590800"/>
          <p14:tracePt t="28293" x="8059738" y="2557463"/>
          <p14:tracePt t="28301" x="8059738" y="2522538"/>
          <p14:tracePt t="28309" x="8059738" y="2506663"/>
          <p14:tracePt t="28317" x="8059738" y="2471738"/>
          <p14:tracePt t="28325" x="8059738" y="2438400"/>
          <p14:tracePt t="28333" x="8059738" y="2420938"/>
          <p14:tracePt t="28342" x="8077200" y="2387600"/>
          <p14:tracePt t="28350" x="8077200" y="2370138"/>
          <p14:tracePt t="28358" x="8077200" y="2354263"/>
          <p14:tracePt t="28366" x="8077200" y="2336800"/>
          <p14:tracePt t="28391" x="8077200" y="2319338"/>
          <p14:tracePt t="29562" x="8077200" y="2336800"/>
          <p14:tracePt t="29594" x="8077200" y="2354263"/>
          <p14:tracePt t="29610" x="8077200" y="2370138"/>
          <p14:tracePt t="32620" x="8077200" y="2387600"/>
          <p14:tracePt t="32628" x="8059738" y="2387600"/>
          <p14:tracePt t="32645" x="8043863" y="2405063"/>
          <p14:tracePt t="32661" x="8026400" y="2405063"/>
          <p14:tracePt t="32669" x="8026400" y="2420938"/>
          <p14:tracePt t="32702" x="8026400" y="2438400"/>
          <p14:tracePt t="32726" x="8026400" y="2455863"/>
          <p14:tracePt t="32734" x="8026400" y="2471738"/>
          <p14:tracePt t="32742" x="8043863" y="2471738"/>
          <p14:tracePt t="32750" x="8059738" y="2489200"/>
          <p14:tracePt t="32759" x="8077200" y="2506663"/>
          <p14:tracePt t="32767" x="8094663" y="2506663"/>
          <p14:tracePt t="32775" x="8094663" y="2522538"/>
          <p14:tracePt t="32783" x="8110538" y="2540000"/>
          <p14:tracePt t="32791" x="8128000" y="2540000"/>
          <p14:tracePt t="32807" x="8128000" y="2557463"/>
          <p14:tracePt t="32815" x="8145463" y="2557463"/>
          <p14:tracePt t="32840" x="8161338" y="2573338"/>
          <p14:tracePt t="32865" x="8178800" y="2590800"/>
          <p14:tracePt t="32889" x="8196263" y="2590800"/>
          <p14:tracePt t="32905" x="8212138" y="2590800"/>
          <p14:tracePt t="32913" x="8229600" y="2590800"/>
          <p14:tracePt t="32921" x="8247063" y="2590800"/>
          <p14:tracePt t="32929" x="8280400" y="2608263"/>
          <p14:tracePt t="32937" x="8313738" y="2608263"/>
          <p14:tracePt t="32946" x="8331200" y="2608263"/>
          <p14:tracePt t="32954" x="8382000" y="2608263"/>
          <p14:tracePt t="32962" x="8432800" y="2608263"/>
          <p14:tracePt t="32970" x="8483600" y="2608263"/>
          <p14:tracePt t="32978" x="8534400" y="2608263"/>
          <p14:tracePt t="32986" x="8585200" y="2608263"/>
          <p14:tracePt t="32994" x="8653463" y="2608263"/>
          <p14:tracePt t="33003" x="8720138" y="2608263"/>
          <p14:tracePt t="33011" x="8770938" y="2608263"/>
          <p14:tracePt t="33019" x="8856663" y="2608263"/>
          <p14:tracePt t="33027" x="8907463" y="2608263"/>
          <p14:tracePt t="33035" x="8974138" y="2608263"/>
          <p14:tracePt t="33043" x="9042400" y="2608263"/>
          <p14:tracePt t="33051" x="9110663" y="2608263"/>
          <p14:tracePt t="33060" x="9177338" y="2608263"/>
          <p14:tracePt t="33068" x="9245600" y="2608263"/>
          <p14:tracePt t="33076" x="9296400" y="2608263"/>
          <p14:tracePt t="33084" x="9364663" y="2608263"/>
          <p14:tracePt t="33093" x="9380538" y="2608263"/>
          <p14:tracePt t="33100" x="9431338" y="2608263"/>
          <p14:tracePt t="33109" x="9448800" y="2608263"/>
          <p14:tracePt t="33304" x="9466263" y="2608263"/>
          <p14:tracePt t="33312" x="9499600" y="2608263"/>
          <p14:tracePt t="33320" x="9532938" y="2608263"/>
          <p14:tracePt t="33328" x="9567863" y="2608263"/>
          <p14:tracePt t="33336" x="9601200" y="2608263"/>
          <p14:tracePt t="33344" x="9618663" y="2608263"/>
          <p14:tracePt t="33352" x="9652000" y="2608263"/>
          <p14:tracePt t="33360" x="9685338" y="2608263"/>
          <p14:tracePt t="33369" x="9702800" y="2608263"/>
          <p14:tracePt t="33377" x="9736138" y="2590800"/>
          <p14:tracePt t="33385" x="9771063" y="2590800"/>
          <p14:tracePt t="33393" x="9786938" y="2590800"/>
          <p14:tracePt t="33401" x="9804400" y="2573338"/>
          <p14:tracePt t="33425" x="9821863" y="2573338"/>
          <p14:tracePt t="33450" x="9821863" y="2557463"/>
          <p14:tracePt t="33491" x="9821863" y="2540000"/>
          <p14:tracePt t="33523" x="9821863" y="2522538"/>
          <p14:tracePt t="33581" x="9821863" y="2506663"/>
          <p14:tracePt t="33613" x="9821863" y="2489200"/>
          <p14:tracePt t="33638" x="9821863" y="2471738"/>
          <p14:tracePt t="33653" x="9821863" y="2455863"/>
          <p14:tracePt t="33669" x="9821863" y="2438400"/>
          <p14:tracePt t="33678" x="9821863" y="2420938"/>
          <p14:tracePt t="33694" x="9821863" y="2405063"/>
          <p14:tracePt t="33702" x="9804400" y="2405063"/>
          <p14:tracePt t="33710" x="9804400" y="2387600"/>
          <p14:tracePt t="33726" x="9804400" y="2370138"/>
          <p14:tracePt t="33743" x="9786938" y="2354263"/>
          <p14:tracePt t="33759" x="9786938" y="2336800"/>
          <p14:tracePt t="33775" x="9786938" y="2319338"/>
          <p14:tracePt t="33800" x="9786938" y="2303463"/>
          <p14:tracePt t="33816" x="9786938" y="2286000"/>
          <p14:tracePt t="33832" x="9786938" y="2268538"/>
          <p14:tracePt t="33865" x="9786938" y="2252663"/>
          <p14:tracePt t="33881" x="9786938" y="2235200"/>
          <p14:tracePt t="33897" x="9786938" y="2217738"/>
          <p14:tracePt t="33905" x="9786938" y="2201863"/>
          <p14:tracePt t="33922" x="9786938" y="2184400"/>
          <p14:tracePt t="33938" x="9786938" y="2166938"/>
          <p14:tracePt t="33954" x="9786938" y="2151063"/>
          <p14:tracePt t="33979" x="9786938" y="2133600"/>
          <p14:tracePt t="35472" x="9786938" y="2151063"/>
          <p14:tracePt t="35479" x="9786938" y="2166938"/>
          <p14:tracePt t="35487" x="9786938" y="2201863"/>
          <p14:tracePt t="35495" x="9804400" y="2235200"/>
          <p14:tracePt t="35504" x="9821863" y="2252663"/>
          <p14:tracePt t="35512" x="9821863" y="2303463"/>
          <p14:tracePt t="35520" x="9837738" y="2336800"/>
          <p14:tracePt t="35528" x="9837738" y="2370138"/>
          <p14:tracePt t="35536" x="9855200" y="2405063"/>
          <p14:tracePt t="35544" x="9855200" y="2438400"/>
          <p14:tracePt t="35553" x="9872663" y="2471738"/>
          <p14:tracePt t="35561" x="9872663" y="2489200"/>
          <p14:tracePt t="35569" x="9872663" y="2506663"/>
          <p14:tracePt t="35577" x="9888538" y="2522538"/>
          <p14:tracePt t="35593" x="9888538" y="2540000"/>
          <p14:tracePt t="35666" x="9888538" y="2522538"/>
          <p14:tracePt t="35675" x="9888538" y="2506663"/>
          <p14:tracePt t="35682" x="9872663" y="2489200"/>
          <p14:tracePt t="35691" x="9872663" y="2455863"/>
          <p14:tracePt t="35699" x="9855200" y="2420938"/>
          <p14:tracePt t="35707" x="9855200" y="2387600"/>
          <p14:tracePt t="35715" x="9837738" y="2319338"/>
          <p14:tracePt t="35723" x="9837738" y="2286000"/>
          <p14:tracePt t="35731" x="9837738" y="2252663"/>
          <p14:tracePt t="35740" x="9837738" y="2201863"/>
          <p14:tracePt t="35748" x="9837738" y="2151063"/>
          <p14:tracePt t="35756" x="9837738" y="2116138"/>
          <p14:tracePt t="35764" x="9837738" y="2082800"/>
          <p14:tracePt t="35772" x="9837738" y="2065338"/>
          <p14:tracePt t="35780" x="9837738" y="2049463"/>
          <p14:tracePt t="35788" x="9837738" y="2032000"/>
          <p14:tracePt t="35805" x="9837738" y="2014538"/>
          <p14:tracePt t="37448" x="9837738" y="1998663"/>
          <p14:tracePt t="37472" x="9837738" y="1981200"/>
          <p14:tracePt t="37839" x="9821863" y="1998663"/>
          <p14:tracePt t="37904" x="9652000" y="2201863"/>
          <p14:tracePt t="37911" x="9634538" y="2235200"/>
          <p14:tracePt t="37919" x="9618663" y="2268538"/>
          <p14:tracePt t="37928" x="9601200" y="2303463"/>
          <p14:tracePt t="37936" x="9601200" y="2336800"/>
          <p14:tracePt t="37944" x="9583738" y="2370138"/>
          <p14:tracePt t="37952" x="9583738" y="2405063"/>
          <p14:tracePt t="37960" x="9583738" y="2438400"/>
          <p14:tracePt t="37968" x="9583738" y="2489200"/>
          <p14:tracePt t="37976" x="9583738" y="2506663"/>
          <p14:tracePt t="37984" x="9583738" y="2557463"/>
          <p14:tracePt t="37993" x="9583738" y="2573338"/>
          <p14:tracePt t="38001" x="9583738" y="2624138"/>
          <p14:tracePt t="38009" x="9583738" y="2674938"/>
          <p14:tracePt t="38017" x="9601200" y="2709863"/>
          <p14:tracePt t="38025" x="9601200" y="2743200"/>
          <p14:tracePt t="38033" x="9618663" y="2776538"/>
          <p14:tracePt t="38042" x="9618663" y="2811463"/>
          <p14:tracePt t="38050" x="9634538" y="2827338"/>
          <p14:tracePt t="38058" x="9634538" y="2844800"/>
          <p14:tracePt t="38066" x="9634538" y="2862263"/>
          <p14:tracePt t="38302" x="9634538" y="2895600"/>
          <p14:tracePt t="38310" x="9652000" y="2963863"/>
          <p14:tracePt t="38318" x="9685338" y="3048000"/>
          <p14:tracePt t="38326" x="9736138" y="3149600"/>
          <p14:tracePt t="38334" x="9786938" y="3251200"/>
          <p14:tracePt t="38342" x="9855200" y="3352800"/>
          <p14:tracePt t="38351" x="9956800" y="3522663"/>
          <p14:tracePt t="38359" x="10075863" y="3708400"/>
          <p14:tracePt t="38367" x="10210800" y="3911600"/>
          <p14:tracePt t="38375" x="10345738" y="4114800"/>
          <p14:tracePt t="38383" x="10482263" y="4318000"/>
          <p14:tracePt t="38391" x="10617200" y="4503738"/>
          <p14:tracePt t="38400" x="10668000" y="4589463"/>
          <p14:tracePt t="38407" x="10787063" y="4741863"/>
          <p14:tracePt t="38416" x="10871200" y="4876800"/>
          <p14:tracePt t="38424" x="10955338" y="4995863"/>
          <p14:tracePt t="38433" x="10990263" y="5029200"/>
          <p14:tracePt t="38440" x="11041063" y="5097463"/>
          <p14:tracePt t="38449" x="11091863" y="5130800"/>
          <p14:tracePt t="38456" x="11107738" y="5148263"/>
          <p14:tracePt t="38466" x="11125200" y="5164138"/>
          <p14:tracePt t="38473" x="11142663" y="5164138"/>
          <p14:tracePt t="38611" x="11158538" y="5164138"/>
          <p14:tracePt t="38619" x="11244263" y="5214938"/>
          <p14:tracePt t="38627" x="11361738" y="5300663"/>
          <p14:tracePt t="38635" x="11498263" y="5402263"/>
          <p14:tracePt t="38643" x="11650663" y="5503863"/>
          <p14:tracePt t="38652" x="11853863" y="5605463"/>
          <p14:tracePt t="39715" x="11734800" y="5892800"/>
          <p14:tracePt t="39722" x="11412538" y="5757863"/>
          <p14:tracePt t="39729" x="10736263" y="5384800"/>
          <p14:tracePt t="39737" x="10109200" y="5097463"/>
          <p14:tracePt t="39746" x="9499600" y="4808538"/>
          <p14:tracePt t="39754" x="9263063" y="4706938"/>
          <p14:tracePt t="39762" x="8788400" y="4521200"/>
          <p14:tracePt t="39771" x="8382000" y="4386263"/>
          <p14:tracePt t="39778" x="8043863" y="4284663"/>
          <p14:tracePt t="39787" x="7924800" y="4267200"/>
          <p14:tracePt t="39795" x="7704138" y="4198938"/>
          <p14:tracePt t="39803" x="7637463" y="4183063"/>
          <p14:tracePt t="39811" x="7485063" y="4148138"/>
          <p14:tracePt t="39819" x="7399338" y="4132263"/>
          <p14:tracePt t="39827" x="7348538" y="4097338"/>
          <p14:tracePt t="39836" x="7297738" y="4081463"/>
          <p14:tracePt t="39843" x="7297738" y="4046538"/>
          <p14:tracePt t="39852" x="7297738" y="4013200"/>
          <p14:tracePt t="40055" x="7281863" y="4013200"/>
          <p14:tracePt t="40063" x="7231063" y="4013200"/>
          <p14:tracePt t="40071" x="7180263" y="4030663"/>
          <p14:tracePt t="40079" x="7112000" y="4046538"/>
          <p14:tracePt t="40087" x="7061200" y="4064000"/>
          <p14:tracePt t="40095" x="7010400" y="4064000"/>
          <p14:tracePt t="40103" x="6977063" y="4064000"/>
          <p14:tracePt t="40112" x="6926263" y="4081463"/>
          <p14:tracePt t="40120" x="6858000" y="4081463"/>
          <p14:tracePt t="40128" x="6773863" y="4081463"/>
          <p14:tracePt t="40136" x="6705600" y="4097338"/>
          <p14:tracePt t="40144" x="6637338" y="4097338"/>
          <p14:tracePt t="40152" x="6604000" y="4097338"/>
          <p14:tracePt t="40160" x="6535738" y="4114800"/>
          <p14:tracePt t="40169" x="6484938" y="4114800"/>
          <p14:tracePt t="40177" x="6451600" y="4114800"/>
          <p14:tracePt t="40185" x="6418263" y="4132263"/>
          <p14:tracePt t="40193" x="6383338" y="4132263"/>
          <p14:tracePt t="40201" x="6350000" y="4148138"/>
          <p14:tracePt t="40209" x="6332538" y="4148138"/>
          <p14:tracePt t="40217" x="6316663" y="4148138"/>
          <p14:tracePt t="40234" x="6299200" y="4148138"/>
          <p14:tracePt t="40242" x="6281738" y="4165600"/>
          <p14:tracePt t="40266" x="6265863" y="4165600"/>
          <p14:tracePt t="40282" x="6248400" y="4165600"/>
          <p14:tracePt t="40299" x="6248400" y="4183063"/>
          <p14:tracePt t="40307" x="6230938" y="4183063"/>
          <p14:tracePt t="40315" x="6215063" y="4183063"/>
          <p14:tracePt t="40323" x="6197600" y="4183063"/>
          <p14:tracePt t="40332" x="6180138" y="4183063"/>
          <p14:tracePt t="40340" x="6164263" y="4183063"/>
          <p14:tracePt t="40348" x="6129338" y="4198938"/>
          <p14:tracePt t="40356" x="6113463" y="4198938"/>
          <p14:tracePt t="40365" x="6078538" y="4198938"/>
          <p14:tracePt t="40372" x="6045200" y="4198938"/>
          <p14:tracePt t="40381" x="6011863" y="4198938"/>
          <p14:tracePt t="40388" x="5961063" y="4198938"/>
          <p14:tracePt t="40396" x="5926138" y="4198938"/>
          <p14:tracePt t="40405" x="5875338" y="4198938"/>
          <p14:tracePt t="40413" x="5824538" y="4198938"/>
          <p14:tracePt t="40421" x="5773738" y="4198938"/>
          <p14:tracePt t="40429" x="5740400" y="4198938"/>
          <p14:tracePt t="40437" x="5689600" y="4183063"/>
          <p14:tracePt t="40445" x="5656263" y="4183063"/>
          <p14:tracePt t="40453" x="5605463" y="4183063"/>
          <p14:tracePt t="40462" x="5570538" y="4165600"/>
          <p14:tracePt t="40470" x="5519738" y="4165600"/>
          <p14:tracePt t="40478" x="5486400" y="4148138"/>
          <p14:tracePt t="40486" x="5435600" y="4148138"/>
          <p14:tracePt t="40494" x="5418138" y="4148138"/>
          <p14:tracePt t="40502" x="5367338" y="4148138"/>
          <p14:tracePt t="40510" x="5334000" y="4148138"/>
          <p14:tracePt t="40518" x="5316538" y="4132263"/>
          <p14:tracePt t="40526" x="5283200" y="4132263"/>
          <p14:tracePt t="40535" x="5265738" y="4132263"/>
          <p14:tracePt t="40543" x="5249863" y="4114800"/>
          <p14:tracePt t="40551" x="5232400" y="4114800"/>
          <p14:tracePt t="40559" x="5214938" y="4097338"/>
          <p14:tracePt t="40567" x="5199063" y="4097338"/>
          <p14:tracePt t="40576" x="5199063" y="4081463"/>
          <p14:tracePt t="40592" x="5199063" y="4064000"/>
          <p14:tracePt t="40600" x="5199063" y="4046538"/>
          <p14:tracePt t="40608" x="5199063" y="4030663"/>
          <p14:tracePt t="40616" x="5249863" y="4013200"/>
          <p14:tracePt t="40828" x="5232400" y="4013200"/>
          <p14:tracePt t="40836" x="5214938" y="4013200"/>
          <p14:tracePt t="40844" x="5181600" y="4013200"/>
          <p14:tracePt t="40852" x="5148263" y="3995738"/>
          <p14:tracePt t="40860" x="5097463" y="3979863"/>
          <p14:tracePt t="40868" x="5046663" y="3962400"/>
          <p14:tracePt t="40876" x="5011738" y="3944938"/>
          <p14:tracePt t="40884" x="4927600" y="3894138"/>
          <p14:tracePt t="40893" x="4826000" y="3843338"/>
          <p14:tracePt t="40901" x="4741863" y="3776663"/>
          <p14:tracePt t="40909" x="4656138" y="3725863"/>
          <p14:tracePt t="40917" x="4554538" y="3675063"/>
          <p14:tracePt t="40925" x="4521200" y="3657600"/>
          <p14:tracePt t="40933" x="4452938" y="3606800"/>
          <p14:tracePt t="40941" x="4402138" y="3573463"/>
          <p14:tracePt t="40950" x="4351338" y="3538538"/>
          <p14:tracePt t="40958" x="4318000" y="3522663"/>
          <p14:tracePt t="40966" x="4284663" y="3505200"/>
          <p14:tracePt t="40975" x="4267200" y="3505200"/>
          <p14:tracePt t="40982" x="4249738" y="3487738"/>
          <p14:tracePt t="40991" x="4233863" y="3487738"/>
          <p14:tracePt t="41007" x="4216400" y="3487738"/>
          <p14:tracePt t="41015" x="4198938" y="3487738"/>
          <p14:tracePt t="41023" x="4183063" y="3487738"/>
          <p14:tracePt t="41039" x="4165600" y="3487738"/>
          <p14:tracePt t="41055" x="4148138" y="3487738"/>
          <p14:tracePt t="41072" x="4132263" y="3487738"/>
          <p14:tracePt t="41080" x="4114800" y="3487738"/>
          <p14:tracePt t="41112" x="4097338" y="3487738"/>
          <p14:tracePt t="41243" x="4081463" y="3487738"/>
          <p14:tracePt t="41381" x="4064000" y="3487738"/>
          <p14:tracePt t="41405" x="4046538" y="3487738"/>
          <p14:tracePt t="41413" x="4046538" y="3471863"/>
          <p14:tracePt t="41421" x="4030663" y="3471863"/>
          <p14:tracePt t="41462" x="4013200" y="3471863"/>
          <p14:tracePt t="41698" x="4013200" y="3454400"/>
          <p14:tracePt t="41722" x="3995738" y="3454400"/>
          <p14:tracePt t="42325" x="3995738" y="3436938"/>
          <p14:tracePt t="42332" x="4013200" y="3436938"/>
          <p14:tracePt t="42365" x="4030663" y="3436938"/>
          <p14:tracePt t="42373" x="4030663" y="3421063"/>
          <p14:tracePt t="42389" x="4046538" y="3421063"/>
          <p14:tracePt t="42406" x="4064000" y="3421063"/>
          <p14:tracePt t="42438" x="4081463" y="3421063"/>
          <p14:tracePt t="42446" x="4081463" y="3403600"/>
          <p14:tracePt t="42471" x="4097338" y="3403600"/>
          <p14:tracePt t="42519" x="4114800" y="3403600"/>
          <p14:tracePt t="42748" x="4097338" y="3403600"/>
          <p14:tracePt t="43187" x="4114800" y="3403600"/>
          <p14:tracePt t="43195" x="4132263" y="3403600"/>
          <p14:tracePt t="43203" x="4165600" y="3403600"/>
          <p14:tracePt t="43211" x="4183063" y="3403600"/>
          <p14:tracePt t="43219" x="4233863" y="3403600"/>
          <p14:tracePt t="43227" x="4267200" y="3403600"/>
          <p14:tracePt t="43235" x="4318000" y="3403600"/>
          <p14:tracePt t="43243" x="4368800" y="3403600"/>
          <p14:tracePt t="43251" x="4386263" y="3403600"/>
          <p14:tracePt t="43439" x="4437063" y="3403600"/>
          <p14:tracePt t="43447" x="4503738" y="3436938"/>
          <p14:tracePt t="43455" x="4589463" y="3471863"/>
          <p14:tracePt t="43463" x="4673600" y="3522663"/>
          <p14:tracePt t="43471" x="4775200" y="3556000"/>
          <p14:tracePt t="43479" x="4945063" y="3657600"/>
          <p14:tracePt t="43487" x="5113338" y="3741738"/>
          <p14:tracePt t="43496" x="5199063" y="3792538"/>
          <p14:tracePt t="43504" x="5351463" y="3878263"/>
          <p14:tracePt t="43512" x="5486400" y="3962400"/>
          <p14:tracePt t="43520" x="5638800" y="4030663"/>
          <p14:tracePt t="43528" x="5757863" y="4097338"/>
          <p14:tracePt t="43536" x="5859463" y="4165600"/>
          <p14:tracePt t="43544" x="5892800" y="4183063"/>
          <p14:tracePt t="43553" x="5976938" y="4249738"/>
          <p14:tracePt t="43561" x="6027738" y="4267200"/>
          <p14:tracePt t="43569" x="6062663" y="4300538"/>
          <p14:tracePt t="43578" x="6113463" y="4335463"/>
          <p14:tracePt t="43585" x="6129338" y="4335463"/>
          <p14:tracePt t="43594" x="6164263" y="4351338"/>
          <p14:tracePt t="43601" x="6180138" y="4368800"/>
          <p14:tracePt t="43610" x="6197600" y="4368800"/>
          <p14:tracePt t="43617" x="6197600" y="4386263"/>
          <p14:tracePt t="43627" x="6215063" y="4386263"/>
          <p14:tracePt t="43643" x="6215063" y="4402138"/>
          <p14:tracePt t="43659" x="6230938" y="4402138"/>
          <p14:tracePt t="43780" x="6230938" y="4419600"/>
          <p14:tracePt t="43805" x="6230938" y="4437063"/>
          <p14:tracePt t="43821" x="6230938" y="4452938"/>
          <p14:tracePt t="43829" x="6230938" y="4470400"/>
          <p14:tracePt t="43837" x="6230938" y="4487863"/>
          <p14:tracePt t="43845" x="6248400" y="4503738"/>
          <p14:tracePt t="43861" x="6248400" y="4521200"/>
          <p14:tracePt t="43886" x="6248400" y="4538663"/>
          <p14:tracePt t="43927" x="6248400" y="4554538"/>
          <p14:tracePt t="44000" x="6230938" y="4554538"/>
          <p14:tracePt t="44009" x="6215063" y="4554538"/>
          <p14:tracePt t="44016" x="6197600" y="4554538"/>
          <p14:tracePt t="44024" x="6180138" y="4554538"/>
          <p14:tracePt t="44032" x="6164263" y="4554538"/>
          <p14:tracePt t="44041" x="6146800" y="4554538"/>
          <p14:tracePt t="44049" x="6113463" y="4538663"/>
          <p14:tracePt t="44057" x="6096000" y="4521200"/>
          <p14:tracePt t="44065" x="6078538" y="4487863"/>
          <p14:tracePt t="44073" x="6062663" y="4470400"/>
          <p14:tracePt t="44081" x="6045200" y="4437063"/>
          <p14:tracePt t="44089" x="6045200" y="4419600"/>
          <p14:tracePt t="44097" x="6027738" y="4402138"/>
          <p14:tracePt t="44106" x="6027738" y="4368800"/>
          <p14:tracePt t="44114" x="6027738" y="4351338"/>
          <p14:tracePt t="44122" x="6027738" y="4335463"/>
          <p14:tracePt t="44130" x="6027738" y="4318000"/>
          <p14:tracePt t="44138" x="6027738" y="4300538"/>
          <p14:tracePt t="44146" x="6027738" y="4284663"/>
          <p14:tracePt t="44154" x="6045200" y="4267200"/>
          <p14:tracePt t="44163" x="6062663" y="4249738"/>
          <p14:tracePt t="44171" x="6078538" y="4249738"/>
          <p14:tracePt t="44179" x="6113463" y="4233863"/>
          <p14:tracePt t="44187" x="6129338" y="4216400"/>
          <p14:tracePt t="44195" x="6164263" y="4198938"/>
          <p14:tracePt t="44203" x="6197600" y="4183063"/>
          <p14:tracePt t="44212" x="6215063" y="4165600"/>
          <p14:tracePt t="44219" x="6248400" y="4165600"/>
          <p14:tracePt t="44228" x="6281738" y="4148138"/>
          <p14:tracePt t="44236" x="6299200" y="4148138"/>
          <p14:tracePt t="44245" x="6332538" y="4132263"/>
          <p14:tracePt t="44252" x="6367463" y="4132263"/>
          <p14:tracePt t="44261" x="6383338" y="4132263"/>
          <p14:tracePt t="44268" x="6418263" y="4132263"/>
          <p14:tracePt t="44277" x="6434138" y="4132263"/>
          <p14:tracePt t="44284" x="6469063" y="4132263"/>
          <p14:tracePt t="44294" x="6484938" y="4132263"/>
          <p14:tracePt t="44301" x="6502400" y="4132263"/>
          <p14:tracePt t="44310" x="6535738" y="4148138"/>
          <p14:tracePt t="44318" x="6553200" y="4165600"/>
          <p14:tracePt t="44327" x="6570663" y="4183063"/>
          <p14:tracePt t="44334" x="6586538" y="4198938"/>
          <p14:tracePt t="44343" x="6604000" y="4216400"/>
          <p14:tracePt t="44350" x="6621463" y="4249738"/>
          <p14:tracePt t="44359" x="6637338" y="4267200"/>
          <p14:tracePt t="44366" x="6654800" y="4284663"/>
          <p14:tracePt t="44376" x="6654800" y="4318000"/>
          <p14:tracePt t="44383" x="6672263" y="4351338"/>
          <p14:tracePt t="44393" x="6672263" y="4368800"/>
          <p14:tracePt t="44399" x="6688138" y="4402138"/>
          <p14:tracePt t="44409" x="6688138" y="4419600"/>
          <p14:tracePt t="44416" x="6688138" y="4437063"/>
          <p14:tracePt t="44427" x="6688138" y="4452938"/>
          <p14:tracePt t="44432" x="6688138" y="4487863"/>
          <p14:tracePt t="44443" x="6688138" y="4503738"/>
          <p14:tracePt t="44449" x="6688138" y="4521200"/>
          <p14:tracePt t="44460" x="6688138" y="4538663"/>
          <p14:tracePt t="44465" x="6688138" y="4554538"/>
          <p14:tracePt t="44476" x="6688138" y="4572000"/>
          <p14:tracePt t="44488" x="6672263" y="4589463"/>
          <p14:tracePt t="44496" x="6654800" y="4589463"/>
          <p14:tracePt t="44504" x="6637338" y="4589463"/>
          <p14:tracePt t="44512" x="6621463" y="4605338"/>
          <p14:tracePt t="44520" x="6586538" y="4605338"/>
          <p14:tracePt t="44529" x="6570663" y="4605338"/>
          <p14:tracePt t="44537" x="6535738" y="4605338"/>
          <p14:tracePt t="44545" x="6519863" y="4605338"/>
          <p14:tracePt t="44553" x="6484938" y="4605338"/>
          <p14:tracePt t="44562" x="6469063" y="4605338"/>
          <p14:tracePt t="44569" x="6434138" y="4605338"/>
          <p14:tracePt t="44578" x="6418263" y="4605338"/>
          <p14:tracePt t="44585" x="6400800" y="4589463"/>
          <p14:tracePt t="44594" x="6383338" y="4589463"/>
          <p14:tracePt t="44602" x="6383338" y="4572000"/>
          <p14:tracePt t="44611" x="6367463" y="4572000"/>
          <p14:tracePt t="44814" x="6350000" y="4572000"/>
          <p14:tracePt t="44838" x="6332538" y="4572000"/>
          <p14:tracePt t="44854" x="6316663" y="4572000"/>
          <p14:tracePt t="44862" x="6299200" y="4554538"/>
          <p14:tracePt t="44878" x="6281738" y="4538663"/>
          <p14:tracePt t="44895" x="6265863" y="4538663"/>
          <p14:tracePt t="44903" x="6265863" y="4521200"/>
          <p14:tracePt t="44911" x="6248400" y="4503738"/>
          <p14:tracePt t="44927" x="6248400" y="4487863"/>
          <p14:tracePt t="44935" x="6248400" y="4470400"/>
          <p14:tracePt t="44943" x="6248400" y="4452938"/>
          <p14:tracePt t="44951" x="6248400" y="4419600"/>
          <p14:tracePt t="44960" x="6248400" y="4386263"/>
          <p14:tracePt t="44968" x="6248400" y="4368800"/>
          <p14:tracePt t="44976" x="6248400" y="4335463"/>
          <p14:tracePt t="44984" x="6248400" y="4300538"/>
          <p14:tracePt t="44993" x="6248400" y="4267200"/>
          <p14:tracePt t="45000" x="6248400" y="4233863"/>
          <p14:tracePt t="45009" x="6248400" y="4198938"/>
          <p14:tracePt t="45017" x="6248400" y="4165600"/>
          <p14:tracePt t="45025" x="6248400" y="4132263"/>
          <p14:tracePt t="45033" x="6248400" y="4097338"/>
          <p14:tracePt t="45041" x="6265863" y="4064000"/>
          <p14:tracePt t="45049" x="6265863" y="4013200"/>
          <p14:tracePt t="45057" x="6281738" y="3995738"/>
          <p14:tracePt t="45065" x="6299200" y="3962400"/>
          <p14:tracePt t="45073" x="6299200" y="3929063"/>
          <p14:tracePt t="45082" x="6316663" y="3911600"/>
          <p14:tracePt t="45090" x="6332538" y="3878263"/>
          <p14:tracePt t="45098" x="6332538" y="3860800"/>
          <p14:tracePt t="45114" x="6350000" y="3843338"/>
          <p14:tracePt t="45139" x="6350000" y="3827463"/>
          <p14:tracePt t="45359" x="6367463" y="3843338"/>
          <p14:tracePt t="45375" x="6383338" y="3860800"/>
          <p14:tracePt t="45383" x="6400800" y="3878263"/>
          <p14:tracePt t="45391" x="6434138" y="3894138"/>
          <p14:tracePt t="45399" x="6451600" y="3911600"/>
          <p14:tracePt t="45407" x="6469063" y="3929063"/>
          <p14:tracePt t="45415" x="6519863" y="3962400"/>
          <p14:tracePt t="45423" x="6553200" y="3979863"/>
          <p14:tracePt t="45431" x="6604000" y="4013200"/>
          <p14:tracePt t="45440" x="6688138" y="4030663"/>
          <p14:tracePt t="45448" x="6807200" y="4064000"/>
          <p14:tracePt t="45456" x="6926263" y="4097338"/>
          <p14:tracePt t="45464" x="7061200" y="4114800"/>
          <p14:tracePt t="45472" x="7196138" y="4132263"/>
          <p14:tracePt t="45481" x="7281863" y="4132263"/>
          <p14:tracePt t="45488" x="7416800" y="4148138"/>
          <p14:tracePt t="45497" x="7551738" y="4148138"/>
          <p14:tracePt t="45504" x="7670800" y="4148138"/>
          <p14:tracePt t="45513" x="7721600" y="4148138"/>
          <p14:tracePt t="45521" x="7805738" y="4148138"/>
          <p14:tracePt t="45529" x="7874000" y="4148138"/>
          <p14:tracePt t="45537" x="7907338" y="4148138"/>
          <p14:tracePt t="45546" x="7942263" y="4148138"/>
          <p14:tracePt t="45553" x="7958138" y="4148138"/>
          <p14:tracePt t="45562" x="7975600" y="4148138"/>
          <p14:tracePt t="45737" x="7975600" y="4165600"/>
          <p14:tracePt t="45745" x="7975600" y="4183063"/>
          <p14:tracePt t="45753" x="7975600" y="4198938"/>
          <p14:tracePt t="45761" x="7975600" y="4216400"/>
          <p14:tracePt t="45779" x="7993063" y="4233863"/>
          <p14:tracePt t="45794" x="7993063" y="4249738"/>
          <p14:tracePt t="45801" x="8008938" y="4249738"/>
          <p14:tracePt t="45810" x="8008938" y="4267200"/>
          <p14:tracePt t="45867" x="8026400" y="4267200"/>
          <p14:tracePt t="45875" x="8026400" y="4249738"/>
          <p14:tracePt t="45883" x="8026400" y="4233863"/>
          <p14:tracePt t="45891" x="8026400" y="4198938"/>
          <p14:tracePt t="45899" x="8043863" y="4165600"/>
          <p14:tracePt t="45907" x="8059738" y="4148138"/>
          <p14:tracePt t="45915" x="8077200" y="4097338"/>
          <p14:tracePt t="45924" x="8110538" y="4064000"/>
          <p14:tracePt t="45931" x="8145463" y="4030663"/>
          <p14:tracePt t="45940" x="8196263" y="3995738"/>
          <p14:tracePt t="45948" x="8212138" y="3979863"/>
          <p14:tracePt t="45956" x="8262938" y="3944938"/>
          <p14:tracePt t="45964" x="8297863" y="3929063"/>
          <p14:tracePt t="45972" x="8331200" y="3911600"/>
          <p14:tracePt t="45981" x="8415338" y="3911600"/>
          <p14:tracePt t="45989" x="8432800" y="3911600"/>
          <p14:tracePt t="45997" x="8501063" y="3911600"/>
          <p14:tracePt t="46005" x="8534400" y="3911600"/>
          <p14:tracePt t="46014" x="8567738" y="3929063"/>
          <p14:tracePt t="46021" x="8618538" y="3944938"/>
          <p14:tracePt t="46030" x="8669338" y="3995738"/>
          <p14:tracePt t="46037" x="8704263" y="4046538"/>
          <p14:tracePt t="46046" x="8755063" y="4081463"/>
          <p14:tracePt t="46054" x="8788400" y="4132263"/>
          <p14:tracePt t="46063" x="8805863" y="4165600"/>
          <p14:tracePt t="46070" x="8839200" y="4198938"/>
          <p14:tracePt t="46079" x="8856663" y="4233863"/>
          <p14:tracePt t="46087" x="8890000" y="4267200"/>
          <p14:tracePt t="46097" x="8923338" y="4300538"/>
          <p14:tracePt t="46111" x="8940800" y="4318000"/>
          <p14:tracePt t="46274" x="8958263" y="4318000"/>
          <p14:tracePt t="46281" x="9042400" y="4318000"/>
          <p14:tracePt t="46290" x="9126538" y="4351338"/>
          <p14:tracePt t="46298" x="9228138" y="4368800"/>
          <p14:tracePt t="46306" x="9313863" y="4402138"/>
          <p14:tracePt t="46314" x="9398000" y="4437063"/>
          <p14:tracePt t="46322" x="9482138" y="4437063"/>
          <p14:tracePt t="46330" x="9532938" y="4452938"/>
          <p14:tracePt t="46338" x="9583738" y="4470400"/>
          <p14:tracePt t="46347" x="9669463" y="4503738"/>
          <p14:tracePt t="46354" x="9736138" y="4521200"/>
          <p14:tracePt t="46363" x="9771063" y="4538663"/>
          <p14:tracePt t="46371" x="9804400" y="4554538"/>
          <p14:tracePt t="46379" x="9837738" y="4554538"/>
          <p14:tracePt t="46395" x="9855200" y="4572000"/>
          <p14:tracePt t="46429" x="9872663" y="4572000"/>
          <p14:tracePt t="46477" x="9855200" y="4572000"/>
          <p14:tracePt t="46485" x="9837738" y="4572000"/>
          <p14:tracePt t="46493" x="9821863" y="4538663"/>
          <p14:tracePt t="46501" x="9786938" y="4521200"/>
          <p14:tracePt t="46509" x="9753600" y="4487863"/>
          <p14:tracePt t="46518" x="9753600" y="4470400"/>
          <p14:tracePt t="46525" x="9736138" y="4437063"/>
          <p14:tracePt t="46534" x="9702800" y="4402138"/>
          <p14:tracePt t="46542" x="9685338" y="4386263"/>
          <p14:tracePt t="46550" x="9669463" y="4351338"/>
          <p14:tracePt t="46558" x="9652000" y="4318000"/>
          <p14:tracePt t="46566" x="9634538" y="4284663"/>
          <p14:tracePt t="46574" x="9618663" y="4249738"/>
          <p14:tracePt t="46582" x="9618663" y="4198938"/>
          <p14:tracePt t="46590" x="9618663" y="4165600"/>
          <p14:tracePt t="46599" x="9618663" y="4132263"/>
          <p14:tracePt t="46607" x="9618663" y="4097338"/>
          <p14:tracePt t="46615" x="9618663" y="4064000"/>
          <p14:tracePt t="46623" x="9618663" y="4046538"/>
          <p14:tracePt t="46631" x="9618663" y="4030663"/>
          <p14:tracePt t="46639" x="9618663" y="4013200"/>
          <p14:tracePt t="46656" x="9618663" y="3995738"/>
          <p14:tracePt t="46664" x="9618663" y="3979863"/>
          <p14:tracePt t="46672" x="9634538" y="3979863"/>
          <p14:tracePt t="46680" x="9652000" y="3962400"/>
          <p14:tracePt t="46688" x="9685338" y="3962400"/>
          <p14:tracePt t="46696" x="9702800" y="3962400"/>
          <p14:tracePt t="46704" x="9720263" y="3962400"/>
          <p14:tracePt t="46712" x="9753600" y="3962400"/>
          <p14:tracePt t="46721" x="9771063" y="3962400"/>
          <p14:tracePt t="46729" x="9786938" y="3962400"/>
          <p14:tracePt t="46737" x="9804400" y="3962400"/>
          <p14:tracePt t="46745" x="9821863" y="3962400"/>
          <p14:tracePt t="46753" x="9837738" y="3962400"/>
          <p14:tracePt t="46762" x="9837738" y="3979863"/>
          <p14:tracePt t="46769" x="9855200" y="3979863"/>
          <p14:tracePt t="46786" x="9872663" y="3995738"/>
          <p14:tracePt t="46810" x="9872663" y="4013200"/>
          <p14:tracePt t="46868" x="9872663" y="4030663"/>
          <p14:tracePt t="46883" x="9855200" y="4030663"/>
          <p14:tracePt t="46891" x="9855200" y="4046538"/>
          <p14:tracePt t="46908" x="9837738" y="4046538"/>
          <p14:tracePt t="46916" x="9821863" y="4046538"/>
          <p14:tracePt t="46924" x="9821863" y="4064000"/>
          <p14:tracePt t="46956" x="9804400" y="4064000"/>
          <p14:tracePt t="47501" x="9771063" y="4081463"/>
          <p14:tracePt t="47509" x="9720263" y="4097338"/>
          <p14:tracePt t="47518" x="9685338" y="4132263"/>
          <p14:tracePt t="47526" x="9634538" y="4148138"/>
          <p14:tracePt t="47534" x="9583738" y="4183063"/>
          <p14:tracePt t="47542" x="9532938" y="4198938"/>
          <p14:tracePt t="47550" x="9482138" y="4233863"/>
          <p14:tracePt t="47558" x="9398000" y="4249738"/>
          <p14:tracePt t="47567" x="9313863" y="4284663"/>
          <p14:tracePt t="47575" x="9245600" y="4318000"/>
          <p14:tracePt t="47583" x="9161463" y="4335463"/>
          <p14:tracePt t="47591" x="9075738" y="4368800"/>
          <p14:tracePt t="47599" x="8991600" y="4386263"/>
          <p14:tracePt t="47607" x="8907463" y="4402138"/>
          <p14:tracePt t="47615" x="8872538" y="4402138"/>
          <p14:tracePt t="47623" x="8821738" y="4419600"/>
          <p14:tracePt t="47632" x="8770938" y="4419600"/>
          <p14:tracePt t="47640" x="8737600" y="4419600"/>
          <p14:tracePt t="47648" x="8704263" y="4419600"/>
          <p14:tracePt t="47656" x="8686800" y="4419600"/>
          <p14:tracePt t="47665" x="8686800" y="4437063"/>
          <p14:tracePt t="47672" x="8669338" y="4437063"/>
          <p14:tracePt t="47705" x="8669338" y="4452938"/>
          <p14:tracePt t="47713" x="8686800" y="4487863"/>
          <p14:tracePt t="47721" x="8704263" y="4521200"/>
          <p14:tracePt t="47729" x="8737600" y="4572000"/>
          <p14:tracePt t="47737" x="8788400" y="4622800"/>
          <p14:tracePt t="47746" x="8821738" y="4706938"/>
          <p14:tracePt t="47754" x="8872538" y="4792663"/>
          <p14:tracePt t="47762" x="8907463" y="4859338"/>
          <p14:tracePt t="47770" x="8923338" y="4894263"/>
          <p14:tracePt t="47779" x="8940800" y="4945063"/>
          <p14:tracePt t="47786" x="8974138" y="5011738"/>
          <p14:tracePt t="47795" x="8991600" y="5046663"/>
          <p14:tracePt t="47802" x="8991600" y="5097463"/>
          <p14:tracePt t="47810" x="9009063" y="5130800"/>
          <p14:tracePt t="47819" x="9009063" y="5148263"/>
          <p14:tracePt t="47827" x="9009063" y="5181600"/>
          <p14:tracePt t="47835" x="9009063" y="5199063"/>
          <p14:tracePt t="47843" x="9009063" y="5214938"/>
          <p14:tracePt t="47859" x="9009063" y="5232400"/>
          <p14:tracePt t="47876" x="8991600" y="5232400"/>
          <p14:tracePt t="47884" x="8991600" y="5249863"/>
          <p14:tracePt t="47924" x="8974138" y="5249863"/>
          <p14:tracePt t="47941" x="8974138" y="5265738"/>
          <p14:tracePt t="47965" x="8958263" y="5265738"/>
          <p14:tracePt t="48006" x="8940800" y="5283200"/>
          <p14:tracePt t="48022" x="8907463" y="5300663"/>
          <p14:tracePt t="48030" x="8872538" y="5300663"/>
          <p14:tracePt t="48038" x="8839200" y="5334000"/>
          <p14:tracePt t="48046" x="8788400" y="5351463"/>
          <p14:tracePt t="48055" x="8737600" y="5384800"/>
          <p14:tracePt t="48063" x="8669338" y="5418138"/>
          <p14:tracePt t="48071" x="8585200" y="5418138"/>
          <p14:tracePt t="48079" x="8516938" y="5435600"/>
          <p14:tracePt t="48087" x="8450263" y="5453063"/>
          <p14:tracePt t="48096" x="8382000" y="5453063"/>
          <p14:tracePt t="48103" x="8313738" y="5453063"/>
          <p14:tracePt t="48112" x="8262938" y="5435600"/>
          <p14:tracePt t="48120" x="8229600" y="5384800"/>
          <p14:tracePt t="48128" x="8196263" y="5334000"/>
          <p14:tracePt t="48259" x="8178800" y="5334000"/>
          <p14:tracePt t="48266" x="8128000" y="5334000"/>
          <p14:tracePt t="48274" x="8059738" y="5367338"/>
          <p14:tracePt t="48282" x="8008938" y="5384800"/>
          <p14:tracePt t="48290" x="7942263" y="5418138"/>
          <p14:tracePt t="48299" x="7856538" y="5435600"/>
          <p14:tracePt t="48307" x="7789863" y="5468938"/>
          <p14:tracePt t="48315" x="7704138" y="5486400"/>
          <p14:tracePt t="48323" x="7569200" y="5519738"/>
          <p14:tracePt t="48332" x="7450138" y="5537200"/>
          <p14:tracePt t="48339" x="7332663" y="5554663"/>
          <p14:tracePt t="48348" x="7231063" y="5570538"/>
          <p14:tracePt t="48355" x="7180263" y="5570538"/>
          <p14:tracePt t="48364" x="7112000" y="5588000"/>
          <p14:tracePt t="48372" x="7061200" y="5588000"/>
          <p14:tracePt t="48380" x="7010400" y="5588000"/>
          <p14:tracePt t="48388" x="6977063" y="5588000"/>
          <p14:tracePt t="48397" x="6942138" y="5588000"/>
          <p14:tracePt t="48404" x="6926263" y="5588000"/>
          <p14:tracePt t="48414" x="6908800" y="5588000"/>
          <p14:tracePt t="48420" x="6891338" y="5588000"/>
          <p14:tracePt t="48437" x="6875463" y="5588000"/>
          <p14:tracePt t="48446" x="6858000" y="5588000"/>
          <p14:tracePt t="48462" x="6840538" y="5588000"/>
          <p14:tracePt t="48469" x="6824663" y="5588000"/>
          <p14:tracePt t="48494" x="6807200" y="5588000"/>
          <p14:tracePt t="48510" x="6789738" y="5588000"/>
          <p14:tracePt t="48543" x="6773863" y="5588000"/>
          <p14:tracePt t="48567" x="6756400" y="5588000"/>
          <p14:tracePt t="48575" x="6738938" y="5588000"/>
          <p14:tracePt t="48583" x="6723063" y="5588000"/>
          <p14:tracePt t="48591" x="6688138" y="5588000"/>
          <p14:tracePt t="48600" x="6654800" y="5588000"/>
          <p14:tracePt t="48608" x="6621463" y="5588000"/>
          <p14:tracePt t="48616" x="6586538" y="5588000"/>
          <p14:tracePt t="48624" x="6553200" y="5588000"/>
          <p14:tracePt t="48632" x="6519863" y="5588000"/>
          <p14:tracePt t="48640" x="6484938" y="5588000"/>
          <p14:tracePt t="48648" x="6434138" y="5588000"/>
          <p14:tracePt t="48657" x="6400800" y="5588000"/>
          <p14:tracePt t="48665" x="6350000" y="5588000"/>
          <p14:tracePt t="48673" x="6332538" y="5588000"/>
          <p14:tracePt t="48681" x="6299200" y="5588000"/>
          <p14:tracePt t="48689" x="6265863" y="5588000"/>
          <p14:tracePt t="48698" x="6248400" y="5588000"/>
          <p14:tracePt t="48705" x="6215063" y="5588000"/>
          <p14:tracePt t="48714" x="6197600" y="5588000"/>
          <p14:tracePt t="48722" x="6180138" y="5588000"/>
          <p14:tracePt t="48738" x="6164263" y="5588000"/>
          <p14:tracePt t="48836" x="6197600" y="5588000"/>
          <p14:tracePt t="48844" x="6230938" y="5588000"/>
          <p14:tracePt t="48852" x="6299200" y="5588000"/>
          <p14:tracePt t="48860" x="6367463" y="5605463"/>
          <p14:tracePt t="48868" x="6451600" y="5621338"/>
          <p14:tracePt t="48876" x="6553200" y="5656263"/>
          <p14:tracePt t="48884" x="6654800" y="5689600"/>
          <p14:tracePt t="48892" x="6756400" y="5740400"/>
          <p14:tracePt t="48901" x="6875463" y="5773738"/>
          <p14:tracePt t="48909" x="6992938" y="5842000"/>
          <p14:tracePt t="48917" x="7112000" y="5875338"/>
          <p14:tracePt t="48925" x="7213600" y="5926138"/>
          <p14:tracePt t="48933" x="7246938" y="5943600"/>
          <p14:tracePt t="48941" x="7315200" y="5961063"/>
          <p14:tracePt t="48949" x="7366000" y="5976938"/>
          <p14:tracePt t="48957" x="7399338" y="5994400"/>
          <p14:tracePt t="48966" x="7416800" y="5994400"/>
          <p14:tracePt t="48973" x="7434263" y="5994400"/>
          <p14:tracePt t="48982" x="7450138" y="5994400"/>
          <p14:tracePt t="48999" x="7450138" y="5961063"/>
          <p14:tracePt t="49178" x="7485063" y="5961063"/>
          <p14:tracePt t="49185" x="7518400" y="5961063"/>
          <p14:tracePt t="49193" x="7551738" y="5961063"/>
          <p14:tracePt t="49201" x="7602538" y="5961063"/>
          <p14:tracePt t="49210" x="7670800" y="5961063"/>
          <p14:tracePt t="49218" x="7721600" y="5961063"/>
          <p14:tracePt t="49226" x="7739063" y="5961063"/>
          <p14:tracePt t="49234" x="7789863" y="5961063"/>
          <p14:tracePt t="49242" x="7840663" y="5961063"/>
          <p14:tracePt t="49250" x="7874000" y="5943600"/>
          <p14:tracePt t="49258" x="7907338" y="5943600"/>
          <p14:tracePt t="49266" x="7942263" y="5943600"/>
          <p14:tracePt t="49275" x="7958138" y="5943600"/>
          <p14:tracePt t="49283" x="7993063" y="5943600"/>
          <p14:tracePt t="49291" x="8008938" y="5943600"/>
          <p14:tracePt t="49299" x="8026400" y="5943600"/>
          <p14:tracePt t="49307" x="8043863" y="5943600"/>
          <p14:tracePt t="49315" x="8043863" y="5961063"/>
          <p14:tracePt t="49323" x="8059738" y="5961063"/>
          <p14:tracePt t="49332" x="8077200" y="5961063"/>
          <p14:tracePt t="49356" x="8077200" y="5976938"/>
          <p14:tracePt t="49364" x="8094663" y="5976938"/>
          <p14:tracePt t="49405" x="8094663" y="5961063"/>
          <p14:tracePt t="49413" x="8077200" y="5943600"/>
          <p14:tracePt t="49609" x="8110538" y="5943600"/>
          <p14:tracePt t="49616" x="8128000" y="5943600"/>
          <p14:tracePt t="49625" x="8178800" y="5943600"/>
          <p14:tracePt t="49633" x="8212138" y="5943600"/>
          <p14:tracePt t="49641" x="8247063" y="5943600"/>
          <p14:tracePt t="49649" x="8262938" y="5943600"/>
          <p14:tracePt t="49657" x="8297863" y="5943600"/>
          <p14:tracePt t="49665" x="8313738" y="5943600"/>
          <p14:tracePt t="49673" x="8331200" y="5943600"/>
          <p14:tracePt t="49689" x="8348663" y="5943600"/>
          <p14:tracePt t="49714" x="8364538" y="5943600"/>
          <p14:tracePt t="53283" x="8348663" y="5943600"/>
          <p14:tracePt t="53291" x="8331200" y="5943600"/>
          <p14:tracePt t="53339" x="8110538" y="5926138"/>
          <p14:tracePt t="53344" x="8026400" y="5926138"/>
          <p14:tracePt t="53350" x="7924800" y="5926138"/>
          <p14:tracePt t="53357" x="7823200" y="5910263"/>
          <p14:tracePt t="53366" x="7721600" y="5910263"/>
          <p14:tracePt t="53372" x="7637463" y="5910263"/>
          <p14:tracePt t="53383" x="7551738" y="5910263"/>
          <p14:tracePt t="53389" x="7467600" y="5910263"/>
          <p14:tracePt t="53398" x="7399338" y="5910263"/>
          <p14:tracePt t="53405" x="7348538" y="5910263"/>
          <p14:tracePt t="53415" x="7297738" y="5910263"/>
          <p14:tracePt t="53421" x="7213600" y="5910263"/>
          <p14:tracePt t="53432" x="7180263" y="5910263"/>
          <p14:tracePt t="53439" x="7145338" y="5910263"/>
          <p14:tracePt t="53447" x="7094538" y="5910263"/>
          <p14:tracePt t="53454" x="7043738" y="5910263"/>
          <p14:tracePt t="53464" x="7010400" y="5910263"/>
          <p14:tracePt t="53470" x="6959600" y="5910263"/>
          <p14:tracePt t="53481" x="6926263" y="5910263"/>
          <p14:tracePt t="53487" x="6858000" y="5910263"/>
          <p14:tracePt t="53497" x="6824663" y="5892800"/>
          <p14:tracePt t="53504" x="6789738" y="5892800"/>
          <p14:tracePt t="53514" x="6756400" y="5892800"/>
          <p14:tracePt t="53520" x="6723063" y="5875338"/>
          <p14:tracePt t="53531" x="6672263" y="5875338"/>
          <p14:tracePt t="53537" x="6637338" y="5875338"/>
          <p14:tracePt t="53548" x="6604000" y="5859463"/>
          <p14:tracePt t="53556" x="6570663" y="5859463"/>
          <p14:tracePt t="53564" x="6535738" y="5859463"/>
          <p14:tracePt t="53570" x="6502400" y="5859463"/>
          <p14:tracePt t="53581" x="6484938" y="5842000"/>
          <p14:tracePt t="53587" x="6469063" y="5842000"/>
          <p14:tracePt t="53597" x="6451600" y="5842000"/>
          <p14:tracePt t="53603" x="6434138" y="5824538"/>
          <p14:tracePt t="53616" x="6418263" y="5824538"/>
          <p14:tracePt t="53624" x="6418263" y="5808663"/>
          <p14:tracePt t="53633" x="6400800" y="5808663"/>
          <p14:tracePt t="53657" x="6400800" y="5791200"/>
          <p14:tracePt t="53665" x="6400800" y="5773738"/>
          <p14:tracePt t="53673" x="6400800" y="5757863"/>
          <p14:tracePt t="53690" x="6434138" y="5722938"/>
          <p14:tracePt t="54016" x="6434138" y="5707063"/>
          <p14:tracePt t="54023" x="6434138" y="5689600"/>
          <p14:tracePt t="54031" x="6451600" y="5672138"/>
          <p14:tracePt t="54039" x="6451600" y="5656263"/>
          <p14:tracePt t="54048" x="6484938" y="5638800"/>
          <p14:tracePt t="54056" x="6502400" y="5621338"/>
          <p14:tracePt t="54064" x="6535738" y="5605463"/>
          <p14:tracePt t="54072" x="6586538" y="5570538"/>
          <p14:tracePt t="54081" x="6604000" y="5570538"/>
          <p14:tracePt t="54088" x="6654800" y="5554663"/>
          <p14:tracePt t="54098" x="6705600" y="5537200"/>
          <p14:tracePt t="54105" x="6756400" y="5519738"/>
          <p14:tracePt t="54112" x="6807200" y="5519738"/>
          <p14:tracePt t="54121" x="6824663" y="5519738"/>
          <p14:tracePt t="54129" x="6875463" y="5519738"/>
          <p14:tracePt t="54137" x="6908800" y="5519738"/>
          <p14:tracePt t="54145" x="6942138" y="5519738"/>
          <p14:tracePt t="54153" x="6977063" y="5519738"/>
          <p14:tracePt t="54161" x="7010400" y="5519738"/>
          <p14:tracePt t="54169" x="7027863" y="5519738"/>
          <p14:tracePt t="54178" x="7043738" y="5519738"/>
          <p14:tracePt t="54186" x="7061200" y="5519738"/>
          <p14:tracePt t="54210" x="7078663" y="5537200"/>
          <p14:tracePt t="54260" x="7061200" y="5537200"/>
          <p14:tracePt t="54267" x="7043738" y="5537200"/>
          <p14:tracePt t="54276" x="7027863" y="5537200"/>
          <p14:tracePt t="54283" x="7010400" y="5537200"/>
          <p14:tracePt t="54292" x="6977063" y="5537200"/>
          <p14:tracePt t="54300" x="6926263" y="5537200"/>
          <p14:tracePt t="54308" x="6908800" y="5554663"/>
          <p14:tracePt t="54316" x="6875463" y="5554663"/>
          <p14:tracePt t="54324" x="6840538" y="5570538"/>
          <p14:tracePt t="54332" x="6824663" y="5588000"/>
          <p14:tracePt t="54340" x="6807200" y="5605463"/>
          <p14:tracePt t="54348" x="6773863" y="5605463"/>
          <p14:tracePt t="54357" x="6756400" y="5621338"/>
          <p14:tracePt t="54365" x="6738938" y="5621338"/>
          <p14:tracePt t="54373" x="6723063" y="5638800"/>
          <p14:tracePt t="54381" x="6705600" y="5656263"/>
          <p14:tracePt t="54390" x="6688138" y="5656263"/>
          <p14:tracePt t="54405" x="6672263" y="5672138"/>
          <p14:tracePt t="54422" x="6654800" y="5672138"/>
          <p14:tracePt t="54431" x="6637338" y="5672138"/>
          <p14:tracePt t="54438" x="6637338" y="5689600"/>
          <p14:tracePt t="54448" x="6621463" y="5689600"/>
          <p14:tracePt t="54454" x="6604000" y="5689600"/>
          <p14:tracePt t="54470" x="6586538" y="5689600"/>
          <p14:tracePt t="54479" x="6570663" y="5689600"/>
          <p14:tracePt t="54487" x="6553200" y="5707063"/>
          <p14:tracePt t="54511" x="6535738" y="5707063"/>
          <p14:tracePt t="54601" x="6553200" y="5707063"/>
          <p14:tracePt t="54609" x="6570663" y="5707063"/>
          <p14:tracePt t="54617" x="6586538" y="5707063"/>
          <p14:tracePt t="54633" x="6604000" y="5707063"/>
          <p14:tracePt t="54641" x="6621463" y="5707063"/>
          <p14:tracePt t="54666" x="6637338" y="5707063"/>
          <p14:tracePt t="54747" x="6621463" y="5707063"/>
          <p14:tracePt t="54764" x="6604000" y="5707063"/>
          <p14:tracePt t="54771" x="6586538" y="5707063"/>
          <p14:tracePt t="54780" x="6570663" y="5707063"/>
          <p14:tracePt t="54788" x="6553200" y="5707063"/>
          <p14:tracePt t="54796" x="6535738" y="5707063"/>
          <p14:tracePt t="54804" x="6519863" y="5707063"/>
          <p14:tracePt t="54820" x="6502400" y="5707063"/>
          <p14:tracePt t="54853" x="6484938" y="5707063"/>
          <p14:tracePt t="54877" x="6484938" y="5722938"/>
          <p14:tracePt t="54893" x="6484938" y="5740400"/>
          <p14:tracePt t="54910" x="6484938" y="5757863"/>
          <p14:tracePt t="54926" x="6484938" y="5773738"/>
          <p14:tracePt t="54934" x="6484938" y="5791200"/>
          <p14:tracePt t="54942" x="6484938" y="5808663"/>
          <p14:tracePt t="54950" x="6519863" y="5824538"/>
          <p14:tracePt t="54959" x="6553200" y="5842000"/>
          <p14:tracePt t="54967" x="6604000" y="5859463"/>
          <p14:tracePt t="54975" x="6654800" y="5875338"/>
          <p14:tracePt t="54983" x="6723063" y="5892800"/>
          <p14:tracePt t="54991" x="6789738" y="5910263"/>
          <p14:tracePt t="54999" x="6875463" y="5926138"/>
          <p14:tracePt t="55007" x="6977063" y="5943600"/>
          <p14:tracePt t="55015" x="7078663" y="5961063"/>
          <p14:tracePt t="55023" x="7162800" y="5976938"/>
          <p14:tracePt t="55032" x="7264400" y="5994400"/>
          <p14:tracePt t="55040" x="7332663" y="5994400"/>
          <p14:tracePt t="55048" x="7383463" y="6011863"/>
          <p14:tracePt t="55056" x="7434263" y="6011863"/>
          <p14:tracePt t="55065" x="7485063" y="6027738"/>
          <p14:tracePt t="55072" x="7535863" y="6027738"/>
          <p14:tracePt t="55081" x="7569200" y="6027738"/>
          <p14:tracePt t="55089" x="7586663" y="6027738"/>
          <p14:tracePt t="55247" x="7620000" y="6027738"/>
          <p14:tracePt t="55256" x="7688263" y="6027738"/>
          <p14:tracePt t="55265" x="7739063" y="6045200"/>
          <p14:tracePt t="55272" x="7805738" y="6045200"/>
          <p14:tracePt t="55281" x="7874000" y="6062663"/>
          <p14:tracePt t="55288" x="7942263" y="6062663"/>
          <p14:tracePt t="55296" x="8059738" y="6078538"/>
          <p14:tracePt t="55304" x="8161338" y="6096000"/>
          <p14:tracePt t="55312" x="8262938" y="6113463"/>
          <p14:tracePt t="55320" x="8297863" y="6113463"/>
          <p14:tracePt t="55328" x="8364538" y="6129338"/>
          <p14:tracePt t="55337" x="8432800" y="6146800"/>
          <p14:tracePt t="55345" x="8483600" y="6164263"/>
          <p14:tracePt t="55353" x="8534400" y="6164263"/>
          <p14:tracePt t="55361" x="8567738" y="6180138"/>
          <p14:tracePt t="55369" x="8602663" y="6197600"/>
          <p14:tracePt t="55377" x="8618538" y="6197600"/>
          <p14:tracePt t="55385" x="8636000" y="6215063"/>
          <p14:tracePt t="55402" x="8653463" y="6215063"/>
          <p14:tracePt t="55410" x="8669338" y="6230938"/>
          <p14:tracePt t="55442" x="8686800" y="6230938"/>
          <p14:tracePt t="55508" x="8704263" y="6230938"/>
          <p14:tracePt t="55516" x="8720138" y="6230938"/>
          <p14:tracePt t="55524" x="8720138" y="6215063"/>
          <p14:tracePt t="55532" x="8755063" y="6215063"/>
          <p14:tracePt t="55540" x="8788400" y="6197600"/>
          <p14:tracePt t="55549" x="8839200" y="6180138"/>
          <p14:tracePt t="55556" x="8872538" y="6164263"/>
          <p14:tracePt t="55565" x="8923338" y="6146800"/>
          <p14:tracePt t="55573" x="8974138" y="6146800"/>
          <p14:tracePt t="55582" x="9009063" y="6146800"/>
          <p14:tracePt t="55589" x="9059863" y="6146800"/>
          <p14:tracePt t="55598" x="9110663" y="6146800"/>
          <p14:tracePt t="55605" x="9194800" y="6146800"/>
          <p14:tracePt t="55613" x="9212263" y="6146800"/>
          <p14:tracePt t="55621" x="9245600" y="6146800"/>
          <p14:tracePt t="55630" x="9296400" y="6146800"/>
          <p14:tracePt t="55638" x="9329738" y="6164263"/>
          <p14:tracePt t="55646" x="9364663" y="6164263"/>
          <p14:tracePt t="55654" x="9398000" y="6180138"/>
          <p14:tracePt t="55662" x="9448800" y="6180138"/>
          <p14:tracePt t="55670" x="9466263" y="6180138"/>
          <p14:tracePt t="55678" x="9499600" y="6180138"/>
          <p14:tracePt t="55686" x="9517063" y="6180138"/>
          <p14:tracePt t="55695" x="9532938" y="6180138"/>
          <p14:tracePt t="55703" x="9550400" y="6180138"/>
          <p14:tracePt t="55711" x="9567863" y="6180138"/>
          <p14:tracePt t="55735" x="9583738" y="6180138"/>
          <p14:tracePt t="55792" x="9601200" y="6180138"/>
          <p14:tracePt t="55800" x="9601200" y="6164263"/>
          <p14:tracePt t="55817" x="9618663" y="6146800"/>
          <p14:tracePt t="55849" x="9618663" y="6129338"/>
          <p14:tracePt t="55899" x="9634538" y="6129338"/>
          <p14:tracePt t="55930" x="9634538" y="6113463"/>
          <p14:tracePt t="55947" x="9652000" y="6113463"/>
          <p14:tracePt t="56012" x="9669463" y="6113463"/>
          <p14:tracePt t="56028" x="9669463" y="6096000"/>
          <p14:tracePt t="56052" x="9685338" y="6096000"/>
          <p14:tracePt t="59736" x="9685338" y="5976938"/>
          <p14:tracePt t="59790" x="9771063" y="4572000"/>
          <p14:tracePt t="59795" x="9923463" y="3894138"/>
          <p14:tracePt t="59801" x="10142538" y="3098800"/>
          <p14:tracePt t="59811" x="10447338" y="2217738"/>
          <p14:tracePt t="59817" x="10599738" y="1879600"/>
          <p14:tracePt t="59827" x="10718800" y="1676400"/>
          <p14:tracePt t="59834" x="10802938" y="1541463"/>
          <p14:tracePt t="59844" x="10871200" y="1439863"/>
          <p14:tracePt t="59851" x="10990263" y="1252538"/>
          <p14:tracePt t="59861" x="11091863" y="1117600"/>
          <p14:tracePt t="59867" x="11176000" y="1033463"/>
          <p14:tracePt t="59878" x="11277600" y="931863"/>
          <p14:tracePt t="60077" x="11244263" y="931863"/>
          <p14:tracePt t="60085" x="11226800" y="914400"/>
          <p14:tracePt t="60094" x="11193463" y="863600"/>
          <p14:tracePt t="60101" x="11158538" y="812800"/>
          <p14:tracePt t="60109" x="11107738" y="744538"/>
          <p14:tracePt t="60117" x="11056938" y="609600"/>
          <p14:tracePt t="60126" x="11006138" y="457200"/>
          <p14:tracePt t="60133" x="10972800" y="287338"/>
          <p14:tracePt t="60142" x="10939463" y="185738"/>
          <p14:tracePt t="60150" x="10922000" y="1746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A0F3977-1699-9446-9C45-D4794E60F4E5}"/>
              </a:ext>
            </a:extLst>
          </p:cNvPr>
          <p:cNvPicPr>
            <a:picLocks noChangeAspect="1"/>
          </p:cNvPicPr>
          <p:nvPr/>
        </p:nvPicPr>
        <p:blipFill>
          <a:blip r:embed="rId5"/>
          <a:stretch>
            <a:fillRect/>
          </a:stretch>
        </p:blipFill>
        <p:spPr>
          <a:xfrm>
            <a:off x="6574448" y="806091"/>
            <a:ext cx="4997206" cy="4985874"/>
          </a:xfrm>
          <a:prstGeom prst="rect">
            <a:avLst/>
          </a:prstGeom>
        </p:spPr>
      </p:pic>
      <p:sp>
        <p:nvSpPr>
          <p:cNvPr id="2" name="タイトル 1">
            <a:extLst>
              <a:ext uri="{FF2B5EF4-FFF2-40B4-BE49-F238E27FC236}">
                <a16:creationId xmlns:a16="http://schemas.microsoft.com/office/drawing/2014/main" id="{02745743-2C93-6D45-A322-8840E1E5C4E3}"/>
              </a:ext>
            </a:extLst>
          </p:cNvPr>
          <p:cNvSpPr>
            <a:spLocks noGrp="1"/>
          </p:cNvSpPr>
          <p:nvPr>
            <p:ph type="title"/>
          </p:nvPr>
        </p:nvSpPr>
        <p:spPr>
          <a:xfrm>
            <a:off x="490413" y="149268"/>
            <a:ext cx="10985500" cy="716582"/>
          </a:xfrm>
        </p:spPr>
        <p:txBody>
          <a:bodyPr>
            <a:normAutofit/>
          </a:bodyPr>
          <a:lstStyle/>
          <a:p>
            <a:r>
              <a:rPr lang="en-US" altLang="ja-JP" sz="4000" b="1" dirty="0">
                <a:latin typeface="Helvetica" pitchFamily="2" charset="0"/>
              </a:rPr>
              <a:t>Impacts on precipitation forecasts</a:t>
            </a:r>
            <a:endParaRPr lang="ja-JP" altLang="en-US" sz="4000" b="1">
              <a:latin typeface="Helvetica" pitchFamily="2" charset="0"/>
            </a:endParaRPr>
          </a:p>
        </p:txBody>
      </p:sp>
      <p:sp>
        <p:nvSpPr>
          <p:cNvPr id="4" name="テキスト プレースホルダー 3">
            <a:extLst>
              <a:ext uri="{FF2B5EF4-FFF2-40B4-BE49-F238E27FC236}">
                <a16:creationId xmlns:a16="http://schemas.microsoft.com/office/drawing/2014/main" id="{5960B8B9-40A0-0A48-A76C-2ADE32530C8F}"/>
              </a:ext>
            </a:extLst>
          </p:cNvPr>
          <p:cNvSpPr>
            <a:spLocks noGrp="1"/>
          </p:cNvSpPr>
          <p:nvPr>
            <p:ph type="body" idx="1"/>
          </p:nvPr>
        </p:nvSpPr>
        <p:spPr>
          <a:xfrm>
            <a:off x="444915" y="838554"/>
            <a:ext cx="5397060" cy="2275920"/>
          </a:xfrm>
        </p:spPr>
        <p:txBody>
          <a:bodyPr>
            <a:noAutofit/>
          </a:bodyPr>
          <a:lstStyle/>
          <a:p>
            <a:pPr marL="342900" indent="-342900">
              <a:buFont typeface="Arial" panose="020B0604020202020204" pitchFamily="34" charset="0"/>
              <a:buChar char="•"/>
            </a:pPr>
            <a:r>
              <a:rPr lang="en-US" altLang="ja-JP" sz="2200" dirty="0">
                <a:latin typeface="Helvetica" pitchFamily="2" charset="0"/>
              </a:rPr>
              <a:t>The heavy rainfall bands over the region were better reproduced by TEST than by CNTL.</a:t>
            </a:r>
          </a:p>
          <a:p>
            <a:pPr marL="342900" indent="-342900">
              <a:buFont typeface="Arial" panose="020B0604020202020204" pitchFamily="34" charset="0"/>
              <a:buChar char="•"/>
            </a:pPr>
            <a:r>
              <a:rPr lang="en-US" altLang="ja-JP" sz="2200" dirty="0">
                <a:latin typeface="Helvetica" pitchFamily="2" charset="0"/>
              </a:rPr>
              <a:t>Threat and bias scores of the 3-h amount of forecast rainfall improved overall, especially in the early forecast hours.</a:t>
            </a:r>
            <a:r>
              <a:rPr lang="ja-JP" altLang="ja-JP" sz="2200">
                <a:latin typeface="Helvetica" pitchFamily="2" charset="0"/>
              </a:rPr>
              <a:t> </a:t>
            </a:r>
            <a:endParaRPr lang="ja-JP" altLang="en-US" sz="2200">
              <a:latin typeface="Helvetica" pitchFamily="2" charset="0"/>
            </a:endParaRPr>
          </a:p>
        </p:txBody>
      </p:sp>
      <p:pic>
        <p:nvPicPr>
          <p:cNvPr id="10" name="図 9">
            <a:extLst>
              <a:ext uri="{FF2B5EF4-FFF2-40B4-BE49-F238E27FC236}">
                <a16:creationId xmlns:a16="http://schemas.microsoft.com/office/drawing/2014/main" id="{16436AF3-207E-5941-8C8B-4AB94E8D8B8E}"/>
              </a:ext>
            </a:extLst>
          </p:cNvPr>
          <p:cNvPicPr>
            <a:picLocks noChangeAspect="1"/>
          </p:cNvPicPr>
          <p:nvPr/>
        </p:nvPicPr>
        <p:blipFill>
          <a:blip r:embed="rId6"/>
          <a:stretch>
            <a:fillRect/>
          </a:stretch>
        </p:blipFill>
        <p:spPr>
          <a:xfrm>
            <a:off x="1642791" y="3175146"/>
            <a:ext cx="3779279" cy="2283314"/>
          </a:xfrm>
          <a:prstGeom prst="rect">
            <a:avLst/>
          </a:prstGeom>
        </p:spPr>
      </p:pic>
      <p:sp>
        <p:nvSpPr>
          <p:cNvPr id="11" name="テキスト ボックス 10">
            <a:extLst>
              <a:ext uri="{FF2B5EF4-FFF2-40B4-BE49-F238E27FC236}">
                <a16:creationId xmlns:a16="http://schemas.microsoft.com/office/drawing/2014/main" id="{25E97903-1F3F-5C4E-8E56-07F3A5DC85F7}"/>
              </a:ext>
            </a:extLst>
          </p:cNvPr>
          <p:cNvSpPr txBox="1"/>
          <p:nvPr/>
        </p:nvSpPr>
        <p:spPr>
          <a:xfrm>
            <a:off x="6140761" y="5740284"/>
            <a:ext cx="5880755" cy="10977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altLang="ja-JP" sz="1600" dirty="0">
                <a:solidFill>
                  <a:schemeClr val="bg2">
                    <a:lumMod val="10000"/>
                  </a:schemeClr>
                </a:solidFill>
                <a:latin typeface="Hiragino Kaku Gothic Pro W3" panose="020B0300000000000000" pitchFamily="34" charset="-128"/>
                <a:ea typeface="Hiragino Kaku Gothic Pro W3" panose="020B0300000000000000" pitchFamily="34" charset="-128"/>
              </a:rPr>
              <a:t>3-h precipitation (mm) in observations and forecasts on 9 Sep. 2015. </a:t>
            </a:r>
            <a:r>
              <a:rPr lang="en-US" altLang="ja-JP" sz="1200" dirty="0">
                <a:latin typeface="Hiragino Kaku Gothic Pro W3" panose="020B0300000000000000" pitchFamily="34" charset="-128"/>
                <a:ea typeface="Hiragino Kaku Gothic Pro W3" panose="020B0300000000000000" pitchFamily="34" charset="-128"/>
              </a:rPr>
              <a:t>(a), (b), and (c) Radar/rain gauge-analyzed precipitation (RAP); (d), (e), and (f) forecasts by TEST; (g), (h), and (</a:t>
            </a:r>
            <a:r>
              <a:rPr lang="en-US" altLang="ja-JP" sz="1200" dirty="0" err="1">
                <a:latin typeface="Hiragino Kaku Gothic Pro W3" panose="020B0300000000000000" pitchFamily="34" charset="-128"/>
                <a:ea typeface="Hiragino Kaku Gothic Pro W3" panose="020B0300000000000000" pitchFamily="34" charset="-128"/>
              </a:rPr>
              <a:t>i</a:t>
            </a:r>
            <a:r>
              <a:rPr lang="en-US" altLang="ja-JP" sz="1200" dirty="0">
                <a:latin typeface="Hiragino Kaku Gothic Pro W3" panose="020B0300000000000000" pitchFamily="34" charset="-128"/>
                <a:ea typeface="Hiragino Kaku Gothic Pro W3" panose="020B0300000000000000" pitchFamily="34" charset="-128"/>
              </a:rPr>
              <a:t>) forecasts by CNTL. (a), (d), and (g) FT = 09 (1800 UTC 9 Sep. 2015); (b), (e), and (f) FT = 12 (2100 UTC 9 Sep. 2015); (c), (f), and (</a:t>
            </a:r>
            <a:r>
              <a:rPr lang="en-US" altLang="ja-JP" sz="1200" dirty="0" err="1">
                <a:latin typeface="Hiragino Kaku Gothic Pro W3" panose="020B0300000000000000" pitchFamily="34" charset="-128"/>
                <a:ea typeface="Hiragino Kaku Gothic Pro W3" panose="020B0300000000000000" pitchFamily="34" charset="-128"/>
              </a:rPr>
              <a:t>i</a:t>
            </a:r>
            <a:r>
              <a:rPr lang="en-US" altLang="ja-JP" sz="1200" dirty="0">
                <a:latin typeface="Hiragino Kaku Gothic Pro W3" panose="020B0300000000000000" pitchFamily="34" charset="-128"/>
                <a:ea typeface="Hiragino Kaku Gothic Pro W3" panose="020B0300000000000000" pitchFamily="34" charset="-128"/>
              </a:rPr>
              <a:t>) FT = 15 (0000 UTC 10 Sep. 2015)</a:t>
            </a:r>
            <a:r>
              <a:rPr lang="ja-JP" altLang="ja-JP" sz="1200">
                <a:latin typeface="Hiragino Kaku Gothic Pro W3" panose="020B0300000000000000" pitchFamily="34" charset="-128"/>
                <a:ea typeface="Hiragino Kaku Gothic Pro W3" panose="020B0300000000000000" pitchFamily="34" charset="-128"/>
              </a:rPr>
              <a:t> </a:t>
            </a:r>
            <a:endParaRPr kumimoji="0" lang="ja-JP" altLang="en-US" sz="1200">
              <a:solidFill>
                <a:srgbClr val="5E5E5E"/>
              </a:solidFill>
              <a:latin typeface="Hiragino Kaku Gothic Pro W3" panose="020B0300000000000000" pitchFamily="34" charset="-128"/>
              <a:ea typeface="Hiragino Kaku Gothic Pro W3" panose="020B0300000000000000" pitchFamily="34" charset="-128"/>
              <a:cs typeface="ヒラギノ角ゴ ProN W3"/>
              <a:sym typeface="ヒラギノ角ゴ ProN W3"/>
            </a:endParaRPr>
          </a:p>
        </p:txBody>
      </p:sp>
      <p:sp>
        <p:nvSpPr>
          <p:cNvPr id="12" name="テキスト ボックス 11">
            <a:extLst>
              <a:ext uri="{FF2B5EF4-FFF2-40B4-BE49-F238E27FC236}">
                <a16:creationId xmlns:a16="http://schemas.microsoft.com/office/drawing/2014/main" id="{13C237C1-19AD-3B41-87A2-BFF249694F99}"/>
              </a:ext>
            </a:extLst>
          </p:cNvPr>
          <p:cNvSpPr txBox="1"/>
          <p:nvPr/>
        </p:nvSpPr>
        <p:spPr>
          <a:xfrm>
            <a:off x="777319" y="5477544"/>
            <a:ext cx="4997206" cy="14978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n-US" altLang="ja-JP" sz="1600" dirty="0">
                <a:solidFill>
                  <a:schemeClr val="bg2">
                    <a:lumMod val="10000"/>
                  </a:schemeClr>
                </a:solidFill>
                <a:latin typeface="Hiragino Kaku Gothic Pro W3" panose="020B0300000000000000" pitchFamily="34" charset="-128"/>
                <a:ea typeface="Hiragino Kaku Gothic Pro W3" panose="020B0300000000000000" pitchFamily="34" charset="-128"/>
              </a:rPr>
              <a:t>Precipitation forecast (a) threat and (b) bias scores for the 3-h precipitation thresholds at every 3 h of forecast time in CNTL (green lines) and TEST (red lines</a:t>
            </a:r>
            <a:r>
              <a:rPr lang="en-US" altLang="ja-JP" sz="1400" dirty="0">
                <a:solidFill>
                  <a:schemeClr val="bg2">
                    <a:lumMod val="10000"/>
                  </a:schemeClr>
                </a:solidFill>
                <a:latin typeface="Hiragino Kaku Gothic Pro W3" panose="020B0300000000000000" pitchFamily="34" charset="-128"/>
                <a:ea typeface="Hiragino Kaku Gothic Pro W3" panose="020B0300000000000000" pitchFamily="34" charset="-128"/>
              </a:rPr>
              <a:t>).</a:t>
            </a:r>
            <a:r>
              <a:rPr lang="ja-JP" altLang="ja-JP" sz="1400">
                <a:solidFill>
                  <a:schemeClr val="bg2">
                    <a:lumMod val="10000"/>
                  </a:schemeClr>
                </a:solidFill>
                <a:latin typeface="Hiragino Kaku Gothic Pro W3" panose="020B0300000000000000" pitchFamily="34" charset="-128"/>
                <a:ea typeface="Hiragino Kaku Gothic Pro W3" panose="020B0300000000000000" pitchFamily="34" charset="-128"/>
              </a:rPr>
              <a:t> </a:t>
            </a:r>
            <a:r>
              <a:rPr lang="en-US" altLang="ja-JP" sz="1400" dirty="0">
                <a:solidFill>
                  <a:schemeClr val="bg1">
                    <a:lumMod val="50000"/>
                  </a:schemeClr>
                </a:solidFill>
                <a:latin typeface="Hiragino Kaku Gothic Pro W3" panose="020B0300000000000000" pitchFamily="34" charset="-128"/>
                <a:ea typeface="Hiragino Kaku Gothic Pro W3" panose="020B0300000000000000" pitchFamily="34" charset="-128"/>
              </a:rPr>
              <a:t>Thin, thick, and dashed lines indicate threshold values of 1 mm, 10 mm, and 20 mm.</a:t>
            </a:r>
          </a:p>
          <a:p>
            <a:pPr algn="l"/>
            <a:endParaRPr kumimoji="0" lang="ja-JP" altLang="en-US" sz="1600">
              <a:solidFill>
                <a:srgbClr val="5E5E5E"/>
              </a:solidFill>
              <a:latin typeface="Hiragino Kaku Gothic Pro W3" panose="020B0300000000000000" pitchFamily="34" charset="-128"/>
              <a:ea typeface="Hiragino Kaku Gothic Pro W3" panose="020B0300000000000000" pitchFamily="34" charset="-128"/>
              <a:cs typeface="ヒラギノ角ゴ ProN W3"/>
              <a:sym typeface="ヒラギノ角ゴ ProN W3"/>
            </a:endParaRPr>
          </a:p>
        </p:txBody>
      </p:sp>
      <p:sp>
        <p:nvSpPr>
          <p:cNvPr id="6" name="テキスト ボックス 5">
            <a:extLst>
              <a:ext uri="{FF2B5EF4-FFF2-40B4-BE49-F238E27FC236}">
                <a16:creationId xmlns:a16="http://schemas.microsoft.com/office/drawing/2014/main" id="{CDB25B28-1883-8540-AE6D-1CC5DEA6A193}"/>
              </a:ext>
            </a:extLst>
          </p:cNvPr>
          <p:cNvSpPr txBox="1"/>
          <p:nvPr/>
        </p:nvSpPr>
        <p:spPr>
          <a:xfrm>
            <a:off x="5675926" y="1237161"/>
            <a:ext cx="1114303" cy="697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kumimoji="0" lang="en-US" altLang="ja-JP" sz="1400" dirty="0">
                <a:solidFill>
                  <a:srgbClr val="0070C0"/>
                </a:solidFill>
                <a:latin typeface="Hiragino Kaku Gothic Pro W3" panose="020B0300000000000000" pitchFamily="34" charset="-128"/>
                <a:ea typeface="Hiragino Kaku Gothic Pro W3" panose="020B0300000000000000" pitchFamily="34" charset="-128"/>
                <a:cs typeface="ヒラギノ角ゴ ProN W3"/>
                <a:sym typeface="ヒラギノ角ゴ ProN W3"/>
              </a:rPr>
              <a:t>Radar/rain gauge </a:t>
            </a:r>
            <a:r>
              <a:rPr lang="en-US" altLang="ja-JP" sz="1400" dirty="0">
                <a:solidFill>
                  <a:srgbClr val="0070C0"/>
                </a:solidFill>
                <a:latin typeface="Hiragino Kaku Gothic Pro W3" panose="020B0300000000000000" pitchFamily="34" charset="-128"/>
                <a:ea typeface="Hiragino Kaku Gothic Pro W3" panose="020B0300000000000000" pitchFamily="34" charset="-128"/>
              </a:rPr>
              <a:t>observation</a:t>
            </a:r>
            <a:endParaRPr kumimoji="0" lang="ja-JP" altLang="en-US" sz="1400">
              <a:solidFill>
                <a:srgbClr val="0070C0"/>
              </a:solidFill>
              <a:latin typeface="Hiragino Kaku Gothic Pro W3" panose="020B0300000000000000" pitchFamily="34" charset="-128"/>
              <a:ea typeface="Hiragino Kaku Gothic Pro W3" panose="020B0300000000000000" pitchFamily="34" charset="-128"/>
              <a:cs typeface="ヒラギノ角ゴ ProN W3"/>
              <a:sym typeface="ヒラギノ角ゴ ProN W3"/>
            </a:endParaRPr>
          </a:p>
        </p:txBody>
      </p:sp>
      <p:sp>
        <p:nvSpPr>
          <p:cNvPr id="15" name="テキスト ボックス 14">
            <a:extLst>
              <a:ext uri="{FF2B5EF4-FFF2-40B4-BE49-F238E27FC236}">
                <a16:creationId xmlns:a16="http://schemas.microsoft.com/office/drawing/2014/main" id="{54852126-9759-A04D-8C15-C0F21614415F}"/>
              </a:ext>
            </a:extLst>
          </p:cNvPr>
          <p:cNvSpPr txBox="1"/>
          <p:nvPr/>
        </p:nvSpPr>
        <p:spPr>
          <a:xfrm>
            <a:off x="5705408" y="4465961"/>
            <a:ext cx="961903"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altLang="ja-JP" sz="1400" dirty="0">
                <a:solidFill>
                  <a:srgbClr val="0070C0"/>
                </a:solidFill>
                <a:latin typeface="Hiragino Kaku Gothic Pro W3" panose="020B0300000000000000" pitchFamily="34" charset="-128"/>
                <a:ea typeface="Hiragino Kaku Gothic Pro W3" panose="020B0300000000000000" pitchFamily="34" charset="-128"/>
              </a:rPr>
              <a:t>CNTL</a:t>
            </a:r>
            <a:endParaRPr kumimoji="0" lang="ja-JP" altLang="en-US" sz="1400">
              <a:solidFill>
                <a:srgbClr val="0070C0"/>
              </a:solidFill>
              <a:latin typeface="Hiragino Kaku Gothic Pro W3" panose="020B0300000000000000" pitchFamily="34" charset="-128"/>
              <a:ea typeface="Hiragino Kaku Gothic Pro W3" panose="020B0300000000000000" pitchFamily="34" charset="-128"/>
              <a:cs typeface="ヒラギノ角ゴ ProN W3"/>
              <a:sym typeface="ヒラギノ角ゴ ProN W3"/>
            </a:endParaRPr>
          </a:p>
        </p:txBody>
      </p:sp>
      <p:sp>
        <p:nvSpPr>
          <p:cNvPr id="16" name="テキスト ボックス 15">
            <a:extLst>
              <a:ext uri="{FF2B5EF4-FFF2-40B4-BE49-F238E27FC236}">
                <a16:creationId xmlns:a16="http://schemas.microsoft.com/office/drawing/2014/main" id="{6C2F69CF-F5F0-0D40-9B40-9E9ED27297DD}"/>
              </a:ext>
            </a:extLst>
          </p:cNvPr>
          <p:cNvSpPr txBox="1"/>
          <p:nvPr/>
        </p:nvSpPr>
        <p:spPr>
          <a:xfrm>
            <a:off x="6976306" y="685031"/>
            <a:ext cx="961903"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altLang="ja-JP" sz="1400" dirty="0">
                <a:solidFill>
                  <a:srgbClr val="0070C0"/>
                </a:solidFill>
                <a:latin typeface="Hiragino Kaku Gothic Pro W3" panose="020B0300000000000000" pitchFamily="34" charset="-128"/>
                <a:ea typeface="Hiragino Kaku Gothic Pro W3" panose="020B0300000000000000" pitchFamily="34" charset="-128"/>
              </a:rPr>
              <a:t>FT09</a:t>
            </a:r>
            <a:endParaRPr kumimoji="0" lang="ja-JP" altLang="en-US" sz="1400">
              <a:solidFill>
                <a:srgbClr val="0070C0"/>
              </a:solidFill>
              <a:latin typeface="Hiragino Kaku Gothic Pro W3" panose="020B0300000000000000" pitchFamily="34" charset="-128"/>
              <a:ea typeface="Hiragino Kaku Gothic Pro W3" panose="020B0300000000000000" pitchFamily="34" charset="-128"/>
              <a:cs typeface="ヒラギノ角ゴ ProN W3"/>
              <a:sym typeface="ヒラギノ角ゴ ProN W3"/>
            </a:endParaRPr>
          </a:p>
        </p:txBody>
      </p:sp>
      <p:sp>
        <p:nvSpPr>
          <p:cNvPr id="17" name="テキスト ボックス 16">
            <a:extLst>
              <a:ext uri="{FF2B5EF4-FFF2-40B4-BE49-F238E27FC236}">
                <a16:creationId xmlns:a16="http://schemas.microsoft.com/office/drawing/2014/main" id="{4D3E08A6-1D38-7944-BAF0-02AE87EEFDFC}"/>
              </a:ext>
            </a:extLst>
          </p:cNvPr>
          <p:cNvSpPr txBox="1"/>
          <p:nvPr/>
        </p:nvSpPr>
        <p:spPr>
          <a:xfrm>
            <a:off x="5647629" y="2962980"/>
            <a:ext cx="961903"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kumimoji="0" lang="en-US" altLang="ja-JP" sz="1400" dirty="0">
                <a:solidFill>
                  <a:srgbClr val="0070C0"/>
                </a:solidFill>
                <a:latin typeface="ヒラギノ角ゴ ProN W3"/>
                <a:ea typeface="ヒラギノ角ゴ ProN W3"/>
                <a:cs typeface="ヒラギノ角ゴ ProN W3"/>
                <a:sym typeface="ヒラギノ角ゴ ProN W3"/>
              </a:rPr>
              <a:t>TEST</a:t>
            </a:r>
            <a:endParaRPr kumimoji="0" lang="ja-JP" altLang="en-US" sz="1400">
              <a:solidFill>
                <a:srgbClr val="0070C0"/>
              </a:solidFill>
              <a:latin typeface="ヒラギノ角ゴ ProN W3"/>
              <a:ea typeface="ヒラギノ角ゴ ProN W3"/>
              <a:cs typeface="ヒラギノ角ゴ ProN W3"/>
              <a:sym typeface="ヒラギノ角ゴ ProN W3"/>
            </a:endParaRPr>
          </a:p>
        </p:txBody>
      </p:sp>
      <p:sp>
        <p:nvSpPr>
          <p:cNvPr id="19" name="テキスト ボックス 18">
            <a:extLst>
              <a:ext uri="{FF2B5EF4-FFF2-40B4-BE49-F238E27FC236}">
                <a16:creationId xmlns:a16="http://schemas.microsoft.com/office/drawing/2014/main" id="{3D1E3D0D-AF28-EE47-A595-3C6BDE684A33}"/>
              </a:ext>
            </a:extLst>
          </p:cNvPr>
          <p:cNvSpPr txBox="1"/>
          <p:nvPr/>
        </p:nvSpPr>
        <p:spPr>
          <a:xfrm>
            <a:off x="8499430" y="664240"/>
            <a:ext cx="961903" cy="26674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altLang="ja-JP" sz="1400" dirty="0">
                <a:solidFill>
                  <a:srgbClr val="0070C0"/>
                </a:solidFill>
                <a:latin typeface="Hiragino Kaku Gothic Pro W3" panose="020B0300000000000000" pitchFamily="34" charset="-128"/>
                <a:ea typeface="Hiragino Kaku Gothic Pro W3" panose="020B0300000000000000" pitchFamily="34" charset="-128"/>
              </a:rPr>
              <a:t>FT12</a:t>
            </a:r>
            <a:endParaRPr kumimoji="0" lang="ja-JP" altLang="en-US" sz="1400">
              <a:solidFill>
                <a:srgbClr val="0070C0"/>
              </a:solidFill>
              <a:latin typeface="Hiragino Kaku Gothic Pro W3" panose="020B0300000000000000" pitchFamily="34" charset="-128"/>
              <a:ea typeface="Hiragino Kaku Gothic Pro W3" panose="020B0300000000000000" pitchFamily="34" charset="-128"/>
              <a:cs typeface="ヒラギノ角ゴ ProN W3"/>
              <a:sym typeface="ヒラギノ角ゴ ProN W3"/>
            </a:endParaRPr>
          </a:p>
        </p:txBody>
      </p:sp>
      <p:sp>
        <p:nvSpPr>
          <p:cNvPr id="20" name="テキスト ボックス 19">
            <a:extLst>
              <a:ext uri="{FF2B5EF4-FFF2-40B4-BE49-F238E27FC236}">
                <a16:creationId xmlns:a16="http://schemas.microsoft.com/office/drawing/2014/main" id="{26106ADD-002B-5A4F-B5BA-00949CBA21E2}"/>
              </a:ext>
            </a:extLst>
          </p:cNvPr>
          <p:cNvSpPr txBox="1"/>
          <p:nvPr/>
        </p:nvSpPr>
        <p:spPr>
          <a:xfrm>
            <a:off x="10056297" y="659103"/>
            <a:ext cx="961903"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altLang="ja-JP" sz="1400" dirty="0">
                <a:solidFill>
                  <a:srgbClr val="0070C0"/>
                </a:solidFill>
                <a:latin typeface="Hiragino Kaku Gothic Pro W3" panose="020B0300000000000000" pitchFamily="34" charset="-128"/>
                <a:ea typeface="Hiragino Kaku Gothic Pro W3" panose="020B0300000000000000" pitchFamily="34" charset="-128"/>
              </a:rPr>
              <a:t>FT15</a:t>
            </a:r>
            <a:endParaRPr kumimoji="0" lang="ja-JP" altLang="en-US" sz="1400">
              <a:solidFill>
                <a:srgbClr val="0070C0"/>
              </a:solidFill>
              <a:latin typeface="Hiragino Kaku Gothic Pro W3" panose="020B0300000000000000" pitchFamily="34" charset="-128"/>
              <a:ea typeface="Hiragino Kaku Gothic Pro W3" panose="020B0300000000000000" pitchFamily="34" charset="-128"/>
              <a:cs typeface="ヒラギノ角ゴ ProN W3"/>
              <a:sym typeface="ヒラギノ角ゴ ProN W3"/>
            </a:endParaRPr>
          </a:p>
        </p:txBody>
      </p:sp>
      <p:pic>
        <p:nvPicPr>
          <p:cNvPr id="22" name="オーディオ 21">
            <a:hlinkClick r:id="" action="ppaction://media"/>
            <a:extLst>
              <a:ext uri="{FF2B5EF4-FFF2-40B4-BE49-F238E27FC236}">
                <a16:creationId xmlns:a16="http://schemas.microsoft.com/office/drawing/2014/main" id="{98976862-7D87-2041-8420-4CFE20C638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37303529"/>
      </p:ext>
    </p:extLst>
  </p:cSld>
  <p:clrMapOvr>
    <a:masterClrMapping/>
  </p:clrMapOvr>
  <p:transition spd="med" advTm="280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extLst>
    <p:ext uri="{3A86A75C-4F4B-4683-9AE1-C65F6400EC91}">
      <p14:laserTraceLst xmlns:p14="http://schemas.microsoft.com/office/powerpoint/2010/main">
        <p14:tracePtLst>
          <p14:tracePt t="4115" x="3538538" y="6789738"/>
          <p14:tracePt t="4122" x="3843338" y="6535738"/>
          <p14:tracePt t="4130" x="4198938" y="6197600"/>
          <p14:tracePt t="4138" x="4978400" y="5503863"/>
          <p14:tracePt t="4146" x="5265738" y="5249863"/>
          <p14:tracePt t="4154" x="5842000" y="4826000"/>
          <p14:tracePt t="4162" x="6451600" y="4419600"/>
          <p14:tracePt t="4170" x="6942138" y="4097338"/>
          <p14:tracePt t="4179" x="7500938" y="3827463"/>
          <p14:tracePt t="4187" x="7704138" y="3759200"/>
          <p14:tracePt t="4195" x="8110538" y="3589338"/>
          <p14:tracePt t="4203" x="8450263" y="3505200"/>
          <p14:tracePt t="4211" x="8585200" y="3487738"/>
          <p14:tracePt t="4219" x="8839200" y="3436938"/>
          <p14:tracePt t="4228" x="9009063" y="3403600"/>
          <p14:tracePt t="4236" x="9161463" y="3386138"/>
          <p14:tracePt t="4244" x="9212263" y="3386138"/>
          <p14:tracePt t="4252" x="9296400" y="3386138"/>
          <p14:tracePt t="4261" x="9364663" y="3386138"/>
          <p14:tracePt t="4268" x="9415463" y="3386138"/>
          <p14:tracePt t="4277" x="9431338" y="3386138"/>
          <p14:tracePt t="4285" x="9466263" y="3386138"/>
          <p14:tracePt t="4309" x="9482138" y="3386138"/>
          <p14:tracePt t="4398" x="9466263" y="3403600"/>
          <p14:tracePt t="4415" x="9448800" y="3403600"/>
          <p14:tracePt t="4423" x="9448800" y="3421063"/>
          <p14:tracePt t="4431" x="9431338" y="3421063"/>
          <p14:tracePt t="4439" x="9415463" y="3436938"/>
          <p14:tracePt t="4447" x="9398000" y="3436938"/>
          <p14:tracePt t="4455" x="9380538" y="3454400"/>
          <p14:tracePt t="4463" x="9347200" y="3471863"/>
          <p14:tracePt t="4471" x="9329738" y="3471863"/>
          <p14:tracePt t="4480" x="9313863" y="3487738"/>
          <p14:tracePt t="4488" x="9296400" y="3505200"/>
          <p14:tracePt t="4497" x="9263063" y="3522663"/>
          <p14:tracePt t="4504" x="9245600" y="3538538"/>
          <p14:tracePt t="4513" x="9212263" y="3556000"/>
          <p14:tracePt t="4520" x="9194800" y="3573463"/>
          <p14:tracePt t="4529" x="9161463" y="3589338"/>
          <p14:tracePt t="4536" x="9126538" y="3640138"/>
          <p14:tracePt t="4545" x="9093200" y="3657600"/>
          <p14:tracePt t="4553" x="9042400" y="3690938"/>
          <p14:tracePt t="4561" x="9009063" y="3725863"/>
          <p14:tracePt t="4569" x="8958263" y="3759200"/>
          <p14:tracePt t="4577" x="8907463" y="3792538"/>
          <p14:tracePt t="4585" x="8856663" y="3810000"/>
          <p14:tracePt t="4593" x="8805863" y="3843338"/>
          <p14:tracePt t="4602" x="8755063" y="3860800"/>
          <p14:tracePt t="4610" x="8737600" y="3878263"/>
          <p14:tracePt t="4618" x="8653463" y="3911600"/>
          <p14:tracePt t="4626" x="8618538" y="3929063"/>
          <p14:tracePt t="4634" x="8551863" y="3944938"/>
          <p14:tracePt t="4642" x="8483600" y="3944938"/>
          <p14:tracePt t="4650" x="8415338" y="3962400"/>
          <p14:tracePt t="4658" x="8331200" y="3962400"/>
          <p14:tracePt t="4667" x="8229600" y="3962400"/>
          <p14:tracePt t="4675" x="8145463" y="3962400"/>
          <p14:tracePt t="4683" x="8043863" y="3962400"/>
          <p14:tracePt t="4691" x="7924800" y="3929063"/>
          <p14:tracePt t="4699" x="7840663" y="3894138"/>
          <p14:tracePt t="4707" x="7739063" y="3860800"/>
          <p14:tracePt t="4716" x="7653338" y="3827463"/>
          <p14:tracePt t="4724" x="7569200" y="3792538"/>
          <p14:tracePt t="4732" x="7485063" y="3741738"/>
          <p14:tracePt t="4740" x="7416800" y="3690938"/>
          <p14:tracePt t="4748" x="7348538" y="3640138"/>
          <p14:tracePt t="4756" x="7315200" y="3606800"/>
          <p14:tracePt t="4765" x="7281863" y="3556000"/>
          <p14:tracePt t="4772" x="7246938" y="3522663"/>
          <p14:tracePt t="4781" x="7231063" y="3471863"/>
          <p14:tracePt t="4789" x="7213600" y="3436938"/>
          <p14:tracePt t="4798" x="7213600" y="3403600"/>
          <p14:tracePt t="4805" x="7213600" y="3352800"/>
          <p14:tracePt t="4815" x="7213600" y="3302000"/>
          <p14:tracePt t="4821" x="7231063" y="3284538"/>
          <p14:tracePt t="4831" x="7264400" y="3233738"/>
          <p14:tracePt t="4838" x="7315200" y="3200400"/>
          <p14:tracePt t="4848" x="7366000" y="3149600"/>
          <p14:tracePt t="4855" x="7450138" y="3098800"/>
          <p14:tracePt t="4865" x="7569200" y="3014663"/>
          <p14:tracePt t="4872" x="7688263" y="2946400"/>
          <p14:tracePt t="4880" x="7805738" y="2895600"/>
          <p14:tracePt t="4887" x="7942263" y="2811463"/>
          <p14:tracePt t="4897" x="8094663" y="2760663"/>
          <p14:tracePt t="4905" x="8247063" y="2692400"/>
          <p14:tracePt t="4914" x="8331200" y="2674938"/>
          <p14:tracePt t="4920" x="8483600" y="2641600"/>
          <p14:tracePt t="4930" x="8602663" y="2608263"/>
          <p14:tracePt t="4937" x="8755063" y="2573338"/>
          <p14:tracePt t="4947" x="8890000" y="2557463"/>
          <p14:tracePt t="4953" x="8991600" y="2557463"/>
          <p14:tracePt t="4964" x="9126538" y="2540000"/>
          <p14:tracePt t="4971" x="9263063" y="2522538"/>
          <p14:tracePt t="4980" x="9398000" y="2522538"/>
          <p14:tracePt t="4986" x="9532938" y="2506663"/>
          <p14:tracePt t="4997" x="9669463" y="2489200"/>
          <p14:tracePt t="5003" x="9821863" y="2471738"/>
          <p14:tracePt t="5014" x="9939338" y="2471738"/>
          <p14:tracePt t="5019" x="10075863" y="2455863"/>
          <p14:tracePt t="5031" x="10193338" y="2438400"/>
          <p14:tracePt t="5037" x="10312400" y="2420938"/>
          <p14:tracePt t="5047" x="10396538" y="2420938"/>
          <p14:tracePt t="5052" x="10498138" y="2405063"/>
          <p14:tracePt t="5064" x="10583863" y="2405063"/>
          <p14:tracePt t="5069" x="10668000" y="2405063"/>
          <p14:tracePt t="5081" x="10736263" y="2405063"/>
          <p14:tracePt t="5086" x="10802938" y="2405063"/>
          <p14:tracePt t="5097" x="10820400" y="2405063"/>
          <p14:tracePt t="5102" x="10888663" y="2420938"/>
          <p14:tracePt t="5114" x="10939463" y="2438400"/>
          <p14:tracePt t="5115" x="10972800" y="2455863"/>
          <p14:tracePt t="5123" x="11023600" y="2471738"/>
          <p14:tracePt t="5131" x="11056938" y="2506663"/>
          <p14:tracePt t="5139" x="11091863" y="2522538"/>
          <p14:tracePt t="5148" x="11125200" y="2557463"/>
          <p14:tracePt t="5155" x="11158538" y="2590800"/>
          <p14:tracePt t="5165" x="11176000" y="2608263"/>
          <p14:tracePt t="5172" x="11209338" y="2659063"/>
          <p14:tracePt t="5181" x="11244263" y="2692400"/>
          <p14:tracePt t="5188" x="11260138" y="2743200"/>
          <p14:tracePt t="5197" x="11295063" y="2794000"/>
          <p14:tracePt t="5204" x="11310938" y="2844800"/>
          <p14:tracePt t="5214" x="11328400" y="2878138"/>
          <p14:tracePt t="5221" x="11345863" y="2913063"/>
          <p14:tracePt t="5231" x="11361738" y="2946400"/>
          <p14:tracePt t="5237" x="11379200" y="2997200"/>
          <p14:tracePt t="5247" x="11396663" y="3030538"/>
          <p14:tracePt t="5254" x="11396663" y="3048000"/>
          <p14:tracePt t="5264" x="11412538" y="3065463"/>
          <p14:tracePt t="5271" x="11412538" y="3098800"/>
          <p14:tracePt t="5280" x="11430000" y="3116263"/>
          <p14:tracePt t="5287" x="11430000" y="3132138"/>
          <p14:tracePt t="5297" x="11447463" y="3149600"/>
          <p14:tracePt t="5304" x="11447463" y="3167063"/>
          <p14:tracePt t="5314" x="11447463" y="3182938"/>
          <p14:tracePt t="5320" x="11463338" y="3200400"/>
          <p14:tracePt t="5331" x="11463338" y="3217863"/>
          <p14:tracePt t="5336" x="11463338" y="3233738"/>
          <p14:tracePt t="5347" x="11463338" y="3251200"/>
          <p14:tracePt t="5354" x="11463338" y="3268663"/>
          <p14:tracePt t="5364" x="11463338" y="3284538"/>
          <p14:tracePt t="5369" x="11463338" y="3319463"/>
          <p14:tracePt t="5380" x="11463338" y="3335338"/>
          <p14:tracePt t="5386" x="11447463" y="3386138"/>
          <p14:tracePt t="5398" x="11430000" y="3403600"/>
          <p14:tracePt t="5403" x="11412538" y="3436938"/>
          <p14:tracePt t="5415" x="11412538" y="3471863"/>
          <p14:tracePt t="5419" x="11379200" y="3505200"/>
          <p14:tracePt t="5431" x="11361738" y="3538538"/>
          <p14:tracePt t="5436" x="11345863" y="3556000"/>
          <p14:tracePt t="5448" x="11328400" y="3589338"/>
          <p14:tracePt t="5449" x="11310938" y="3606800"/>
          <p14:tracePt t="5457" x="11295063" y="3640138"/>
          <p14:tracePt t="5465" x="11277600" y="3657600"/>
          <p14:tracePt t="5472" x="11260138" y="3675063"/>
          <p14:tracePt t="5481" x="11244263" y="3690938"/>
          <p14:tracePt t="5488" x="11226800" y="3708400"/>
          <p14:tracePt t="5498" x="11209338" y="3725863"/>
          <p14:tracePt t="5505" x="11193463" y="3759200"/>
          <p14:tracePt t="5514" x="11176000" y="3776663"/>
          <p14:tracePt t="5521" x="11158538" y="3792538"/>
          <p14:tracePt t="5531" x="11142663" y="3810000"/>
          <p14:tracePt t="5538" x="11107738" y="3827463"/>
          <p14:tracePt t="5548" x="11091863" y="3843338"/>
          <p14:tracePt t="5554" x="11091863" y="3860800"/>
          <p14:tracePt t="5564" x="11056938" y="3878263"/>
          <p14:tracePt t="5571" x="11041063" y="3894138"/>
          <p14:tracePt t="5581" x="11023600" y="3911600"/>
          <p14:tracePt t="5588" x="11006138" y="3911600"/>
          <p14:tracePt t="5597" x="10990263" y="3929063"/>
          <p14:tracePt t="5604" x="10972800" y="3944938"/>
          <p14:tracePt t="5614" x="10955338" y="3944938"/>
          <p14:tracePt t="5620" x="10939463" y="3962400"/>
          <p14:tracePt t="5635" x="10922000" y="3962400"/>
          <p14:tracePt t="5643" x="10922000" y="3979863"/>
          <p14:tracePt t="5659" x="10904538" y="3979863"/>
          <p14:tracePt t="7376" x="10888663" y="3979863"/>
          <p14:tracePt t="7437" x="10685463" y="3979863"/>
          <p14:tracePt t="7443" x="10650538" y="3962400"/>
          <p14:tracePt t="7449" x="10634663" y="3962400"/>
          <p14:tracePt t="7456" x="10617200" y="3962400"/>
          <p14:tracePt t="7465" x="10599738" y="3962400"/>
          <p14:tracePt t="7472" x="10583863" y="3962400"/>
          <p14:tracePt t="7481" x="10566400" y="3962400"/>
          <p14:tracePt t="7489" x="10548938" y="3962400"/>
          <p14:tracePt t="7498" x="10533063" y="3962400"/>
          <p14:tracePt t="7505" x="10515600" y="3962400"/>
          <p14:tracePt t="7514" x="10498138" y="3962400"/>
          <p14:tracePt t="7521" x="10482263" y="3962400"/>
          <p14:tracePt t="7530" x="10464800" y="3962400"/>
          <p14:tracePt t="7538" x="10447338" y="3962400"/>
          <p14:tracePt t="7546" x="10431463" y="3962400"/>
          <p14:tracePt t="7554" x="10414000" y="3962400"/>
          <p14:tracePt t="7562" x="10396538" y="3962400"/>
          <p14:tracePt t="7578" x="10380663" y="3962400"/>
          <p14:tracePt t="7586" x="10363200" y="3962400"/>
          <p14:tracePt t="7595" x="10345738" y="3962400"/>
          <p14:tracePt t="7612" x="10329863" y="3962400"/>
          <p14:tracePt t="7619" x="10312400" y="3962400"/>
          <p14:tracePt t="7635" x="10294938" y="3962400"/>
          <p14:tracePt t="7644" x="10279063" y="3962400"/>
          <p14:tracePt t="7651" x="10244138" y="3962400"/>
          <p14:tracePt t="7660" x="10228263" y="3962400"/>
          <p14:tracePt t="7668" x="10177463" y="3962400"/>
          <p14:tracePt t="7676" x="10142538" y="3962400"/>
          <p14:tracePt t="7684" x="10109200" y="3962400"/>
          <p14:tracePt t="7692" x="10058400" y="3962400"/>
          <p14:tracePt t="7700" x="10007600" y="3962400"/>
          <p14:tracePt t="7709" x="9956800" y="3962400"/>
          <p14:tracePt t="7716" x="9888538" y="3962400"/>
          <p14:tracePt t="7725" x="9837738" y="3944938"/>
          <p14:tracePt t="7733" x="9786938" y="3944938"/>
          <p14:tracePt t="7741" x="9720263" y="3944938"/>
          <p14:tracePt t="7749" x="9669463" y="3944938"/>
          <p14:tracePt t="7757" x="9618663" y="3929063"/>
          <p14:tracePt t="7765" x="9532938" y="3929063"/>
          <p14:tracePt t="7774" x="9482138" y="3929063"/>
          <p14:tracePt t="7782" x="9398000" y="3911600"/>
          <p14:tracePt t="7790" x="9347200" y="3911600"/>
          <p14:tracePt t="7798" x="9263063" y="3894138"/>
          <p14:tracePt t="7806" x="9212263" y="3894138"/>
          <p14:tracePt t="7815" x="9144000" y="3878263"/>
          <p14:tracePt t="7822" x="9110663" y="3878263"/>
          <p14:tracePt t="7831" x="9059863" y="3878263"/>
          <p14:tracePt t="7839" x="9009063" y="3878263"/>
          <p14:tracePt t="7848" x="8958263" y="3860800"/>
          <p14:tracePt t="7855" x="8907463" y="3860800"/>
          <p14:tracePt t="7863" x="8872538" y="3860800"/>
          <p14:tracePt t="7871" x="8821738" y="3860800"/>
          <p14:tracePt t="7879" x="8805863" y="3860800"/>
          <p14:tracePt t="7887" x="8788400" y="3843338"/>
          <p14:tracePt t="7896" x="8770938" y="3843338"/>
          <p14:tracePt t="7904" x="8755063" y="3843338"/>
          <p14:tracePt t="8067" x="8755063" y="3860800"/>
          <p14:tracePt t="8074" x="8720138" y="3911600"/>
          <p14:tracePt t="8083" x="8669338" y="3979863"/>
          <p14:tracePt t="8091" x="8618538" y="4046538"/>
          <p14:tracePt t="8099" x="8551863" y="4114800"/>
          <p14:tracePt t="8107" x="8501063" y="4183063"/>
          <p14:tracePt t="8115" x="8450263" y="4233863"/>
          <p14:tracePt t="8123" x="8399463" y="4300538"/>
          <p14:tracePt t="8132" x="8348663" y="4351338"/>
          <p14:tracePt t="8140" x="8262938" y="4452938"/>
          <p14:tracePt t="8148" x="8178800" y="4554538"/>
          <p14:tracePt t="8156" x="8110538" y="4656138"/>
          <p14:tracePt t="8165" x="8043863" y="4741863"/>
          <p14:tracePt t="8172" x="7993063" y="4826000"/>
          <p14:tracePt t="8181" x="7924800" y="4894263"/>
          <p14:tracePt t="8188" x="7874000" y="4960938"/>
          <p14:tracePt t="8196" x="7823200" y="5029200"/>
          <p14:tracePt t="8204" x="7789863" y="5097463"/>
          <p14:tracePt t="8212" x="7754938" y="5148263"/>
          <p14:tracePt t="8221" x="7721600" y="5214938"/>
          <p14:tracePt t="8229" x="7688263" y="5265738"/>
          <p14:tracePt t="8237" x="7670800" y="5300663"/>
          <p14:tracePt t="8245" x="7637463" y="5351463"/>
          <p14:tracePt t="8253" x="7602538" y="5384800"/>
          <p14:tracePt t="8262" x="7586663" y="5435600"/>
          <p14:tracePt t="8270" x="7569200" y="5468938"/>
          <p14:tracePt t="8278" x="7551738" y="5486400"/>
          <p14:tracePt t="8286" x="7535863" y="5519738"/>
          <p14:tracePt t="8294" x="7500938" y="5537200"/>
          <p14:tracePt t="8310" x="7485063" y="5554663"/>
          <p14:tracePt t="8318" x="7467600" y="5554663"/>
          <p14:tracePt t="8327" x="7450138" y="5554663"/>
          <p14:tracePt t="8343" x="7434263" y="5554663"/>
          <p14:tracePt t="8351" x="7416800" y="5554663"/>
          <p14:tracePt t="8359" x="7399338" y="5554663"/>
          <p14:tracePt t="8367" x="7383463" y="5554663"/>
          <p14:tracePt t="8375" x="7366000" y="5554663"/>
          <p14:tracePt t="8384" x="7348538" y="5537200"/>
          <p14:tracePt t="8392" x="7348538" y="5519738"/>
          <p14:tracePt t="8400" x="7332663" y="5503863"/>
          <p14:tracePt t="8408" x="7315200" y="5486400"/>
          <p14:tracePt t="8416" x="7315200" y="5468938"/>
          <p14:tracePt t="8424" x="7315200" y="5453063"/>
          <p14:tracePt t="8432" x="7315200" y="5418138"/>
          <p14:tracePt t="8441" x="7315200" y="5402263"/>
          <p14:tracePt t="8449" x="7315200" y="5351463"/>
          <p14:tracePt t="8457" x="7315200" y="5316538"/>
          <p14:tracePt t="8465" x="7315200" y="5283200"/>
          <p14:tracePt t="8473" x="7315200" y="5249863"/>
          <p14:tracePt t="8482" x="7348538" y="5199063"/>
          <p14:tracePt t="8489" x="7383463" y="5148263"/>
          <p14:tracePt t="8498" x="7416800" y="5080000"/>
          <p14:tracePt t="8506" x="7467600" y="5029200"/>
          <p14:tracePt t="8514" x="7535863" y="4978400"/>
          <p14:tracePt t="8522" x="7602538" y="4927600"/>
          <p14:tracePt t="8530" x="7688263" y="4859338"/>
          <p14:tracePt t="8538" x="7789863" y="4808538"/>
          <p14:tracePt t="8546" x="7874000" y="4757738"/>
          <p14:tracePt t="8554" x="7975600" y="4724400"/>
          <p14:tracePt t="8562" x="8077200" y="4691063"/>
          <p14:tracePt t="8571" x="8178800" y="4656138"/>
          <p14:tracePt t="8579" x="8280400" y="4640263"/>
          <p14:tracePt t="8587" x="8399463" y="4622800"/>
          <p14:tracePt t="8595" x="8501063" y="4622800"/>
          <p14:tracePt t="8603" x="8618538" y="4605338"/>
          <p14:tracePt t="8611" x="8720138" y="4589463"/>
          <p14:tracePt t="8619" x="8821738" y="4572000"/>
          <p14:tracePt t="8628" x="8923338" y="4572000"/>
          <p14:tracePt t="8635" x="9024938" y="4572000"/>
          <p14:tracePt t="8644" x="9110663" y="4572000"/>
          <p14:tracePt t="8652" x="9194800" y="4572000"/>
          <p14:tracePt t="8660" x="9278938" y="4572000"/>
          <p14:tracePt t="8668" x="9364663" y="4572000"/>
          <p14:tracePt t="8676" x="9431338" y="4572000"/>
          <p14:tracePt t="8685" x="9517063" y="4572000"/>
          <p14:tracePt t="8693" x="9583738" y="4589463"/>
          <p14:tracePt t="8701" x="9634538" y="4605338"/>
          <p14:tracePt t="8709" x="9720263" y="4605338"/>
          <p14:tracePt t="8718" x="9786938" y="4622800"/>
          <p14:tracePt t="8725" x="9855200" y="4640263"/>
          <p14:tracePt t="8734" x="9906000" y="4640263"/>
          <p14:tracePt t="8741" x="9974263" y="4656138"/>
          <p14:tracePt t="8750" x="10040938" y="4673600"/>
          <p14:tracePt t="8758" x="10058400" y="4673600"/>
          <p14:tracePt t="8766" x="10126663" y="4673600"/>
          <p14:tracePt t="8774" x="10177463" y="4691063"/>
          <p14:tracePt t="8783" x="10210800" y="4691063"/>
          <p14:tracePt t="8790" x="10261600" y="4691063"/>
          <p14:tracePt t="8800" x="10294938" y="4691063"/>
          <p14:tracePt t="8807" x="10329863" y="4691063"/>
          <p14:tracePt t="8817" x="10345738" y="4691063"/>
          <p14:tracePt t="8824" x="10363200" y="4691063"/>
          <p14:tracePt t="8833" x="10380663" y="4691063"/>
          <p14:tracePt t="8990" x="10380663" y="4724400"/>
          <p14:tracePt t="8999" x="10380663" y="4775200"/>
          <p14:tracePt t="9006" x="10414000" y="4826000"/>
          <p14:tracePt t="9015" x="10431463" y="4876800"/>
          <p14:tracePt t="9022" x="10464800" y="4927600"/>
          <p14:tracePt t="9030" x="10482263" y="4978400"/>
          <p14:tracePt t="9038" x="10498138" y="5011738"/>
          <p14:tracePt t="9046" x="10515600" y="5046663"/>
          <p14:tracePt t="9054" x="10533063" y="5080000"/>
          <p14:tracePt t="9063" x="10548938" y="5130800"/>
          <p14:tracePt t="9071" x="10583863" y="5214938"/>
          <p14:tracePt t="9079" x="10583863" y="5249863"/>
          <p14:tracePt t="9087" x="10583863" y="5300663"/>
          <p14:tracePt t="9095" x="10599738" y="5351463"/>
          <p14:tracePt t="9103" x="10599738" y="5384800"/>
          <p14:tracePt t="9111" x="10599738" y="5418138"/>
          <p14:tracePt t="9120" x="10599738" y="5453063"/>
          <p14:tracePt t="9128" x="10599738" y="5468938"/>
          <p14:tracePt t="9136" x="10599738" y="5486400"/>
          <p14:tracePt t="9144" x="10599738" y="5503863"/>
          <p14:tracePt t="9152" x="10583863" y="5537200"/>
          <p14:tracePt t="9160" x="10583863" y="5554663"/>
          <p14:tracePt t="9168" x="10548938" y="5570538"/>
          <p14:tracePt t="9176" x="10533063" y="5570538"/>
          <p14:tracePt t="9185" x="10515600" y="5605463"/>
          <p14:tracePt t="9193" x="10482263" y="5621338"/>
          <p14:tracePt t="9201" x="10464800" y="5621338"/>
          <p14:tracePt t="9209" x="10431463" y="5638800"/>
          <p14:tracePt t="9218" x="10414000" y="5656263"/>
          <p14:tracePt t="9225" x="10380663" y="5672138"/>
          <p14:tracePt t="9234" x="10345738" y="5672138"/>
          <p14:tracePt t="9242" x="10329863" y="5689600"/>
          <p14:tracePt t="9251" x="10294938" y="5707063"/>
          <p14:tracePt t="9258" x="10244138" y="5707063"/>
          <p14:tracePt t="9268" x="10210800" y="5722938"/>
          <p14:tracePt t="9275" x="10193338" y="5722938"/>
          <p14:tracePt t="9283" x="10160000" y="5722938"/>
          <p14:tracePt t="9290" x="10126663" y="5740400"/>
          <p14:tracePt t="9301" x="10091738" y="5740400"/>
          <p14:tracePt t="9307" x="10040938" y="5757863"/>
          <p14:tracePt t="9317" x="10007600" y="5757863"/>
          <p14:tracePt t="9323" x="9956800" y="5757863"/>
          <p14:tracePt t="9333" x="9906000" y="5773738"/>
          <p14:tracePt t="9340" x="9855200" y="5773738"/>
          <p14:tracePt t="9350" x="9804400" y="5773738"/>
          <p14:tracePt t="9356" x="9753600" y="5773738"/>
          <p14:tracePt t="9366" x="9702800" y="5773738"/>
          <p14:tracePt t="9372" x="9634538" y="5773738"/>
          <p14:tracePt t="9382" x="9618663" y="5773738"/>
          <p14:tracePt t="9388" x="9532938" y="5757863"/>
          <p14:tracePt t="9400" x="9499600" y="5757863"/>
          <p14:tracePt t="9405" x="9466263" y="5740400"/>
          <p14:tracePt t="9416" x="9415463" y="5722938"/>
          <p14:tracePt t="9423" x="9364663" y="5722938"/>
          <p14:tracePt t="9432" x="9329738" y="5707063"/>
          <p14:tracePt t="9439" x="9313863" y="5689600"/>
          <p14:tracePt t="9449" x="9278938" y="5672138"/>
          <p14:tracePt t="9456" x="9245600" y="5672138"/>
          <p14:tracePt t="9466" x="9228138" y="5656263"/>
          <p14:tracePt t="9472" x="9212263" y="5656263"/>
          <p14:tracePt t="9485" x="9194800" y="5638800"/>
          <p14:tracePt t="9487" x="9177338" y="5638800"/>
          <p14:tracePt t="9494" x="9161463" y="5638800"/>
          <p14:tracePt t="9503" x="9144000" y="5621338"/>
          <p14:tracePt t="9510" x="9126538" y="5621338"/>
          <p14:tracePt t="9520" x="9110663" y="5621338"/>
          <p14:tracePt t="9535" x="9093200" y="5621338"/>
          <p14:tracePt t="9567" x="9075738" y="5621338"/>
          <p14:tracePt t="9591" x="9075738" y="5605463"/>
          <p14:tracePt t="9624" x="9059863" y="5605463"/>
          <p14:tracePt t="9665" x="9042400" y="5588000"/>
          <p14:tracePt t="10739" x="9059863" y="5588000"/>
          <p14:tracePt t="10762" x="9075738" y="5588000"/>
          <p14:tracePt t="10771" x="9093200" y="5605463"/>
          <p14:tracePt t="10795" x="9110663" y="5605463"/>
          <p14:tracePt t="10812" x="9126538" y="5605463"/>
          <p14:tracePt t="10917" x="9110663" y="5605463"/>
          <p14:tracePt t="10925" x="9093200" y="5605463"/>
          <p14:tracePt t="10933" x="9075738" y="5605463"/>
          <p14:tracePt t="10942" x="9042400" y="5605463"/>
          <p14:tracePt t="10950" x="8991600" y="5588000"/>
          <p14:tracePt t="10958" x="8958263" y="5588000"/>
          <p14:tracePt t="10966" x="8890000" y="5588000"/>
          <p14:tracePt t="10974" x="8839200" y="5570538"/>
          <p14:tracePt t="10982" x="8755063" y="5570538"/>
          <p14:tracePt t="10990" x="8686800" y="5570538"/>
          <p14:tracePt t="10998" x="8585200" y="5570538"/>
          <p14:tracePt t="11006" x="8483600" y="5570538"/>
          <p14:tracePt t="11015" x="8382000" y="5570538"/>
          <p14:tracePt t="11023" x="8247063" y="5570538"/>
          <p14:tracePt t="11031" x="8128000" y="5588000"/>
          <p14:tracePt t="11039" x="7907338" y="5638800"/>
          <p14:tracePt t="11047" x="7823200" y="5638800"/>
          <p14:tracePt t="11055" x="7586663" y="5656263"/>
          <p14:tracePt t="11063" x="7500938" y="5656263"/>
          <p14:tracePt t="11072" x="7366000" y="5656263"/>
          <p14:tracePt t="11080" x="7246938" y="5656263"/>
          <p14:tracePt t="11088" x="7213600" y="5656263"/>
          <p14:tracePt t="11096" x="7129463" y="5656263"/>
          <p14:tracePt t="11105" x="7061200" y="5656263"/>
          <p14:tracePt t="11112" x="7027863" y="5656263"/>
          <p14:tracePt t="11121" x="6992938" y="5656263"/>
          <p14:tracePt t="11128" x="6977063" y="5656263"/>
          <p14:tracePt t="11137" x="6959600" y="5656263"/>
          <p14:tracePt t="11161" x="6959600" y="5638800"/>
          <p14:tracePt t="12073" x="6942138" y="5638800"/>
          <p14:tracePt t="12080" x="6926263" y="5638800"/>
          <p14:tracePt t="12088" x="6875463" y="5621338"/>
          <p14:tracePt t="12096" x="6840538" y="5605463"/>
          <p14:tracePt t="12105" x="6723063" y="5554663"/>
          <p14:tracePt t="12113" x="6621463" y="5537200"/>
          <p14:tracePt t="12121" x="6502400" y="5486400"/>
          <p14:tracePt t="12129" x="6383338" y="5435600"/>
          <p14:tracePt t="12137" x="6215063" y="5402263"/>
          <p14:tracePt t="12145" x="6062663" y="5351463"/>
          <p14:tracePt t="12154" x="5976938" y="5351463"/>
          <p14:tracePt t="12161" x="5824538" y="5316538"/>
          <p14:tracePt t="12170" x="5707063" y="5300663"/>
          <p14:tracePt t="12178" x="5588000" y="5300663"/>
          <p14:tracePt t="12186" x="5537200" y="5300663"/>
          <p14:tracePt t="12194" x="5453063" y="5300663"/>
          <p14:tracePt t="12203" x="5384800" y="5300663"/>
          <p14:tracePt t="12210" x="5351463" y="5300663"/>
          <p14:tracePt t="12219" x="5316538" y="5300663"/>
          <p14:tracePt t="12226" x="5300663" y="5300663"/>
          <p14:tracePt t="12236" x="5283200" y="5300663"/>
          <p14:tracePt t="12243" x="5265738" y="5300663"/>
          <p14:tracePt t="12284" x="5249863" y="5300663"/>
          <p14:tracePt t="12308" x="5232400" y="5300663"/>
          <p14:tracePt t="12316" x="5199063" y="5316538"/>
          <p14:tracePt t="12324" x="5181600" y="5316538"/>
          <p14:tracePt t="12332" x="5148263" y="5334000"/>
          <p14:tracePt t="12341" x="5113338" y="5334000"/>
          <p14:tracePt t="12348" x="5062538" y="5351463"/>
          <p14:tracePt t="12357" x="5011738" y="5367338"/>
          <p14:tracePt t="12365" x="4960938" y="5384800"/>
          <p14:tracePt t="12373" x="4910138" y="5384800"/>
          <p14:tracePt t="12381" x="4843463" y="5402263"/>
          <p14:tracePt t="12389" x="4775200" y="5418138"/>
          <p14:tracePt t="12397" x="4691063" y="5418138"/>
          <p14:tracePt t="12406" x="4605338" y="5435600"/>
          <p14:tracePt t="12414" x="4503738" y="5435600"/>
          <p14:tracePt t="12422" x="4335463" y="5435600"/>
          <p14:tracePt t="12430" x="4183063" y="5435600"/>
          <p14:tracePt t="12438" x="4030663" y="5435600"/>
          <p14:tracePt t="12446" x="3860800" y="5402263"/>
          <p14:tracePt t="12455" x="3675063" y="5367338"/>
          <p14:tracePt t="12462" x="3471863" y="5334000"/>
          <p14:tracePt t="12471" x="3268663" y="5283200"/>
          <p14:tracePt t="12479" x="3065463" y="5249863"/>
          <p14:tracePt t="12487" x="2963863" y="5214938"/>
          <p14:tracePt t="12495" x="2659063" y="5113338"/>
          <p14:tracePt t="12504" x="2573338" y="5080000"/>
          <p14:tracePt t="12511" x="2438400" y="5011738"/>
          <p14:tracePt t="12521" x="2336800" y="4945063"/>
          <p14:tracePt t="12528" x="2252663" y="4859338"/>
          <p14:tracePt t="12538" x="2184400" y="4792663"/>
          <p14:tracePt t="12545" x="2116138" y="4706938"/>
          <p14:tracePt t="12554" x="2116138" y="4691063"/>
          <p14:tracePt t="12560" x="2065338" y="4605338"/>
          <p14:tracePt t="12570" x="2032000" y="4554538"/>
          <p14:tracePt t="12577" x="2032000" y="4521200"/>
          <p14:tracePt t="12587" x="2014538" y="4452938"/>
          <p14:tracePt t="12594" x="2014538" y="4437063"/>
          <p14:tracePt t="12781" x="2014538" y="4419600"/>
          <p14:tracePt t="12788" x="2014538" y="4386263"/>
          <p14:tracePt t="12797" x="2014538" y="4351338"/>
          <p14:tracePt t="12805" x="2014538" y="4284663"/>
          <p14:tracePt t="12813" x="2049463" y="4233863"/>
          <p14:tracePt t="12821" x="2065338" y="4198938"/>
          <p14:tracePt t="12829" x="2100263" y="4132263"/>
          <p14:tracePt t="12837" x="2116138" y="4114800"/>
          <p14:tracePt t="12846" x="2151063" y="4081463"/>
          <p14:tracePt t="12854" x="2201863" y="4013200"/>
          <p14:tracePt t="12862" x="2217738" y="3995738"/>
          <p14:tracePt t="12870" x="2268538" y="3944938"/>
          <p14:tracePt t="12878" x="2319338" y="3929063"/>
          <p14:tracePt t="12887" x="2354263" y="3894138"/>
          <p14:tracePt t="12894" x="2405063" y="3860800"/>
          <p14:tracePt t="12904" x="2455863" y="3843338"/>
          <p14:tracePt t="12911" x="2471738" y="3810000"/>
          <p14:tracePt t="12920" x="2540000" y="3776663"/>
          <p14:tracePt t="12927" x="2573338" y="3759200"/>
          <p14:tracePt t="12936" x="2608263" y="3725863"/>
          <p14:tracePt t="12943" x="2641600" y="3690938"/>
          <p14:tracePt t="12951" x="2674938" y="3657600"/>
          <p14:tracePt t="12959" x="2709863" y="3624263"/>
          <p14:tracePt t="12968" x="2760663" y="3589338"/>
          <p14:tracePt t="12976" x="2794000" y="3556000"/>
          <p14:tracePt t="12984" x="2811463" y="3522663"/>
          <p14:tracePt t="12992" x="2844800" y="3487738"/>
          <p14:tracePt t="13000" x="2862263" y="3454400"/>
          <p14:tracePt t="13009" x="2895600" y="3421063"/>
          <p14:tracePt t="13016" x="2928938" y="3386138"/>
          <p14:tracePt t="13025" x="2946400" y="3352800"/>
          <p14:tracePt t="13033" x="2963863" y="3319463"/>
          <p14:tracePt t="13041" x="2997200" y="3284538"/>
          <p14:tracePt t="13049" x="3048000" y="3233738"/>
          <p14:tracePt t="13057" x="3065463" y="3217863"/>
          <p14:tracePt t="13065" x="3116263" y="3167063"/>
          <p14:tracePt t="13074" x="3132138" y="3149600"/>
          <p14:tracePt t="13081" x="3182938" y="3116263"/>
          <p14:tracePt t="13090" x="3233738" y="3081338"/>
          <p14:tracePt t="13098" x="3302000" y="3048000"/>
          <p14:tracePt t="13106" x="3352800" y="3030538"/>
          <p14:tracePt t="13114" x="3421063" y="2997200"/>
          <p14:tracePt t="13122" x="3505200" y="2963863"/>
          <p14:tracePt t="13130" x="3589338" y="2946400"/>
          <p14:tracePt t="13139" x="3690938" y="2913063"/>
          <p14:tracePt t="13146" x="3792538" y="2878138"/>
          <p14:tracePt t="13155" x="3894138" y="2862263"/>
          <p14:tracePt t="13163" x="3995738" y="2844800"/>
          <p14:tracePt t="13171" x="4114800" y="2827338"/>
          <p14:tracePt t="13179" x="4233863" y="2794000"/>
          <p14:tracePt t="13188" x="4351338" y="2794000"/>
          <p14:tracePt t="13195" x="4470400" y="2776538"/>
          <p14:tracePt t="13204" x="4572000" y="2776538"/>
          <p14:tracePt t="13211" x="4673600" y="2776538"/>
          <p14:tracePt t="13220" x="4775200" y="2776538"/>
          <p14:tracePt t="13227" x="4876800" y="2776538"/>
          <p14:tracePt t="13237" x="4960938" y="2776538"/>
          <p14:tracePt t="13243" x="5046663" y="2794000"/>
          <p14:tracePt t="13254" x="5130800" y="2827338"/>
          <p14:tracePt t="13260" x="5199063" y="2878138"/>
          <p14:tracePt t="13270" x="5265738" y="2928938"/>
          <p14:tracePt t="13277" x="5334000" y="2979738"/>
          <p14:tracePt t="13287" x="5418138" y="3065463"/>
          <p14:tracePt t="13293" x="5468938" y="3132138"/>
          <p14:tracePt t="13303" x="5537200" y="3251200"/>
          <p14:tracePt t="13310" x="5588000" y="3352800"/>
          <p14:tracePt t="13320" x="5638800" y="3487738"/>
          <p14:tracePt t="13327" x="5672138" y="3589338"/>
          <p14:tracePt t="13337" x="5707063" y="3725863"/>
          <p14:tracePt t="13343" x="5740400" y="3843338"/>
          <p14:tracePt t="13354" x="5757863" y="3962400"/>
          <p14:tracePt t="13360" x="5773738" y="4064000"/>
          <p14:tracePt t="13370" x="5791200" y="4165600"/>
          <p14:tracePt t="13376" x="5791200" y="4249738"/>
          <p14:tracePt t="13387" x="5808663" y="4368800"/>
          <p14:tracePt t="13393" x="5808663" y="4470400"/>
          <p14:tracePt t="13404" x="5808663" y="4572000"/>
          <p14:tracePt t="13409" x="5808663" y="4673600"/>
          <p14:tracePt t="13420" x="5808663" y="4757738"/>
          <p14:tracePt t="13425" x="5808663" y="4859338"/>
          <p14:tracePt t="13438" x="5808663" y="4945063"/>
          <p14:tracePt t="13442" x="5773738" y="5011738"/>
          <p14:tracePt t="13454" x="5740400" y="5080000"/>
          <p14:tracePt t="13459" x="5722938" y="5130800"/>
          <p14:tracePt t="13470" x="5689600" y="5199063"/>
          <p14:tracePt t="13476" x="5656263" y="5265738"/>
          <p14:tracePt t="13488" x="5605463" y="5334000"/>
          <p14:tracePt t="13489" x="5588000" y="5351463"/>
          <p14:tracePt t="13497" x="5519738" y="5453063"/>
          <p14:tracePt t="13504" x="5503863" y="5468938"/>
          <p14:tracePt t="13512" x="5468938" y="5503863"/>
          <p14:tracePt t="13521" x="5435600" y="5554663"/>
          <p14:tracePt t="13528" x="5402263" y="5588000"/>
          <p14:tracePt t="13538" x="5367338" y="5605463"/>
          <p14:tracePt t="13545" x="5334000" y="5621338"/>
          <p14:tracePt t="13555" x="5300663" y="5656263"/>
          <p14:tracePt t="13562" x="5265738" y="5672138"/>
          <p14:tracePt t="13571" x="5249863" y="5689600"/>
          <p14:tracePt t="13578" x="5214938" y="5707063"/>
          <p14:tracePt t="13587" x="5199063" y="5707063"/>
          <p14:tracePt t="13593" x="5164138" y="5722938"/>
          <p14:tracePt t="13604" x="5148263" y="5740400"/>
          <p14:tracePt t="13618" x="5130800" y="5757863"/>
          <p14:tracePt t="13626" x="5113338" y="5757863"/>
          <p14:tracePt t="13642" x="5097463" y="5773738"/>
          <p14:tracePt t="14834" x="5080000" y="5773738"/>
          <p14:tracePt t="14956" x="5080000" y="5791200"/>
          <p14:tracePt t="15167" x="5062538" y="5791200"/>
          <p14:tracePt t="16143" x="5062538" y="5773738"/>
          <p14:tracePt t="16273" x="5080000" y="5773738"/>
          <p14:tracePt t="16305" x="5080000" y="5757863"/>
          <p14:tracePt t="16501" x="5062538" y="5757863"/>
          <p14:tracePt t="16623" x="5062538" y="5773738"/>
          <p14:tracePt t="17103" x="5080000" y="5773738"/>
          <p14:tracePt t="17110" x="5080000" y="5757863"/>
          <p14:tracePt t="17135" x="5097463" y="5757863"/>
          <p14:tracePt t="17143" x="5097463" y="5740400"/>
          <p14:tracePt t="17151" x="5113338" y="5740400"/>
          <p14:tracePt t="17160" x="5130800" y="5722938"/>
          <p14:tracePt t="17167" x="5148263" y="5722938"/>
          <p14:tracePt t="17176" x="5164138" y="5707063"/>
          <p14:tracePt t="17184" x="5164138" y="5689600"/>
          <p14:tracePt t="17192" x="5181600" y="5689600"/>
          <p14:tracePt t="17200" x="5199063" y="5672138"/>
          <p14:tracePt t="17208" x="5199063" y="5656263"/>
          <p14:tracePt t="17216" x="5214938" y="5656263"/>
          <p14:tracePt t="17224" x="5214938" y="5638800"/>
          <p14:tracePt t="17233" x="5232400" y="5621338"/>
          <p14:tracePt t="17258" x="5232400" y="5605463"/>
          <p14:tracePt t="17266" x="5249863" y="5588000"/>
          <p14:tracePt t="17477" x="5232400" y="5588000"/>
          <p14:tracePt t="17485" x="5232400" y="5570538"/>
          <p14:tracePt t="17509" x="5214938" y="5570538"/>
          <p14:tracePt t="17525" x="5214938" y="5554663"/>
          <p14:tracePt t="17844" x="5199063" y="5554663"/>
          <p14:tracePt t="17892" x="5181600" y="5554663"/>
          <p14:tracePt t="17924" x="5164138" y="5554663"/>
          <p14:tracePt t="17941" x="5148263" y="5554663"/>
          <p14:tracePt t="17957" x="5130800" y="5554663"/>
          <p14:tracePt t="17965" x="5113338" y="5554663"/>
          <p14:tracePt t="17981" x="5097463" y="5554663"/>
          <p14:tracePt t="17990" x="5080000" y="5554663"/>
          <p14:tracePt t="17998" x="5062538" y="5537200"/>
          <p14:tracePt t="18006" x="5046663" y="5537200"/>
          <p14:tracePt t="18014" x="5029200" y="5537200"/>
          <p14:tracePt t="18022" x="5011738" y="5537200"/>
          <p14:tracePt t="18030" x="4995863" y="5537200"/>
          <p14:tracePt t="18039" x="4978400" y="5519738"/>
          <p14:tracePt t="18046" x="4945063" y="5519738"/>
          <p14:tracePt t="18056" x="4910138" y="5519738"/>
          <p14:tracePt t="18063" x="4894263" y="5519738"/>
          <p14:tracePt t="18072" x="4876800" y="5503863"/>
          <p14:tracePt t="18079" x="4843463" y="5503863"/>
          <p14:tracePt t="18087" x="4826000" y="5503863"/>
          <p14:tracePt t="18095" x="4808538" y="5503863"/>
          <p14:tracePt t="18103" x="4792663" y="5486400"/>
          <p14:tracePt t="18111" x="4775200" y="5486400"/>
          <p14:tracePt t="18128" x="4757738" y="5486400"/>
          <p14:tracePt t="18160" x="4741863" y="5486400"/>
          <p14:tracePt t="19115" x="4724400" y="5486400"/>
          <p14:tracePt t="19123" x="4691063" y="5486400"/>
          <p14:tracePt t="19132" x="4656138" y="5486400"/>
          <p14:tracePt t="19140" x="4605338" y="5468938"/>
          <p14:tracePt t="19148" x="4554538" y="5453063"/>
          <p14:tracePt t="19156" x="4487863" y="5435600"/>
          <p14:tracePt t="19164" x="4386263" y="5402263"/>
          <p14:tracePt t="19173" x="4198938" y="5334000"/>
          <p14:tracePt t="19180" x="4064000" y="5283200"/>
          <p14:tracePt t="19189" x="3995738" y="5249863"/>
          <p14:tracePt t="19197" x="3860800" y="5214938"/>
          <p14:tracePt t="19206" x="3725863" y="5181600"/>
          <p14:tracePt t="19213" x="3606800" y="5130800"/>
          <p14:tracePt t="19221" x="3505200" y="5097463"/>
          <p14:tracePt t="19229" x="3471863" y="5080000"/>
          <p14:tracePt t="19237" x="3403600" y="5062538"/>
          <p14:tracePt t="19245" x="3352800" y="5046663"/>
          <p14:tracePt t="19253" x="3302000" y="5029200"/>
          <p14:tracePt t="19262" x="3268663" y="5011738"/>
          <p14:tracePt t="19270" x="3233738" y="5011738"/>
          <p14:tracePt t="19286" x="3217863" y="4995863"/>
          <p14:tracePt t="19294" x="3200400" y="4995863"/>
          <p14:tracePt t="19343" x="3182938" y="4995863"/>
          <p14:tracePt t="19376" x="3182938" y="4978400"/>
          <p14:tracePt t="19408" x="3182938" y="4960938"/>
          <p14:tracePt t="19425" x="3182938" y="4945063"/>
          <p14:tracePt t="19432" x="3182938" y="4927600"/>
          <p14:tracePt t="19449" x="3182938" y="4894263"/>
          <p14:tracePt t="19457" x="3182938" y="4876800"/>
          <p14:tracePt t="19465" x="3182938" y="4859338"/>
          <p14:tracePt t="19473" x="3182938" y="4826000"/>
          <p14:tracePt t="19481" x="3182938" y="4808538"/>
          <p14:tracePt t="19490" x="3200400" y="4792663"/>
          <p14:tracePt t="19498" x="3200400" y="4775200"/>
          <p14:tracePt t="19506" x="3200400" y="4757738"/>
          <p14:tracePt t="19514" x="3217863" y="4741863"/>
          <p14:tracePt t="19522" x="3217863" y="4724400"/>
          <p14:tracePt t="19530" x="3233738" y="4724400"/>
          <p14:tracePt t="19538" x="3233738" y="4706938"/>
          <p14:tracePt t="19555" x="3233738" y="4691063"/>
          <p14:tracePt t="19563" x="3251200" y="4691063"/>
          <p14:tracePt t="19579" x="3251200" y="4673600"/>
          <p14:tracePt t="19595" x="3251200" y="4656138"/>
          <p14:tracePt t="19603" x="3268663" y="4656138"/>
          <p14:tracePt t="19611" x="3268663" y="4640263"/>
          <p14:tracePt t="19620" x="3268663" y="4622800"/>
          <p14:tracePt t="19644" x="3284538" y="4605338"/>
          <p14:tracePt t="19652" x="3284538" y="4589463"/>
          <p14:tracePt t="19660" x="3302000" y="4589463"/>
          <p14:tracePt t="19677" x="3319463" y="4572000"/>
          <p14:tracePt t="19685" x="3352800" y="4572000"/>
          <p14:tracePt t="19693" x="3370263" y="4554538"/>
          <p14:tracePt t="19701" x="3403600" y="4554538"/>
          <p14:tracePt t="19709" x="3436938" y="4554538"/>
          <p14:tracePt t="19717" x="3471863" y="4554538"/>
          <p14:tracePt t="19726" x="3522663" y="4554538"/>
          <p14:tracePt t="19733" x="3538538" y="4538663"/>
          <p14:tracePt t="19742" x="3573463" y="4538663"/>
          <p14:tracePt t="19750" x="3624263" y="4538663"/>
          <p14:tracePt t="19759" x="3657600" y="4538663"/>
          <p14:tracePt t="19766" x="3690938" y="4538663"/>
          <p14:tracePt t="19775" x="3725863" y="4521200"/>
          <p14:tracePt t="19782" x="3759200" y="4521200"/>
          <p14:tracePt t="19790" x="3776663" y="4521200"/>
          <p14:tracePt t="19799" x="3810000" y="4521200"/>
          <p14:tracePt t="19807" x="3827463" y="4521200"/>
          <p14:tracePt t="19815" x="3843338" y="4521200"/>
          <p14:tracePt t="19831" x="3860800" y="4521200"/>
          <p14:tracePt t="19847" x="3878263" y="4521200"/>
          <p14:tracePt t="19880" x="3878263" y="4503738"/>
          <p14:tracePt t="20149" x="3894138" y="4503738"/>
          <p14:tracePt t="20156" x="3911600" y="4503738"/>
          <p14:tracePt t="20173" x="3929063" y="4503738"/>
          <p14:tracePt t="20181" x="3944938" y="4503738"/>
          <p14:tracePt t="20197" x="3962400" y="4503738"/>
          <p14:tracePt t="20230" x="3979863" y="4503738"/>
          <p14:tracePt t="20287" x="3995738" y="4503738"/>
          <p14:tracePt t="20547" x="4013200" y="4487863"/>
          <p14:tracePt t="20555" x="4013200" y="4470400"/>
          <p14:tracePt t="20563" x="4030663" y="4470400"/>
          <p14:tracePt t="20571" x="4046538" y="4470400"/>
          <p14:tracePt t="20579" x="4064000" y="4452938"/>
          <p14:tracePt t="20596" x="4081463" y="4437063"/>
          <p14:tracePt t="20604" x="4097338" y="4437063"/>
          <p14:tracePt t="20612" x="4114800" y="4437063"/>
          <p14:tracePt t="20620" x="4132263" y="4419600"/>
          <p14:tracePt t="20628" x="4148138" y="4419600"/>
          <p14:tracePt t="20644" x="4165600" y="4419600"/>
          <p14:tracePt t="20653" x="4183063" y="4419600"/>
          <p14:tracePt t="20669" x="4198938" y="4419600"/>
          <p14:tracePt t="20677" x="4216400" y="4419600"/>
          <p14:tracePt t="20685" x="4233863" y="4419600"/>
          <p14:tracePt t="20694" x="4249738" y="4419600"/>
          <p14:tracePt t="20701" x="4267200" y="4419600"/>
          <p14:tracePt t="20710" x="4284663" y="4419600"/>
          <p14:tracePt t="20718" x="4300538" y="4419600"/>
          <p14:tracePt t="20726" x="4335463" y="4419600"/>
          <p14:tracePt t="20743" x="4368800" y="4419600"/>
          <p14:tracePt t="20750" x="4386263" y="4419600"/>
          <p14:tracePt t="20759" x="4402138" y="4419600"/>
          <p14:tracePt t="20766" x="4419600" y="4419600"/>
          <p14:tracePt t="20783" x="4437063" y="4419600"/>
          <p14:tracePt t="20791" x="4437063" y="4402138"/>
          <p14:tracePt t="20799" x="4452938" y="4402138"/>
          <p14:tracePt t="20987" x="4470400" y="4402138"/>
          <p14:tracePt t="20994" x="4503738" y="4402138"/>
          <p14:tracePt t="21002" x="4538663" y="4386263"/>
          <p14:tracePt t="21011" x="4572000" y="4386263"/>
          <p14:tracePt t="21019" x="4589463" y="4368800"/>
          <p14:tracePt t="21027" x="4622800" y="4351338"/>
          <p14:tracePt t="21035" x="4640263" y="4351338"/>
          <p14:tracePt t="21043" x="4691063" y="4335463"/>
          <p14:tracePt t="21051" x="4706938" y="4318000"/>
          <p14:tracePt t="21059" x="4741863" y="4300538"/>
          <p14:tracePt t="21067" x="4775200" y="4284663"/>
          <p14:tracePt t="21076" x="4792663" y="4284663"/>
          <p14:tracePt t="21084" x="4792663" y="4267200"/>
          <p14:tracePt t="21093" x="4808538" y="4267200"/>
          <p14:tracePt t="21100" x="4826000" y="4267200"/>
          <p14:tracePt t="21109" x="4843463" y="4249738"/>
          <p14:tracePt t="21124" x="4859338" y="4249738"/>
          <p14:tracePt t="21141" x="4876800" y="4233863"/>
          <p14:tracePt t="21165" x="4894263" y="4233863"/>
          <p14:tracePt t="21222" x="4910138" y="4233863"/>
          <p14:tracePt t="21239" x="4910138" y="4216400"/>
          <p14:tracePt t="21255" x="4927600" y="4216400"/>
          <p14:tracePt t="21271" x="4945063" y="4216400"/>
          <p14:tracePt t="22142" x="4960938" y="4216400"/>
          <p14:tracePt t="22149" x="4960938" y="4198938"/>
          <p14:tracePt t="22157" x="4978400" y="4183063"/>
          <p14:tracePt t="22166" x="4995863" y="4165600"/>
          <p14:tracePt t="22173" x="5011738" y="4148138"/>
          <p14:tracePt t="22190" x="5029200" y="4132263"/>
          <p14:tracePt t="22206" x="5046663" y="4114800"/>
          <p14:tracePt t="22222" x="5062538" y="4097338"/>
          <p14:tracePt t="22247" x="5080000" y="4081463"/>
          <p14:tracePt t="22279" x="5097463" y="4081463"/>
          <p14:tracePt t="22287" x="5097463" y="4064000"/>
          <p14:tracePt t="22312" x="5113338" y="4064000"/>
          <p14:tracePt t="22336" x="5113338" y="4046538"/>
          <p14:tracePt t="22360" x="5130800" y="4046538"/>
          <p14:tracePt t="22507" x="5130800" y="4030663"/>
          <p14:tracePt t="22524" x="5148263" y="4030663"/>
          <p14:tracePt t="22548" x="5148263" y="4013200"/>
          <p14:tracePt t="22572" x="5148263" y="3995738"/>
          <p14:tracePt t="22588" x="5148263" y="3979863"/>
          <p14:tracePt t="22604" x="5148263" y="3962400"/>
          <p14:tracePt t="22613" x="5148263" y="3944938"/>
          <p14:tracePt t="22629" x="5148263" y="3929063"/>
          <p14:tracePt t="22646" x="5164138" y="3911600"/>
          <p14:tracePt t="22661" x="5164138" y="3894138"/>
          <p14:tracePt t="22670" x="5164138" y="3878263"/>
          <p14:tracePt t="22694" x="5164138" y="3860800"/>
          <p14:tracePt t="22743" x="5181600" y="3860800"/>
          <p14:tracePt t="22783" x="5181600" y="3843338"/>
          <p14:tracePt t="22808" x="5199063" y="3843338"/>
          <p14:tracePt t="22840" x="5214938" y="3843338"/>
          <p14:tracePt t="22848" x="5214938" y="3827463"/>
          <p14:tracePt t="22890" x="5232400" y="3827463"/>
          <p14:tracePt t="22905" x="5232400" y="3810000"/>
          <p14:tracePt t="22930" x="5249863" y="3810000"/>
          <p14:tracePt t="23036" x="5265738" y="3810000"/>
          <p14:tracePt t="23044" x="5265738" y="3792538"/>
          <p14:tracePt t="26407" x="5300663" y="3690938"/>
          <p14:tracePt t="26472" x="6756400" y="2268538"/>
          <p14:tracePt t="26472" x="7145338" y="1963738"/>
          <p14:tracePt t="26480" x="7348538" y="1828800"/>
          <p14:tracePt t="26488" x="7721600" y="1592263"/>
          <p14:tracePt t="26496" x="8008938" y="1389063"/>
          <p14:tracePt t="26504" x="8280400" y="1219200"/>
          <p14:tracePt t="26513" x="8382000" y="1168400"/>
          <p14:tracePt t="26521" x="8585200" y="1049338"/>
          <p14:tracePt t="26529" x="8755063" y="965200"/>
          <p14:tracePt t="26537" x="8805863" y="947738"/>
          <p14:tracePt t="26545" x="8890000" y="896938"/>
          <p14:tracePt t="26553" x="8958263" y="881063"/>
          <p14:tracePt t="26561" x="9009063" y="863600"/>
          <p14:tracePt t="26570" x="9042400" y="846138"/>
          <p14:tracePt t="26578" x="9059863" y="846138"/>
          <p14:tracePt t="26586" x="9059863" y="830263"/>
          <p14:tracePt t="26773" x="9075738" y="830263"/>
          <p14:tracePt t="26782" x="9126538" y="795338"/>
          <p14:tracePt t="26789" x="9194800" y="762000"/>
          <p14:tracePt t="26798" x="9278938" y="693738"/>
          <p14:tracePt t="26805" x="9364663" y="609600"/>
          <p14:tracePt t="26813" x="9702800" y="355600"/>
          <p14:tracePt t="26822" x="9990138" y="11906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9CEC16-4306-8342-A71B-EA3B07912556}"/>
              </a:ext>
            </a:extLst>
          </p:cNvPr>
          <p:cNvSpPr>
            <a:spLocks noGrp="1"/>
          </p:cNvSpPr>
          <p:nvPr>
            <p:ph type="title"/>
          </p:nvPr>
        </p:nvSpPr>
        <p:spPr>
          <a:xfrm>
            <a:off x="603250" y="250648"/>
            <a:ext cx="10985500" cy="717550"/>
          </a:xfrm>
        </p:spPr>
        <p:txBody>
          <a:bodyPr>
            <a:normAutofit/>
          </a:bodyPr>
          <a:lstStyle/>
          <a:p>
            <a:r>
              <a:rPr lang="en-US" altLang="ja-JP" sz="4000" b="1" dirty="0">
                <a:latin typeface="Helvetica" pitchFamily="2" charset="0"/>
              </a:rPr>
              <a:t>Discussion</a:t>
            </a:r>
            <a:endParaRPr lang="ja-JP" altLang="en-US" sz="4000" b="1">
              <a:latin typeface="Helvetica" pitchFamily="2" charset="0"/>
            </a:endParaRPr>
          </a:p>
        </p:txBody>
      </p:sp>
      <p:sp>
        <p:nvSpPr>
          <p:cNvPr id="3" name="テキスト プレースホルダー 2">
            <a:extLst>
              <a:ext uri="{FF2B5EF4-FFF2-40B4-BE49-F238E27FC236}">
                <a16:creationId xmlns:a16="http://schemas.microsoft.com/office/drawing/2014/main" id="{2D2A8775-F750-974E-8D39-E92F47424CC7}"/>
              </a:ext>
            </a:extLst>
          </p:cNvPr>
          <p:cNvSpPr>
            <a:spLocks noGrp="1"/>
          </p:cNvSpPr>
          <p:nvPr>
            <p:ph type="body" sz="quarter" idx="21"/>
          </p:nvPr>
        </p:nvSpPr>
        <p:spPr>
          <a:xfrm>
            <a:off x="712432" y="856298"/>
            <a:ext cx="10985500" cy="467390"/>
          </a:xfrm>
        </p:spPr>
        <p:txBody>
          <a:bodyPr>
            <a:normAutofit/>
          </a:bodyPr>
          <a:lstStyle/>
          <a:p>
            <a:r>
              <a:rPr lang="en" altLang="ja-JP" sz="2400" dirty="0">
                <a:latin typeface="Helvetica" pitchFamily="2" charset="0"/>
              </a:rPr>
              <a:t>Effects of water vapor transportation from the sea</a:t>
            </a:r>
            <a:endParaRPr lang="ja-JP" altLang="en-US" sz="2400">
              <a:latin typeface="Helvetica" pitchFamily="2" charset="0"/>
            </a:endParaRPr>
          </a:p>
          <a:p>
            <a:endParaRPr lang="ja-JP" altLang="en-US" sz="2400">
              <a:latin typeface="Helvetica" pitchFamily="2" charset="0"/>
            </a:endParaRPr>
          </a:p>
        </p:txBody>
      </p:sp>
      <p:sp>
        <p:nvSpPr>
          <p:cNvPr id="4" name="テキスト プレースホルダー 3">
            <a:extLst>
              <a:ext uri="{FF2B5EF4-FFF2-40B4-BE49-F238E27FC236}">
                <a16:creationId xmlns:a16="http://schemas.microsoft.com/office/drawing/2014/main" id="{91C0271B-3998-B945-BD09-D1F263B9BA36}"/>
              </a:ext>
            </a:extLst>
          </p:cNvPr>
          <p:cNvSpPr>
            <a:spLocks noGrp="1"/>
          </p:cNvSpPr>
          <p:nvPr>
            <p:ph type="body" idx="1"/>
          </p:nvPr>
        </p:nvSpPr>
        <p:spPr>
          <a:xfrm>
            <a:off x="603250" y="1565228"/>
            <a:ext cx="10860617" cy="4428161"/>
          </a:xfrm>
        </p:spPr>
        <p:txBody>
          <a:bodyPr>
            <a:noAutofit/>
          </a:bodyPr>
          <a:lstStyle/>
          <a:p>
            <a:pPr marL="342900" indent="-342900">
              <a:buFont typeface="Arial" panose="020B0604020202020204" pitchFamily="34" charset="0"/>
              <a:buChar char="•"/>
            </a:pPr>
            <a:r>
              <a:rPr lang="en" altLang="ja-JP" sz="2200" dirty="0">
                <a:latin typeface="Helvetica" pitchFamily="2" charset="0"/>
              </a:rPr>
              <a:t>Himawari-8 OCA could capture low-level moisture advection that triggered mesoscale heavy rainfalls as well as the synoptic-scale environment. </a:t>
            </a:r>
          </a:p>
          <a:p>
            <a:pPr marL="342900" indent="-342900">
              <a:buFont typeface="Arial" panose="020B0604020202020204" pitchFamily="34" charset="0"/>
              <a:buChar char="•"/>
            </a:pPr>
            <a:r>
              <a:rPr lang="en" altLang="ja-JP" sz="2200" dirty="0">
                <a:latin typeface="Helvetica" pitchFamily="2" charset="0"/>
              </a:rPr>
              <a:t>Currently, only Himawari-8 seems to be able to provide such water vapor information with a good coverage at low to high levels both on land and sea with such a frequency as 10 min. </a:t>
            </a:r>
          </a:p>
          <a:p>
            <a:pPr marL="342900" indent="-342900">
              <a:buFont typeface="Arial" panose="020B0604020202020204" pitchFamily="34" charset="0"/>
              <a:buChar char="•"/>
            </a:pPr>
            <a:r>
              <a:rPr lang="en" altLang="ja-JP" sz="2200" dirty="0">
                <a:latin typeface="Helvetica" pitchFamily="2" charset="0"/>
              </a:rPr>
              <a:t>The method to construct the pseudo-RH data and the preprocessing settings in </a:t>
            </a:r>
            <a:r>
              <a:rPr lang="en" altLang="ja-JP" sz="2200" dirty="0" err="1">
                <a:latin typeface="Helvetica" pitchFamily="2" charset="0"/>
              </a:rPr>
              <a:t>JNoVA</a:t>
            </a:r>
            <a:r>
              <a:rPr lang="en" altLang="ja-JP" sz="2200" dirty="0">
                <a:latin typeface="Helvetica" pitchFamily="2" charset="0"/>
              </a:rPr>
              <a:t>, including quality control, the magnitude of observation error, and data thinning, were established on a somewhat ad hoc basis and may need to improve in the future study. </a:t>
            </a:r>
          </a:p>
          <a:p>
            <a:pPr marL="342900" indent="-342900">
              <a:buFont typeface="Arial" panose="020B0604020202020204" pitchFamily="34" charset="0"/>
              <a:buChar char="•"/>
            </a:pPr>
            <a:r>
              <a:rPr lang="en" altLang="ja-JP" sz="2200" dirty="0">
                <a:latin typeface="Helvetica" pitchFamily="2" charset="0"/>
              </a:rPr>
              <a:t>While direct assimilation of radiances is still limited in water vapor channels, it is worth while demonstrating the use of VIS, near-IR, and other IR channels in mesoscale NWP using OCA products.</a:t>
            </a:r>
          </a:p>
          <a:p>
            <a:endParaRPr kumimoji="1" lang="ja-JP" altLang="en-US" sz="2200">
              <a:latin typeface="Helvetica" pitchFamily="2" charset="0"/>
            </a:endParaRPr>
          </a:p>
        </p:txBody>
      </p:sp>
      <p:sp>
        <p:nvSpPr>
          <p:cNvPr id="5" name="テキスト ボックス 4">
            <a:extLst>
              <a:ext uri="{FF2B5EF4-FFF2-40B4-BE49-F238E27FC236}">
                <a16:creationId xmlns:a16="http://schemas.microsoft.com/office/drawing/2014/main" id="{66D42676-C04D-8C4C-9294-C0801689B2CC}"/>
              </a:ext>
            </a:extLst>
          </p:cNvPr>
          <p:cNvSpPr txBox="1"/>
          <p:nvPr/>
        </p:nvSpPr>
        <p:spPr>
          <a:xfrm>
            <a:off x="8029685" y="6262225"/>
            <a:ext cx="4961467" cy="646331"/>
          </a:xfrm>
          <a:prstGeom prst="rect">
            <a:avLst/>
          </a:prstGeom>
          <a:noFill/>
        </p:spPr>
        <p:txBody>
          <a:bodyPr wrap="square" rtlCol="0">
            <a:spAutoFit/>
          </a:bodyPr>
          <a:lstStyle/>
          <a:p>
            <a:r>
              <a:rPr lang="en" altLang="ja-JP" dirty="0">
                <a:solidFill>
                  <a:schemeClr val="bg1">
                    <a:lumMod val="50000"/>
                  </a:schemeClr>
                </a:solidFill>
              </a:rPr>
              <a:t>AOMSUC-11 and FYSUC-2021</a:t>
            </a:r>
          </a:p>
          <a:p>
            <a:endParaRPr kumimoji="1" lang="ja-JP" altLang="en-US">
              <a:solidFill>
                <a:schemeClr val="bg1">
                  <a:lumMod val="50000"/>
                </a:schemeClr>
              </a:solidFill>
            </a:endParaRPr>
          </a:p>
        </p:txBody>
      </p:sp>
      <p:pic>
        <p:nvPicPr>
          <p:cNvPr id="9" name="オーディオ 8">
            <a:hlinkClick r:id="" action="ppaction://media"/>
            <a:extLst>
              <a:ext uri="{FF2B5EF4-FFF2-40B4-BE49-F238E27FC236}">
                <a16:creationId xmlns:a16="http://schemas.microsoft.com/office/drawing/2014/main" id="{6AF063E0-1F66-E348-9514-0F9EFD4BDE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74667114"/>
      </p:ext>
    </p:extLst>
  </p:cSld>
  <p:clrMapOvr>
    <a:masterClrMapping/>
  </p:clrMapOvr>
  <p:transition spd="med" advTm="690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A3050F-F6C4-9E4C-BE1A-BCE7248BA699}"/>
              </a:ext>
            </a:extLst>
          </p:cNvPr>
          <p:cNvSpPr>
            <a:spLocks noGrp="1"/>
          </p:cNvSpPr>
          <p:nvPr>
            <p:ph type="title"/>
          </p:nvPr>
        </p:nvSpPr>
        <p:spPr>
          <a:xfrm>
            <a:off x="838200" y="10281"/>
            <a:ext cx="10515600" cy="1325563"/>
          </a:xfrm>
        </p:spPr>
        <p:txBody>
          <a:bodyPr>
            <a:normAutofit/>
          </a:bodyPr>
          <a:lstStyle/>
          <a:p>
            <a:r>
              <a:rPr kumimoji="1" lang="en-US" altLang="ja-JP" sz="4000" b="1" dirty="0">
                <a:latin typeface="Helvetica" pitchFamily="2" charset="0"/>
              </a:rPr>
              <a:t>Conclusion</a:t>
            </a:r>
            <a:endParaRPr kumimoji="1" lang="ja-JP" altLang="en-US" sz="4000" b="1">
              <a:latin typeface="Helvetica" pitchFamily="2" charset="0"/>
            </a:endParaRPr>
          </a:p>
        </p:txBody>
      </p:sp>
      <p:sp>
        <p:nvSpPr>
          <p:cNvPr id="3" name="コンテンツ プレースホルダー 2">
            <a:extLst>
              <a:ext uri="{FF2B5EF4-FFF2-40B4-BE49-F238E27FC236}">
                <a16:creationId xmlns:a16="http://schemas.microsoft.com/office/drawing/2014/main" id="{9BD51B19-B24D-C147-878F-B72679CB3B5C}"/>
              </a:ext>
            </a:extLst>
          </p:cNvPr>
          <p:cNvSpPr>
            <a:spLocks noGrp="1"/>
          </p:cNvSpPr>
          <p:nvPr>
            <p:ph idx="1"/>
          </p:nvPr>
        </p:nvSpPr>
        <p:spPr/>
        <p:txBody>
          <a:bodyPr>
            <a:normAutofit/>
          </a:bodyPr>
          <a:lstStyle/>
          <a:p>
            <a:r>
              <a:rPr lang="en-US" altLang="ja-JP" sz="2200" dirty="0">
                <a:latin typeface="Helvetica" pitchFamily="2" charset="0"/>
              </a:rPr>
              <a:t>Newly developed Himawari-8 OCA products derived from all 16 AHI channels were evaluated, mainly from the perspective of utilizing them in mesoscale data assimilation to produce better initial conditions for heavy rainfall predictions.</a:t>
            </a:r>
          </a:p>
          <a:p>
            <a:r>
              <a:rPr lang="en-US" altLang="ja-JP" sz="2200" dirty="0">
                <a:latin typeface="Helvetica" pitchFamily="2" charset="0"/>
              </a:rPr>
              <a:t>The data consistencies seemed satisfactory when OCA data were obtained under single cloud layer conditions without strong vertical development, whereas large uncertainties were found when multilayer or convective clouds were present.</a:t>
            </a:r>
          </a:p>
          <a:p>
            <a:r>
              <a:rPr lang="en-US" altLang="ja-JP" sz="2200" dirty="0">
                <a:latin typeface="Helvetica" pitchFamily="2" charset="0"/>
              </a:rPr>
              <a:t>Assimilation of OCA pseudo-RH caused substantial changes to water vapor fields in the initial conditions. When they successfully captured low-level inflows to the rainfall regions, they were able to significantly impact the precipitation forecasts at later forecast times.</a:t>
            </a:r>
            <a:r>
              <a:rPr lang="ja-JP" altLang="ja-JP" sz="2200">
                <a:latin typeface="Helvetica" pitchFamily="2" charset="0"/>
              </a:rPr>
              <a:t> </a:t>
            </a:r>
            <a:endParaRPr kumimoji="1" lang="ja-JP" altLang="en-US" sz="2200">
              <a:latin typeface="Helvetica" pitchFamily="2" charset="0"/>
            </a:endParaRPr>
          </a:p>
        </p:txBody>
      </p:sp>
      <p:sp>
        <p:nvSpPr>
          <p:cNvPr id="4" name="テキスト ボックス 3">
            <a:extLst>
              <a:ext uri="{FF2B5EF4-FFF2-40B4-BE49-F238E27FC236}">
                <a16:creationId xmlns:a16="http://schemas.microsoft.com/office/drawing/2014/main" id="{D5A400A1-C15A-F445-83E1-E0C047F1487E}"/>
              </a:ext>
            </a:extLst>
          </p:cNvPr>
          <p:cNvSpPr txBox="1"/>
          <p:nvPr/>
        </p:nvSpPr>
        <p:spPr>
          <a:xfrm>
            <a:off x="8043333" y="6329034"/>
            <a:ext cx="4961467" cy="646331"/>
          </a:xfrm>
          <a:prstGeom prst="rect">
            <a:avLst/>
          </a:prstGeom>
          <a:noFill/>
        </p:spPr>
        <p:txBody>
          <a:bodyPr wrap="square" rtlCol="0">
            <a:spAutoFit/>
          </a:bodyPr>
          <a:lstStyle/>
          <a:p>
            <a:r>
              <a:rPr lang="en" altLang="ja-JP" dirty="0">
                <a:solidFill>
                  <a:schemeClr val="bg1">
                    <a:lumMod val="50000"/>
                  </a:schemeClr>
                </a:solidFill>
              </a:rPr>
              <a:t>AOMSUC-11 and FYSUC-2021</a:t>
            </a:r>
          </a:p>
          <a:p>
            <a:endParaRPr kumimoji="1" lang="ja-JP" altLang="en-US">
              <a:solidFill>
                <a:schemeClr val="bg1">
                  <a:lumMod val="50000"/>
                </a:schemeClr>
              </a:solidFill>
            </a:endParaRPr>
          </a:p>
        </p:txBody>
      </p:sp>
      <p:pic>
        <p:nvPicPr>
          <p:cNvPr id="9" name="オーディオ 8">
            <a:hlinkClick r:id="" action="ppaction://media"/>
            <a:extLst>
              <a:ext uri="{FF2B5EF4-FFF2-40B4-BE49-F238E27FC236}">
                <a16:creationId xmlns:a16="http://schemas.microsoft.com/office/drawing/2014/main" id="{D6B9C41C-511D-B142-963A-FAB84018D4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56194403"/>
      </p:ext>
    </p:extLst>
  </p:cSld>
  <p:clrMapOvr>
    <a:masterClrMapping/>
  </p:clrMapOvr>
  <mc:AlternateContent xmlns:mc="http://schemas.openxmlformats.org/markup-compatibility/2006" xmlns:p14="http://schemas.microsoft.com/office/powerpoint/2010/main">
    <mc:Choice Requires="p14">
      <p:transition spd="slow" p14:dur="2000" advTm="63388"/>
    </mc:Choice>
    <mc:Fallback xmlns="">
      <p:transition spd="slow" advTm="63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41365A-004B-B748-8C48-1853014255BB}"/>
              </a:ext>
            </a:extLst>
          </p:cNvPr>
          <p:cNvSpPr>
            <a:spLocks noGrp="1"/>
          </p:cNvSpPr>
          <p:nvPr>
            <p:ph type="title"/>
          </p:nvPr>
        </p:nvSpPr>
        <p:spPr/>
        <p:txBody>
          <a:bodyPr>
            <a:normAutofit/>
          </a:bodyPr>
          <a:lstStyle/>
          <a:p>
            <a:r>
              <a:rPr kumimoji="1" lang="en-US" altLang="ja-JP" sz="4000" b="1" dirty="0">
                <a:latin typeface="Helvetica" pitchFamily="2" charset="0"/>
              </a:rPr>
              <a:t>Purpose of </a:t>
            </a:r>
            <a:r>
              <a:rPr lang="en-US" altLang="ja-JP" sz="4000" b="1" dirty="0">
                <a:latin typeface="Helvetica" pitchFamily="2" charset="0"/>
              </a:rPr>
              <a:t>S</a:t>
            </a:r>
            <a:r>
              <a:rPr kumimoji="1" lang="en-US" altLang="ja-JP" sz="4000" b="1" dirty="0">
                <a:latin typeface="Helvetica" pitchFamily="2" charset="0"/>
              </a:rPr>
              <a:t>tudy</a:t>
            </a:r>
            <a:endParaRPr kumimoji="1" lang="ja-JP" altLang="en-US" sz="4000" b="1">
              <a:latin typeface="Helvetica" pitchFamily="2" charset="0"/>
            </a:endParaRPr>
          </a:p>
        </p:txBody>
      </p:sp>
      <p:sp>
        <p:nvSpPr>
          <p:cNvPr id="3" name="コンテンツ プレースホルダー 2">
            <a:extLst>
              <a:ext uri="{FF2B5EF4-FFF2-40B4-BE49-F238E27FC236}">
                <a16:creationId xmlns:a16="http://schemas.microsoft.com/office/drawing/2014/main" id="{666194BF-6BD0-0F47-BA3C-11C5B95F234B}"/>
              </a:ext>
            </a:extLst>
          </p:cNvPr>
          <p:cNvSpPr>
            <a:spLocks noGrp="1"/>
          </p:cNvSpPr>
          <p:nvPr>
            <p:ph idx="1"/>
          </p:nvPr>
        </p:nvSpPr>
        <p:spPr>
          <a:xfrm>
            <a:off x="838200" y="1520825"/>
            <a:ext cx="10678886" cy="4667251"/>
          </a:xfrm>
        </p:spPr>
        <p:txBody>
          <a:bodyPr>
            <a:noAutofit/>
          </a:bodyPr>
          <a:lstStyle/>
          <a:p>
            <a:r>
              <a:rPr lang="en-US" altLang="ja-JP" sz="2400" dirty="0">
                <a:latin typeface="Helvetica" pitchFamily="2" charset="0"/>
              </a:rPr>
              <a:t>Himawari-8 OCA (Optimal Cloud Analysis) can provide the water vapor information in clouds with high spatial and temporal resolution and with a wide coverage, including over the ocean.</a:t>
            </a:r>
          </a:p>
          <a:p>
            <a:r>
              <a:rPr lang="en-US" altLang="ja-JP" sz="2400" dirty="0">
                <a:latin typeface="Helvetica" pitchFamily="2" charset="0"/>
              </a:rPr>
              <a:t>Most heavy rainfall events in Japan are caused by low-level inflows from over the ocean (Kato 2018).</a:t>
            </a:r>
          </a:p>
          <a:p>
            <a:r>
              <a:rPr lang="en-US" altLang="ja-JP" sz="2400" dirty="0">
                <a:latin typeface="Helvetica" pitchFamily="2" charset="0"/>
              </a:rPr>
              <a:t>It can be beneficial for improving the initial states for prediction, analyses of water vapor fluxes, and understanding the factors and mechanisms of the torrential rainfall.</a:t>
            </a:r>
          </a:p>
          <a:p>
            <a:r>
              <a:rPr lang="en-US" altLang="ja-JP" sz="2400" dirty="0">
                <a:latin typeface="Helvetica" pitchFamily="2" charset="0"/>
              </a:rPr>
              <a:t>OCA products were validated against other observations and model outputs. </a:t>
            </a:r>
          </a:p>
          <a:p>
            <a:r>
              <a:rPr lang="en-US" altLang="ja-JP" sz="2400" dirty="0">
                <a:latin typeface="Helvetica" pitchFamily="2" charset="0"/>
              </a:rPr>
              <a:t>Data assimilation experiments on a</a:t>
            </a:r>
            <a:r>
              <a:rPr lang="ja-JP" altLang="en-US" sz="2400">
                <a:latin typeface="Helvetica" pitchFamily="2" charset="0"/>
              </a:rPr>
              <a:t> </a:t>
            </a:r>
            <a:r>
              <a:rPr lang="en-US" altLang="ja-JP" sz="2400" dirty="0">
                <a:latin typeface="Helvetica" pitchFamily="2" charset="0"/>
              </a:rPr>
              <a:t>few heavy rainfall events using OCA as relative humidity data were conducted.</a:t>
            </a:r>
          </a:p>
        </p:txBody>
      </p:sp>
      <p:sp>
        <p:nvSpPr>
          <p:cNvPr id="4" name="テキスト ボックス 3">
            <a:extLst>
              <a:ext uri="{FF2B5EF4-FFF2-40B4-BE49-F238E27FC236}">
                <a16:creationId xmlns:a16="http://schemas.microsoft.com/office/drawing/2014/main" id="{4AD9F8F0-D1F0-844D-B76D-CE76375A7C35}"/>
              </a:ext>
            </a:extLst>
          </p:cNvPr>
          <p:cNvSpPr txBox="1"/>
          <p:nvPr/>
        </p:nvSpPr>
        <p:spPr>
          <a:xfrm>
            <a:off x="8043333" y="6329034"/>
            <a:ext cx="4961467" cy="646331"/>
          </a:xfrm>
          <a:prstGeom prst="rect">
            <a:avLst/>
          </a:prstGeom>
          <a:noFill/>
        </p:spPr>
        <p:txBody>
          <a:bodyPr wrap="square" rtlCol="0">
            <a:spAutoFit/>
          </a:bodyPr>
          <a:lstStyle/>
          <a:p>
            <a:r>
              <a:rPr lang="en" altLang="ja-JP" dirty="0">
                <a:solidFill>
                  <a:schemeClr val="bg1">
                    <a:lumMod val="50000"/>
                  </a:schemeClr>
                </a:solidFill>
              </a:rPr>
              <a:t>AOMSUC-11 and FYSUC-2021</a:t>
            </a:r>
          </a:p>
          <a:p>
            <a:endParaRPr kumimoji="1" lang="ja-JP" altLang="en-US">
              <a:solidFill>
                <a:schemeClr val="bg1">
                  <a:lumMod val="50000"/>
                </a:schemeClr>
              </a:solidFill>
            </a:endParaRPr>
          </a:p>
        </p:txBody>
      </p:sp>
      <p:pic>
        <p:nvPicPr>
          <p:cNvPr id="8" name="オーディオ 7">
            <a:hlinkClick r:id="" action="ppaction://media"/>
            <a:extLst>
              <a:ext uri="{FF2B5EF4-FFF2-40B4-BE49-F238E27FC236}">
                <a16:creationId xmlns:a16="http://schemas.microsoft.com/office/drawing/2014/main" id="{B6172D5E-534C-4C42-B334-3954D3656E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00727478"/>
      </p:ext>
    </p:extLst>
  </p:cSld>
  <p:clrMapOvr>
    <a:masterClrMapping/>
  </p:clrMapOvr>
  <mc:AlternateContent xmlns:mc="http://schemas.openxmlformats.org/markup-compatibility/2006" xmlns:p14="http://schemas.microsoft.com/office/powerpoint/2010/main">
    <mc:Choice Requires="p14">
      <p:transition spd="slow" p14:dur="2000" advTm="67034"/>
    </mc:Choice>
    <mc:Fallback xmlns="">
      <p:transition spd="slow" advTm="67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8DB4783B-BC78-E946-9618-234EFC57A9B4}"/>
              </a:ext>
            </a:extLst>
          </p:cNvPr>
          <p:cNvPicPr>
            <a:picLocks noChangeAspect="1"/>
          </p:cNvPicPr>
          <p:nvPr/>
        </p:nvPicPr>
        <p:blipFill>
          <a:blip r:embed="rId5"/>
          <a:stretch>
            <a:fillRect/>
          </a:stretch>
        </p:blipFill>
        <p:spPr>
          <a:xfrm>
            <a:off x="9366384" y="309705"/>
            <a:ext cx="2667000" cy="3295722"/>
          </a:xfrm>
          <a:prstGeom prst="rect">
            <a:avLst/>
          </a:prstGeom>
        </p:spPr>
      </p:pic>
      <p:pic>
        <p:nvPicPr>
          <p:cNvPr id="13" name="図 12">
            <a:extLst>
              <a:ext uri="{FF2B5EF4-FFF2-40B4-BE49-F238E27FC236}">
                <a16:creationId xmlns:a16="http://schemas.microsoft.com/office/drawing/2014/main" id="{391A8956-974C-6A49-996D-7CF1E38636F9}"/>
              </a:ext>
            </a:extLst>
          </p:cNvPr>
          <p:cNvPicPr>
            <a:picLocks noChangeAspect="1"/>
          </p:cNvPicPr>
          <p:nvPr/>
        </p:nvPicPr>
        <p:blipFill>
          <a:blip r:embed="rId6"/>
          <a:stretch>
            <a:fillRect/>
          </a:stretch>
        </p:blipFill>
        <p:spPr>
          <a:xfrm>
            <a:off x="6745621" y="215452"/>
            <a:ext cx="2710625" cy="3283930"/>
          </a:xfrm>
          <a:prstGeom prst="rect">
            <a:avLst/>
          </a:prstGeom>
        </p:spPr>
      </p:pic>
      <p:sp>
        <p:nvSpPr>
          <p:cNvPr id="2" name="タイトル 1">
            <a:extLst>
              <a:ext uri="{FF2B5EF4-FFF2-40B4-BE49-F238E27FC236}">
                <a16:creationId xmlns:a16="http://schemas.microsoft.com/office/drawing/2014/main" id="{EB96044F-B8D9-A446-BF37-D49E1E576F71}"/>
              </a:ext>
            </a:extLst>
          </p:cNvPr>
          <p:cNvSpPr>
            <a:spLocks noGrp="1"/>
          </p:cNvSpPr>
          <p:nvPr>
            <p:ph type="title"/>
          </p:nvPr>
        </p:nvSpPr>
        <p:spPr>
          <a:xfrm>
            <a:off x="810490" y="-16870"/>
            <a:ext cx="10515600" cy="1325563"/>
          </a:xfrm>
        </p:spPr>
        <p:txBody>
          <a:bodyPr>
            <a:normAutofit/>
          </a:bodyPr>
          <a:lstStyle/>
          <a:p>
            <a:r>
              <a:rPr lang="en-US" altLang="ja-JP" sz="4000" b="1" dirty="0">
                <a:latin typeface="Helvetica" pitchFamily="2" charset="0"/>
              </a:rPr>
              <a:t>Himawari-8 OCA</a:t>
            </a:r>
            <a:endParaRPr kumimoji="1" lang="ja-JP" altLang="en-US" sz="4000"/>
          </a:p>
        </p:txBody>
      </p:sp>
      <p:sp>
        <p:nvSpPr>
          <p:cNvPr id="3" name="コンテンツ プレースホルダー 2">
            <a:extLst>
              <a:ext uri="{FF2B5EF4-FFF2-40B4-BE49-F238E27FC236}">
                <a16:creationId xmlns:a16="http://schemas.microsoft.com/office/drawing/2014/main" id="{E012BAD4-B6DB-9647-9B65-40263219828C}"/>
              </a:ext>
            </a:extLst>
          </p:cNvPr>
          <p:cNvSpPr>
            <a:spLocks noGrp="1"/>
          </p:cNvSpPr>
          <p:nvPr>
            <p:ph idx="1"/>
          </p:nvPr>
        </p:nvSpPr>
        <p:spPr>
          <a:xfrm>
            <a:off x="609683" y="500296"/>
            <a:ext cx="6142824" cy="5448681"/>
          </a:xfrm>
        </p:spPr>
        <p:txBody>
          <a:bodyPr>
            <a:normAutofit/>
          </a:bodyPr>
          <a:lstStyle/>
          <a:p>
            <a:pPr marL="0" indent="0">
              <a:buNone/>
            </a:pPr>
            <a:endParaRPr lang="en" altLang="ja-JP" sz="2400" dirty="0">
              <a:latin typeface="Helvetica" pitchFamily="2" charset="0"/>
            </a:endParaRPr>
          </a:p>
          <a:p>
            <a:r>
              <a:rPr lang="en" altLang="ja-JP" sz="2000" dirty="0">
                <a:latin typeface="Helvetica" pitchFamily="2" charset="0"/>
              </a:rPr>
              <a:t>OCA is an optimal estimation method for extracting cloud parameters originally developed by EUMETSAT.</a:t>
            </a:r>
          </a:p>
          <a:p>
            <a:r>
              <a:rPr lang="en" altLang="ja-JP" sz="2000" dirty="0">
                <a:latin typeface="Helvetica" pitchFamily="2" charset="0"/>
              </a:rPr>
              <a:t>Himawari-8 OCA was developed by Hayashi and Watts (2016) using all 16 channels of AHI. </a:t>
            </a:r>
          </a:p>
          <a:p>
            <a:r>
              <a:rPr lang="en" altLang="ja-JP" sz="2000" dirty="0">
                <a:latin typeface="Helvetica" pitchFamily="2" charset="0"/>
              </a:rPr>
              <a:t>Cloud optical thickness (COT), cloud top pressure (CTP), cloud water path (CWP), cloud effective radius (CRE), and cloud phase were retrieved from 10-min full-disk scans of the domain within 20−50</a:t>
            </a:r>
            <a:r>
              <a:rPr lang="en" altLang="ja-JP" sz="2000" baseline="30000" dirty="0">
                <a:latin typeface="Helvetica" pitchFamily="2" charset="0"/>
              </a:rPr>
              <a:t> </a:t>
            </a:r>
            <a:r>
              <a:rPr lang="en-US" altLang="ja-JP" sz="2000" baseline="30000" dirty="0">
                <a:latin typeface="Helvetica" pitchFamily="2" charset="0"/>
              </a:rPr>
              <a:t>°</a:t>
            </a:r>
            <a:r>
              <a:rPr lang="en" altLang="ja-JP" sz="2000" dirty="0">
                <a:latin typeface="Helvetica" pitchFamily="2" charset="0"/>
              </a:rPr>
              <a:t>N and 120−150</a:t>
            </a:r>
            <a:r>
              <a:rPr lang="en-US" altLang="ja-JP" sz="2000" baseline="30000" dirty="0">
                <a:latin typeface="Helvetica" pitchFamily="2" charset="0"/>
              </a:rPr>
              <a:t>°</a:t>
            </a:r>
            <a:r>
              <a:rPr lang="en" altLang="ja-JP" sz="2000" dirty="0">
                <a:latin typeface="Helvetica" pitchFamily="2" charset="0"/>
              </a:rPr>
              <a:t>E with a horizontal resolution of 0.02</a:t>
            </a:r>
            <a:r>
              <a:rPr lang="en" altLang="ja-JP" sz="2000" baseline="30000" dirty="0">
                <a:latin typeface="Helvetica" pitchFamily="2" charset="0"/>
              </a:rPr>
              <a:t>°</a:t>
            </a:r>
            <a:r>
              <a:rPr lang="en" altLang="ja-JP" sz="2000" dirty="0">
                <a:latin typeface="Helvetica" pitchFamily="2" charset="0"/>
              </a:rPr>
              <a:t>. Only daytime data were used. </a:t>
            </a:r>
          </a:p>
        </p:txBody>
      </p:sp>
      <p:sp>
        <p:nvSpPr>
          <p:cNvPr id="10" name="テキスト ボックス 9">
            <a:extLst>
              <a:ext uri="{FF2B5EF4-FFF2-40B4-BE49-F238E27FC236}">
                <a16:creationId xmlns:a16="http://schemas.microsoft.com/office/drawing/2014/main" id="{6B5BBEE0-A442-814A-A2F9-425AADF57D8B}"/>
              </a:ext>
            </a:extLst>
          </p:cNvPr>
          <p:cNvSpPr txBox="1"/>
          <p:nvPr/>
        </p:nvSpPr>
        <p:spPr>
          <a:xfrm>
            <a:off x="9859021" y="4138224"/>
            <a:ext cx="2198801"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 altLang="ja-JP" sz="1600" dirty="0">
                <a:solidFill>
                  <a:schemeClr val="bg2">
                    <a:lumMod val="10000"/>
                  </a:schemeClr>
                </a:solidFill>
                <a:latin typeface="Hiragino Kaku Gothic Pro W3" panose="020B0300000000000000" pitchFamily="34" charset="-128"/>
                <a:ea typeface="Hiragino Kaku Gothic Pro W3" panose="020B0300000000000000" pitchFamily="34" charset="-128"/>
              </a:rPr>
              <a:t>Example of Himawari-8 OCA. (a) CTP (</a:t>
            </a:r>
            <a:r>
              <a:rPr lang="en" altLang="ja-JP" sz="1600" dirty="0" err="1">
                <a:solidFill>
                  <a:schemeClr val="bg2">
                    <a:lumMod val="10000"/>
                  </a:schemeClr>
                </a:solidFill>
                <a:latin typeface="Hiragino Kaku Gothic Pro W3" panose="020B0300000000000000" pitchFamily="34" charset="-128"/>
                <a:ea typeface="Hiragino Kaku Gothic Pro W3" panose="020B0300000000000000" pitchFamily="34" charset="-128"/>
              </a:rPr>
              <a:t>hPa</a:t>
            </a:r>
            <a:r>
              <a:rPr lang="en" altLang="ja-JP" sz="1600" dirty="0">
                <a:solidFill>
                  <a:schemeClr val="bg2">
                    <a:lumMod val="10000"/>
                  </a:schemeClr>
                </a:solidFill>
                <a:latin typeface="Hiragino Kaku Gothic Pro W3" panose="020B0300000000000000" pitchFamily="34" charset="-128"/>
                <a:ea typeface="Hiragino Kaku Gothic Pro W3" panose="020B0300000000000000" pitchFamily="34" charset="-128"/>
              </a:rPr>
              <a:t>), (b) COT and (c) CWP (g m</a:t>
            </a:r>
            <a:r>
              <a:rPr lang="en" altLang="ja-JP" sz="1600" baseline="30000" dirty="0">
                <a:solidFill>
                  <a:schemeClr val="bg2">
                    <a:lumMod val="10000"/>
                  </a:schemeClr>
                </a:solidFill>
                <a:latin typeface="Hiragino Kaku Gothic Pro W3" panose="020B0300000000000000" pitchFamily="34" charset="-128"/>
                <a:ea typeface="Hiragino Kaku Gothic Pro W3" panose="020B0300000000000000" pitchFamily="34" charset="-128"/>
              </a:rPr>
              <a:t>-2</a:t>
            </a:r>
            <a:r>
              <a:rPr lang="en" altLang="ja-JP" sz="1600" dirty="0">
                <a:solidFill>
                  <a:schemeClr val="bg2">
                    <a:lumMod val="10000"/>
                  </a:schemeClr>
                </a:solidFill>
                <a:latin typeface="Hiragino Kaku Gothic Pro W3" panose="020B0300000000000000" pitchFamily="34" charset="-128"/>
                <a:ea typeface="Hiragino Kaku Gothic Pro W3" panose="020B0300000000000000" pitchFamily="34" charset="-128"/>
              </a:rPr>
              <a:t> ) at 0200 UTC 8 September 2015. </a:t>
            </a:r>
            <a:endParaRPr kumimoji="0" lang="ja-JP" altLang="en-US" sz="1600" u="none" strike="noStrike" cap="none" spc="0" normalizeH="0" baseline="0">
              <a:ln>
                <a:noFill/>
              </a:ln>
              <a:solidFill>
                <a:schemeClr val="bg2">
                  <a:lumMod val="10000"/>
                </a:schemeClr>
              </a:solidFill>
              <a:effectLst/>
              <a:uFillTx/>
              <a:latin typeface="Hiragino Kaku Gothic Pro W3" panose="020B0300000000000000" pitchFamily="34" charset="-128"/>
              <a:ea typeface="Hiragino Kaku Gothic Pro W3" panose="020B0300000000000000" pitchFamily="34" charset="-128"/>
              <a:cs typeface="ヒラギノ角ゴ ProN W3"/>
              <a:sym typeface="ヒラギノ角ゴ ProN W3"/>
            </a:endParaRPr>
          </a:p>
        </p:txBody>
      </p:sp>
      <p:pic>
        <p:nvPicPr>
          <p:cNvPr id="11" name="図 10">
            <a:extLst>
              <a:ext uri="{FF2B5EF4-FFF2-40B4-BE49-F238E27FC236}">
                <a16:creationId xmlns:a16="http://schemas.microsoft.com/office/drawing/2014/main" id="{2367F3F8-8B07-2F4B-A5F9-5C0694B15E82}"/>
              </a:ext>
            </a:extLst>
          </p:cNvPr>
          <p:cNvPicPr>
            <a:picLocks noChangeAspect="1"/>
          </p:cNvPicPr>
          <p:nvPr/>
        </p:nvPicPr>
        <p:blipFill>
          <a:blip r:embed="rId7"/>
          <a:stretch>
            <a:fillRect/>
          </a:stretch>
        </p:blipFill>
        <p:spPr>
          <a:xfrm>
            <a:off x="1132612" y="4608064"/>
            <a:ext cx="5247201" cy="1597539"/>
          </a:xfrm>
          <a:prstGeom prst="rect">
            <a:avLst/>
          </a:prstGeom>
        </p:spPr>
      </p:pic>
      <p:sp>
        <p:nvSpPr>
          <p:cNvPr id="12" name="正方形/長方形 11">
            <a:extLst>
              <a:ext uri="{FF2B5EF4-FFF2-40B4-BE49-F238E27FC236}">
                <a16:creationId xmlns:a16="http://schemas.microsoft.com/office/drawing/2014/main" id="{362C4ED4-294E-8543-AFCA-4503E5F051C5}"/>
              </a:ext>
            </a:extLst>
          </p:cNvPr>
          <p:cNvSpPr/>
          <p:nvPr/>
        </p:nvSpPr>
        <p:spPr>
          <a:xfrm>
            <a:off x="796057" y="6188670"/>
            <a:ext cx="6132387" cy="584775"/>
          </a:xfrm>
          <a:prstGeom prst="rect">
            <a:avLst/>
          </a:prstGeom>
        </p:spPr>
        <p:txBody>
          <a:bodyPr wrap="square">
            <a:spAutoFit/>
          </a:bodyPr>
          <a:lstStyle/>
          <a:p>
            <a:pPr algn="l"/>
            <a:r>
              <a:rPr lang="en-US" altLang="ja-JP" sz="1600" dirty="0">
                <a:solidFill>
                  <a:schemeClr val="bg2">
                    <a:lumMod val="10000"/>
                  </a:schemeClr>
                </a:solidFill>
                <a:latin typeface="Hiragino Kaku Gothic Pro W3" panose="020B0300000000000000" pitchFamily="34" charset="-128"/>
                <a:ea typeface="Hiragino Kaku Gothic Pro W3" panose="020B0300000000000000" pitchFamily="34" charset="-128"/>
              </a:rPr>
              <a:t>Comparison of CTP between Himawari-8 OCA, MODIS and CALIPSO (Hayashi and Watts 2016).</a:t>
            </a:r>
            <a:endParaRPr lang="ja-JP" altLang="en-US" sz="1600">
              <a:solidFill>
                <a:schemeClr val="bg2">
                  <a:lumMod val="10000"/>
                </a:schemeClr>
              </a:solidFill>
              <a:latin typeface="Hiragino Kaku Gothic Pro W3" panose="020B0300000000000000" pitchFamily="34" charset="-128"/>
              <a:ea typeface="Hiragino Kaku Gothic Pro W3" panose="020B0300000000000000" pitchFamily="34" charset="-128"/>
            </a:endParaRPr>
          </a:p>
        </p:txBody>
      </p:sp>
      <p:pic>
        <p:nvPicPr>
          <p:cNvPr id="15" name="図 14">
            <a:extLst>
              <a:ext uri="{FF2B5EF4-FFF2-40B4-BE49-F238E27FC236}">
                <a16:creationId xmlns:a16="http://schemas.microsoft.com/office/drawing/2014/main" id="{174C5E62-C510-A04C-BFDF-4BC1754A4AFB}"/>
              </a:ext>
            </a:extLst>
          </p:cNvPr>
          <p:cNvPicPr>
            <a:picLocks noChangeAspect="1"/>
          </p:cNvPicPr>
          <p:nvPr/>
        </p:nvPicPr>
        <p:blipFill>
          <a:blip r:embed="rId8"/>
          <a:stretch>
            <a:fillRect/>
          </a:stretch>
        </p:blipFill>
        <p:spPr>
          <a:xfrm>
            <a:off x="7241518" y="3593635"/>
            <a:ext cx="2641941" cy="3297345"/>
          </a:xfrm>
          <a:prstGeom prst="rect">
            <a:avLst/>
          </a:prstGeom>
        </p:spPr>
      </p:pic>
      <p:sp>
        <p:nvSpPr>
          <p:cNvPr id="16" name="テキスト ボックス 15">
            <a:extLst>
              <a:ext uri="{FF2B5EF4-FFF2-40B4-BE49-F238E27FC236}">
                <a16:creationId xmlns:a16="http://schemas.microsoft.com/office/drawing/2014/main" id="{EE3AB65E-D022-3343-B60F-92632323406D}"/>
              </a:ext>
            </a:extLst>
          </p:cNvPr>
          <p:cNvSpPr txBox="1"/>
          <p:nvPr/>
        </p:nvSpPr>
        <p:spPr>
          <a:xfrm>
            <a:off x="6854751" y="64410"/>
            <a:ext cx="529948" cy="369332"/>
          </a:xfrm>
          <a:prstGeom prst="rect">
            <a:avLst/>
          </a:prstGeom>
          <a:noFill/>
        </p:spPr>
        <p:txBody>
          <a:bodyPr wrap="square" rtlCol="0">
            <a:spAutoFit/>
          </a:bodyPr>
          <a:lstStyle/>
          <a:p>
            <a:r>
              <a:rPr kumimoji="1" lang="en-US" altLang="ja-JP" dirty="0"/>
              <a:t>(a)</a:t>
            </a:r>
            <a:endParaRPr kumimoji="1" lang="ja-JP" altLang="en-US" dirty="0"/>
          </a:p>
        </p:txBody>
      </p:sp>
      <p:sp>
        <p:nvSpPr>
          <p:cNvPr id="17" name="テキスト ボックス 16">
            <a:extLst>
              <a:ext uri="{FF2B5EF4-FFF2-40B4-BE49-F238E27FC236}">
                <a16:creationId xmlns:a16="http://schemas.microsoft.com/office/drawing/2014/main" id="{440C86B4-D4FB-7B4B-85F4-E89A0AE0DC40}"/>
              </a:ext>
            </a:extLst>
          </p:cNvPr>
          <p:cNvSpPr txBox="1"/>
          <p:nvPr/>
        </p:nvSpPr>
        <p:spPr>
          <a:xfrm>
            <a:off x="9463251" y="74175"/>
            <a:ext cx="529948" cy="369332"/>
          </a:xfrm>
          <a:prstGeom prst="rect">
            <a:avLst/>
          </a:prstGeom>
          <a:noFill/>
        </p:spPr>
        <p:txBody>
          <a:bodyPr wrap="square" rtlCol="0">
            <a:spAutoFit/>
          </a:bodyPr>
          <a:lstStyle/>
          <a:p>
            <a:r>
              <a:rPr kumimoji="1" lang="en-US" altLang="ja-JP" dirty="0"/>
              <a:t>(b)</a:t>
            </a:r>
            <a:endParaRPr kumimoji="1" lang="ja-JP" altLang="en-US" dirty="0"/>
          </a:p>
        </p:txBody>
      </p:sp>
      <p:sp>
        <p:nvSpPr>
          <p:cNvPr id="18" name="テキスト ボックス 17">
            <a:extLst>
              <a:ext uri="{FF2B5EF4-FFF2-40B4-BE49-F238E27FC236}">
                <a16:creationId xmlns:a16="http://schemas.microsoft.com/office/drawing/2014/main" id="{A4B6E5A2-C9C1-E74B-AEAF-BE663479B338}"/>
              </a:ext>
            </a:extLst>
          </p:cNvPr>
          <p:cNvSpPr txBox="1"/>
          <p:nvPr/>
        </p:nvSpPr>
        <p:spPr>
          <a:xfrm>
            <a:off x="6924090" y="3561372"/>
            <a:ext cx="529948" cy="369332"/>
          </a:xfrm>
          <a:prstGeom prst="rect">
            <a:avLst/>
          </a:prstGeom>
          <a:noFill/>
        </p:spPr>
        <p:txBody>
          <a:bodyPr wrap="square" rtlCol="0">
            <a:spAutoFit/>
          </a:bodyPr>
          <a:lstStyle/>
          <a:p>
            <a:r>
              <a:rPr kumimoji="1" lang="en-US" altLang="ja-JP" dirty="0"/>
              <a:t>(c)</a:t>
            </a:r>
            <a:endParaRPr kumimoji="1" lang="ja-JP" altLang="en-US" dirty="0"/>
          </a:p>
        </p:txBody>
      </p:sp>
      <p:sp>
        <p:nvSpPr>
          <p:cNvPr id="19" name="テキスト ボックス 18">
            <a:extLst>
              <a:ext uri="{FF2B5EF4-FFF2-40B4-BE49-F238E27FC236}">
                <a16:creationId xmlns:a16="http://schemas.microsoft.com/office/drawing/2014/main" id="{470618D6-ED5F-F64D-B9AC-5DAE53C4B9BF}"/>
              </a:ext>
            </a:extLst>
          </p:cNvPr>
          <p:cNvSpPr txBox="1"/>
          <p:nvPr/>
        </p:nvSpPr>
        <p:spPr>
          <a:xfrm>
            <a:off x="9504680" y="397281"/>
            <a:ext cx="734291" cy="369332"/>
          </a:xfrm>
          <a:prstGeom prst="rect">
            <a:avLst/>
          </a:prstGeom>
          <a:noFill/>
        </p:spPr>
        <p:txBody>
          <a:bodyPr wrap="square" rtlCol="0">
            <a:spAutoFit/>
          </a:bodyPr>
          <a:lstStyle/>
          <a:p>
            <a:r>
              <a:rPr kumimoji="1" lang="en-US" altLang="ja-JP" b="1" dirty="0">
                <a:solidFill>
                  <a:schemeClr val="bg1"/>
                </a:solidFill>
              </a:rPr>
              <a:t>COT</a:t>
            </a:r>
            <a:endParaRPr kumimoji="1" lang="ja-JP" altLang="en-US" b="1">
              <a:solidFill>
                <a:schemeClr val="bg1"/>
              </a:solidFill>
            </a:endParaRPr>
          </a:p>
        </p:txBody>
      </p:sp>
      <p:sp>
        <p:nvSpPr>
          <p:cNvPr id="20" name="テキスト ボックス 19">
            <a:extLst>
              <a:ext uri="{FF2B5EF4-FFF2-40B4-BE49-F238E27FC236}">
                <a16:creationId xmlns:a16="http://schemas.microsoft.com/office/drawing/2014/main" id="{24843306-13FB-254D-83CA-3B3D2581DC17}"/>
              </a:ext>
            </a:extLst>
          </p:cNvPr>
          <p:cNvSpPr txBox="1"/>
          <p:nvPr/>
        </p:nvSpPr>
        <p:spPr>
          <a:xfrm>
            <a:off x="6855213" y="357087"/>
            <a:ext cx="734291" cy="369332"/>
          </a:xfrm>
          <a:prstGeom prst="rect">
            <a:avLst/>
          </a:prstGeom>
          <a:noFill/>
        </p:spPr>
        <p:txBody>
          <a:bodyPr wrap="square" rtlCol="0">
            <a:spAutoFit/>
          </a:bodyPr>
          <a:lstStyle/>
          <a:p>
            <a:r>
              <a:rPr kumimoji="1" lang="en-US" altLang="ja-JP" b="1" dirty="0">
                <a:solidFill>
                  <a:schemeClr val="bg1"/>
                </a:solidFill>
              </a:rPr>
              <a:t>CTP</a:t>
            </a:r>
            <a:endParaRPr kumimoji="1" lang="ja-JP" altLang="en-US" b="1">
              <a:solidFill>
                <a:schemeClr val="bg1"/>
              </a:solidFill>
            </a:endParaRPr>
          </a:p>
        </p:txBody>
      </p:sp>
      <p:sp>
        <p:nvSpPr>
          <p:cNvPr id="21" name="テキスト ボックス 20">
            <a:extLst>
              <a:ext uri="{FF2B5EF4-FFF2-40B4-BE49-F238E27FC236}">
                <a16:creationId xmlns:a16="http://schemas.microsoft.com/office/drawing/2014/main" id="{3D4F9289-C970-AD48-8F7B-56E228387B54}"/>
              </a:ext>
            </a:extLst>
          </p:cNvPr>
          <p:cNvSpPr txBox="1"/>
          <p:nvPr/>
        </p:nvSpPr>
        <p:spPr>
          <a:xfrm>
            <a:off x="7384699" y="3674161"/>
            <a:ext cx="734291" cy="369332"/>
          </a:xfrm>
          <a:prstGeom prst="rect">
            <a:avLst/>
          </a:prstGeom>
          <a:noFill/>
        </p:spPr>
        <p:txBody>
          <a:bodyPr wrap="square" rtlCol="0">
            <a:spAutoFit/>
          </a:bodyPr>
          <a:lstStyle/>
          <a:p>
            <a:r>
              <a:rPr kumimoji="1" lang="en-US" altLang="ja-JP" b="1" dirty="0">
                <a:solidFill>
                  <a:schemeClr val="bg1"/>
                </a:solidFill>
              </a:rPr>
              <a:t>CWP</a:t>
            </a:r>
            <a:endParaRPr kumimoji="1" lang="ja-JP" altLang="en-US" b="1">
              <a:solidFill>
                <a:schemeClr val="bg1"/>
              </a:solidFill>
            </a:endParaRPr>
          </a:p>
        </p:txBody>
      </p:sp>
      <p:sp>
        <p:nvSpPr>
          <p:cNvPr id="22" name="正方形/長方形 21">
            <a:extLst>
              <a:ext uri="{FF2B5EF4-FFF2-40B4-BE49-F238E27FC236}">
                <a16:creationId xmlns:a16="http://schemas.microsoft.com/office/drawing/2014/main" id="{7E3F4D6F-8C06-8A4B-9D42-9755B7FBD2E8}"/>
              </a:ext>
            </a:extLst>
          </p:cNvPr>
          <p:cNvSpPr/>
          <p:nvPr/>
        </p:nvSpPr>
        <p:spPr>
          <a:xfrm>
            <a:off x="657488" y="4601682"/>
            <a:ext cx="6197263" cy="2191908"/>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オーディオ 3">
            <a:hlinkClick r:id="" action="ppaction://media"/>
            <a:extLst>
              <a:ext uri="{FF2B5EF4-FFF2-40B4-BE49-F238E27FC236}">
                <a16:creationId xmlns:a16="http://schemas.microsoft.com/office/drawing/2014/main" id="{3AFE79BB-AFE6-DD40-9587-4F298F6B616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77472952"/>
      </p:ext>
    </p:extLst>
  </p:cSld>
  <p:clrMapOvr>
    <a:masterClrMapping/>
  </p:clrMapOvr>
  <mc:AlternateContent xmlns:mc="http://schemas.openxmlformats.org/markup-compatibility/2006" xmlns:p14="http://schemas.microsoft.com/office/powerpoint/2010/main">
    <mc:Choice Requires="p14">
      <p:transition spd="slow" p14:dur="2000" advTm="61100"/>
    </mc:Choice>
    <mc:Fallback xmlns="">
      <p:transition spd="slow" advTm="6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8030" x="3851275" y="6848475"/>
          <p14:tracePt t="38036" x="3890963" y="6778625"/>
          <p14:tracePt t="38044" x="3930650" y="6708775"/>
          <p14:tracePt t="38052" x="3990975" y="6627813"/>
          <p14:tracePt t="38060" x="4060825" y="6548438"/>
          <p14:tracePt t="38068" x="4140200" y="6467475"/>
          <p14:tracePt t="38076" x="4230688" y="6388100"/>
          <p14:tracePt t="38084" x="4310063" y="6318250"/>
          <p14:tracePt t="38092" x="4400550" y="6257925"/>
          <p14:tracePt t="38100" x="4470400" y="6188075"/>
          <p14:tracePt t="38108" x="4560888" y="6108700"/>
          <p14:tracePt t="38116" x="4640263" y="6038850"/>
          <p14:tracePt t="38124" x="4730750" y="5957888"/>
          <p14:tracePt t="38132" x="4830763" y="5868988"/>
          <p14:tracePt t="38141" x="4940300" y="5778500"/>
          <p14:tracePt t="38148" x="5060950" y="5678488"/>
          <p14:tracePt t="38158" x="5210175" y="5548313"/>
          <p14:tracePt t="38164" x="5351463" y="5427663"/>
          <p14:tracePt t="38174" x="5510213" y="5299075"/>
          <p14:tracePt t="38180" x="5661025" y="5187950"/>
          <p14:tracePt t="38190" x="5761038" y="5099050"/>
          <p14:tracePt t="38197" x="5851525" y="5008563"/>
          <p14:tracePt t="38210" x="5930900" y="4938713"/>
          <p14:tracePt t="38216" x="6000750" y="4859338"/>
          <p14:tracePt t="38224" x="6081713" y="4778375"/>
          <p14:tracePt t="38229" x="6161088" y="4718050"/>
          <p14:tracePt t="38240" x="6251575" y="4638675"/>
          <p14:tracePt t="38246" x="6330950" y="4578350"/>
          <p14:tracePt t="38257" x="6410325" y="4489450"/>
          <p14:tracePt t="38262" x="6491288" y="4418013"/>
          <p14:tracePt t="38273" x="6530975" y="4368800"/>
          <p14:tracePt t="38279" x="6581775" y="4308475"/>
          <p14:tracePt t="38290" x="6630988" y="4259263"/>
          <p14:tracePt t="38295" x="6670675" y="4217988"/>
          <p14:tracePt t="38307" x="6731000" y="4178300"/>
          <p14:tracePt t="38312" x="6791325" y="4148138"/>
          <p14:tracePt t="38324" x="6861175" y="4089400"/>
          <p14:tracePt t="38329" x="6921500" y="4038600"/>
          <p14:tracePt t="38340" x="6981825" y="3978275"/>
          <p14:tracePt t="38342" x="7061200" y="3919538"/>
          <p14:tracePt t="38348" x="7131050" y="3859213"/>
          <p14:tracePt t="38358" x="7181850" y="3819525"/>
          <p14:tracePt t="38364" x="7221538" y="3778250"/>
          <p14:tracePt t="38374" x="7281863" y="3749675"/>
          <p14:tracePt t="38380" x="7300913" y="3729038"/>
          <p14:tracePt t="38390" x="7340600" y="3708400"/>
          <p14:tracePt t="38396" x="7361238" y="3698875"/>
          <p14:tracePt t="38407" x="7381875" y="3689350"/>
          <p14:tracePt t="38413" x="7391400" y="3689350"/>
          <p14:tracePt t="38424" x="7421563" y="3678238"/>
          <p14:tracePt t="38429" x="7431088" y="3678238"/>
          <p14:tracePt t="38440" x="7431088" y="3668713"/>
          <p14:tracePt t="38452" x="7440613" y="3668713"/>
          <p14:tracePt t="38468" x="7451725" y="3668713"/>
          <p14:tracePt t="38732" x="7451725" y="3659188"/>
          <p14:tracePt t="38748" x="7461250" y="3638550"/>
          <p14:tracePt t="38757" x="7470775" y="3619500"/>
          <p14:tracePt t="38764" x="7470775" y="3589338"/>
          <p14:tracePt t="38773" x="7481888" y="3538538"/>
          <p14:tracePt t="38780" x="7491413" y="3498850"/>
          <p14:tracePt t="38788" x="7500938" y="3468688"/>
          <p14:tracePt t="38796" x="7510463" y="3429000"/>
          <p14:tracePt t="38804" x="7521575" y="3398838"/>
          <p14:tracePt t="38812" x="7540625" y="3379788"/>
          <p14:tracePt t="38820" x="7551738" y="3349625"/>
          <p14:tracePt t="38828" x="7551738" y="3338513"/>
          <p14:tracePt t="38836" x="7570788" y="3319463"/>
          <p14:tracePt t="38844" x="7570788" y="3308350"/>
          <p14:tracePt t="38852" x="7570788" y="3298825"/>
          <p14:tracePt t="38868" x="7570788" y="3289300"/>
          <p14:tracePt t="38956" x="7570788" y="3279775"/>
          <p14:tracePt t="38972" x="7561263" y="3279775"/>
          <p14:tracePt t="39004" x="7551738" y="3289300"/>
          <p14:tracePt t="39020" x="7540625" y="3289300"/>
          <p14:tracePt t="39036" x="7531100" y="3298825"/>
          <p14:tracePt t="39044" x="7521575" y="3298825"/>
          <p14:tracePt t="39052" x="7500938" y="3298825"/>
          <p14:tracePt t="39060" x="7481888" y="3298825"/>
          <p14:tracePt t="39068" x="7440613" y="3298825"/>
          <p14:tracePt t="39076" x="7400925" y="3298825"/>
          <p14:tracePt t="39084" x="7370763" y="3298825"/>
          <p14:tracePt t="39092" x="7331075" y="3298825"/>
          <p14:tracePt t="39100" x="7281863" y="3289300"/>
          <p14:tracePt t="39108" x="7240588" y="3279775"/>
          <p14:tracePt t="39116" x="7200900" y="3279775"/>
          <p14:tracePt t="39125" x="7161213" y="3279775"/>
          <p14:tracePt t="39132" x="7131050" y="3279775"/>
          <p14:tracePt t="39148" x="7110413" y="3279775"/>
          <p14:tracePt t="39157" x="7091363" y="3279775"/>
          <p14:tracePt t="39164" x="7070725" y="3279775"/>
          <p14:tracePt t="39173" x="7051675" y="3279775"/>
          <p14:tracePt t="39180" x="7040563" y="3279775"/>
          <p14:tracePt t="39188" x="7031038" y="3279775"/>
          <p14:tracePt t="39196" x="7021513" y="3279775"/>
          <p14:tracePt t="39212" x="7010400" y="3279775"/>
          <p14:tracePt t="39244" x="7000875" y="3279775"/>
          <p14:tracePt t="39324" x="6991350" y="3279775"/>
          <p14:tracePt t="39341" x="6970713" y="3279775"/>
          <p14:tracePt t="39348" x="6961188" y="3279775"/>
          <p14:tracePt t="39357" x="6940550" y="3279775"/>
          <p14:tracePt t="39364" x="6931025" y="3279775"/>
          <p14:tracePt t="39373" x="6921500" y="3279775"/>
          <p14:tracePt t="39380" x="6900863" y="3279775"/>
          <p14:tracePt t="39388" x="6891338" y="3279775"/>
          <p14:tracePt t="39396" x="6881813" y="3279775"/>
          <p14:tracePt t="39404" x="6870700" y="3279775"/>
          <p14:tracePt t="39508" x="6861175" y="3268663"/>
          <p14:tracePt t="39540" x="6851650" y="3259138"/>
          <p14:tracePt t="40092" x="6840538" y="3249613"/>
          <p14:tracePt t="40108" x="6840538" y="3238500"/>
          <p14:tracePt t="40124" x="6831013" y="3228975"/>
          <p14:tracePt t="40156" x="6821488" y="3219450"/>
          <p14:tracePt t="40188" x="6821488" y="3208338"/>
          <p14:tracePt t="40372" x="6821488" y="3198813"/>
          <p14:tracePt t="40380" x="6810375" y="3189288"/>
          <p14:tracePt t="40388" x="6810375" y="3179763"/>
          <p14:tracePt t="40396" x="6810375" y="3168650"/>
          <p14:tracePt t="40404" x="6800850" y="3119438"/>
          <p14:tracePt t="40412" x="6791325" y="3059113"/>
          <p14:tracePt t="40420" x="6770688" y="2959100"/>
          <p14:tracePt t="40428" x="6770688" y="2838450"/>
          <p14:tracePt t="40436" x="6761163" y="2709863"/>
          <p14:tracePt t="40444" x="6740525" y="2549525"/>
          <p14:tracePt t="40452" x="6731000" y="2398713"/>
          <p14:tracePt t="40460" x="6700838" y="2249488"/>
          <p14:tracePt t="40468" x="6681788" y="2128838"/>
          <p14:tracePt t="40476" x="6670675" y="2028825"/>
          <p14:tracePt t="40484" x="6661150" y="1928813"/>
          <p14:tracePt t="40492" x="6661150" y="1849438"/>
          <p14:tracePt t="40500" x="6661150" y="1800225"/>
          <p14:tracePt t="40508" x="6661150" y="1739900"/>
          <p14:tracePt t="40516" x="6661150" y="1679575"/>
          <p14:tracePt t="40525" x="6661150" y="1639888"/>
          <p14:tracePt t="40532" x="6661150" y="1589088"/>
          <p14:tracePt t="40541" x="6661150" y="1539875"/>
          <p14:tracePt t="40548" x="6681788" y="1500188"/>
          <p14:tracePt t="40558" x="6681788" y="1449388"/>
          <p14:tracePt t="40564" x="6691313" y="1430338"/>
          <p14:tracePt t="40574" x="6700838" y="1389063"/>
          <p14:tracePt t="40580" x="6710363" y="1339850"/>
          <p14:tracePt t="40590" x="6721475" y="1309688"/>
          <p14:tracePt t="40596" x="6731000" y="1279525"/>
          <p14:tracePt t="40607" x="6731000" y="1270000"/>
          <p14:tracePt t="40612" x="6731000" y="1258888"/>
          <p14:tracePt t="40624" x="6731000" y="1249363"/>
          <p14:tracePt t="40629" x="6740525" y="1239838"/>
          <p14:tracePt t="40644" x="6740525" y="1230313"/>
          <p14:tracePt t="40652" x="6751638" y="1219200"/>
          <p14:tracePt t="40660" x="6751638" y="1200150"/>
          <p14:tracePt t="40668" x="6751638" y="1169988"/>
          <p14:tracePt t="40676" x="6761163" y="1130300"/>
          <p14:tracePt t="40684" x="6770688" y="1079500"/>
          <p14:tracePt t="40692" x="6770688" y="1030288"/>
          <p14:tracePt t="40700" x="6781800" y="989013"/>
          <p14:tracePt t="40708" x="6781800" y="960438"/>
          <p14:tracePt t="40716" x="6781800" y="939800"/>
          <p14:tracePt t="40725" x="6781800" y="930275"/>
          <p14:tracePt t="40732" x="6781800" y="919163"/>
          <p14:tracePt t="40748" x="6791325" y="909638"/>
          <p14:tracePt t="40828" x="6791325" y="889000"/>
          <p14:tracePt t="40836" x="6791325" y="860425"/>
          <p14:tracePt t="40844" x="6791325" y="788988"/>
          <p14:tracePt t="40852" x="6810375" y="690563"/>
          <p14:tracePt t="40860" x="6831013" y="569913"/>
          <p14:tracePt t="40868" x="6840538" y="460375"/>
          <p14:tracePt t="40876" x="6861175" y="369888"/>
          <p14:tracePt t="40884" x="6861175" y="290513"/>
          <p14:tracePt t="40892" x="6881813" y="220663"/>
          <p14:tracePt t="40900" x="6891338" y="160338"/>
          <p14:tracePt t="40908" x="6891338" y="109538"/>
          <p14:tracePt t="40917" x="6900863" y="79375"/>
          <p14:tracePt t="40925" x="6900863" y="39688"/>
          <p14:tracePt t="40932" x="6900863" y="9525"/>
          <p14:tracePt t="41605" x="6891338" y="9525"/>
          <p14:tracePt t="41660" x="6891338" y="20638"/>
          <p14:tracePt t="41684" x="6891338" y="30163"/>
          <p14:tracePt t="41692" x="6881813" y="39688"/>
          <p14:tracePt t="41700" x="6881813" y="49213"/>
          <p14:tracePt t="41708" x="6881813" y="60325"/>
          <p14:tracePt t="41716" x="6881813" y="79375"/>
          <p14:tracePt t="41724" x="6881813" y="100013"/>
          <p14:tracePt t="41732" x="6881813" y="130175"/>
          <p14:tracePt t="41740" x="6881813" y="169863"/>
          <p14:tracePt t="41748" x="6881813" y="230188"/>
          <p14:tracePt t="41757" x="6881813" y="279400"/>
          <p14:tracePt t="41764" x="6881813" y="349250"/>
          <p14:tracePt t="41773" x="6881813" y="419100"/>
          <p14:tracePt t="41780" x="6881813" y="509588"/>
          <p14:tracePt t="41788" x="6881813" y="609600"/>
          <p14:tracePt t="41796" x="6881813" y="719138"/>
          <p14:tracePt t="41804" x="6881813" y="839788"/>
          <p14:tracePt t="41812" x="6881813" y="960438"/>
          <p14:tracePt t="41820" x="6891338" y="1100138"/>
          <p14:tracePt t="41828" x="6900863" y="1209675"/>
          <p14:tracePt t="41836" x="6921500" y="1339850"/>
          <p14:tracePt t="41845" x="6940550" y="1458913"/>
          <p14:tracePt t="41852" x="6970713" y="1579563"/>
          <p14:tracePt t="41860" x="6991350" y="1700213"/>
          <p14:tracePt t="41868" x="7010400" y="1800225"/>
          <p14:tracePt t="41876" x="7031038" y="1900238"/>
          <p14:tracePt t="41884" x="7051675" y="1998663"/>
          <p14:tracePt t="41892" x="7070725" y="2079625"/>
          <p14:tracePt t="41900" x="7091363" y="2149475"/>
          <p14:tracePt t="41908" x="7110413" y="2219325"/>
          <p14:tracePt t="41917" x="7121525" y="2259013"/>
          <p14:tracePt t="41925" x="7131050" y="2289175"/>
          <p14:tracePt t="41932" x="7131050" y="2309813"/>
          <p14:tracePt t="41941" x="7131050" y="2328863"/>
          <p14:tracePt t="41948" x="7131050" y="2349500"/>
          <p14:tracePt t="41958" x="7131050" y="2359025"/>
          <p14:tracePt t="41964" x="7131050" y="2368550"/>
          <p14:tracePt t="41974" x="7131050" y="2379663"/>
          <p14:tracePt t="41980" x="7131050" y="2389188"/>
          <p14:tracePt t="41990" x="7131050" y="2398713"/>
          <p14:tracePt t="42004" x="7131050" y="2419350"/>
          <p14:tracePt t="42012" x="7121525" y="2439988"/>
          <p14:tracePt t="42020" x="7110413" y="2459038"/>
          <p14:tracePt t="42028" x="7110413" y="2489200"/>
          <p14:tracePt t="42036" x="7100888" y="2519363"/>
          <p14:tracePt t="42044" x="7091363" y="2559050"/>
          <p14:tracePt t="42052" x="7081838" y="2598738"/>
          <p14:tracePt t="42060" x="7061200" y="2628900"/>
          <p14:tracePt t="42068" x="7051675" y="2668588"/>
          <p14:tracePt t="42076" x="7051675" y="2698750"/>
          <p14:tracePt t="42084" x="7040563" y="2719388"/>
          <p14:tracePt t="42092" x="7031038" y="2749550"/>
          <p14:tracePt t="42100" x="7031038" y="2759075"/>
          <p14:tracePt t="42108" x="7021513" y="2789238"/>
          <p14:tracePt t="42116" x="7010400" y="2828925"/>
          <p14:tracePt t="42125" x="7010400" y="2889250"/>
          <p14:tracePt t="42132" x="7010400" y="2959100"/>
          <p14:tracePt t="42141" x="7010400" y="3028950"/>
          <p14:tracePt t="42148" x="7010400" y="3098800"/>
          <p14:tracePt t="42158" x="7010400" y="3159125"/>
          <p14:tracePt t="42164" x="7000875" y="3198813"/>
          <p14:tracePt t="42174" x="6991350" y="3219450"/>
          <p14:tracePt t="42180" x="6991350" y="3228975"/>
          <p14:tracePt t="42236" x="6981825" y="3238500"/>
          <p14:tracePt t="42252" x="6981825" y="3249613"/>
          <p14:tracePt t="42276" x="6981825" y="3259138"/>
          <p14:tracePt t="42284" x="6970713" y="3259138"/>
          <p14:tracePt t="42292" x="6970713" y="3268663"/>
          <p14:tracePt t="42308" x="6970713" y="3279775"/>
          <p14:tracePt t="42324" x="6961188" y="3289300"/>
          <p14:tracePt t="43100" x="6961188" y="3298825"/>
          <p14:tracePt t="43108" x="6970713" y="3298825"/>
          <p14:tracePt t="43124" x="6981825" y="3289300"/>
          <p14:tracePt t="43132" x="7000875" y="3279775"/>
          <p14:tracePt t="43148" x="7031038" y="3279775"/>
          <p14:tracePt t="43157" x="7051675" y="3279775"/>
          <p14:tracePt t="43164" x="7070725" y="3279775"/>
          <p14:tracePt t="43173" x="7110413" y="3268663"/>
          <p14:tracePt t="43180" x="7151688" y="3259138"/>
          <p14:tracePt t="43188" x="7191375" y="3259138"/>
          <p14:tracePt t="43196" x="7251700" y="3249613"/>
          <p14:tracePt t="43204" x="7331075" y="3249613"/>
          <p14:tracePt t="43212" x="7410450" y="3249613"/>
          <p14:tracePt t="43220" x="7481888" y="3249613"/>
          <p14:tracePt t="43228" x="7561263" y="3238500"/>
          <p14:tracePt t="43236" x="7621588" y="3238500"/>
          <p14:tracePt t="43244" x="7681913" y="3238500"/>
          <p14:tracePt t="43252" x="7721600" y="3238500"/>
          <p14:tracePt t="43260" x="7781925" y="3238500"/>
          <p14:tracePt t="43268" x="7831138" y="3238500"/>
          <p14:tracePt t="43276" x="7870825" y="3238500"/>
          <p14:tracePt t="43284" x="7921625" y="3238500"/>
          <p14:tracePt t="43292" x="7961313" y="3238500"/>
          <p14:tracePt t="43300" x="8001000" y="3238500"/>
          <p14:tracePt t="43308" x="8031163" y="3238500"/>
          <p14:tracePt t="43316" x="8070850" y="3238500"/>
          <p14:tracePt t="43325" x="8110538" y="3238500"/>
          <p14:tracePt t="43332" x="8151813" y="3238500"/>
          <p14:tracePt t="43341" x="8191500" y="3238500"/>
          <p14:tracePt t="43348" x="8240713" y="3238500"/>
          <p14:tracePt t="43358" x="8281988" y="3238500"/>
          <p14:tracePt t="43364" x="8340725" y="3238500"/>
          <p14:tracePt t="43374" x="8412163" y="3238500"/>
          <p14:tracePt t="43380" x="8461375" y="3238500"/>
          <p14:tracePt t="43390" x="8521700" y="3238500"/>
          <p14:tracePt t="43396" x="8570913" y="3238500"/>
          <p14:tracePt t="43407" x="8631238" y="3238500"/>
          <p14:tracePt t="43412" x="8691563" y="3238500"/>
          <p14:tracePt t="43424" x="8731250" y="3249613"/>
          <p14:tracePt t="43429" x="8782050" y="3259138"/>
          <p14:tracePt t="43440" x="8831263" y="3268663"/>
          <p14:tracePt t="43446" x="8891588" y="3268663"/>
          <p14:tracePt t="43457" x="8931275" y="3268663"/>
          <p14:tracePt t="43461" x="8982075" y="3279775"/>
          <p14:tracePt t="43473" x="9001125" y="3279775"/>
          <p14:tracePt t="43478" x="9031288" y="3279775"/>
          <p14:tracePt t="43490" x="9051925" y="3289300"/>
          <p14:tracePt t="43496" x="9070975" y="3289300"/>
          <p14:tracePt t="43508" x="9082088" y="3289300"/>
          <p14:tracePt t="43524" x="9091613" y="3289300"/>
          <p14:tracePt t="43580" x="9101138" y="3289300"/>
          <p14:tracePt t="43588" x="9112250" y="3289300"/>
          <p14:tracePt t="43596" x="9151938" y="3308350"/>
          <p14:tracePt t="43604" x="9201150" y="3319463"/>
          <p14:tracePt t="43612" x="9261475" y="3338513"/>
          <p14:tracePt t="43620" x="9321800" y="3349625"/>
          <p14:tracePt t="43628" x="9382125" y="3368675"/>
          <p14:tracePt t="43636" x="9431338" y="3379788"/>
          <p14:tracePt t="43644" x="9461500" y="3379788"/>
          <p14:tracePt t="43652" x="9471025" y="3379788"/>
          <p14:tracePt t="43660" x="9482138" y="3379788"/>
          <p14:tracePt t="43804" x="9471025" y="3379788"/>
          <p14:tracePt t="43828" x="9461500" y="3379788"/>
          <p14:tracePt t="43844" x="9451975" y="3379788"/>
          <p14:tracePt t="43852" x="9431338" y="3379788"/>
          <p14:tracePt t="43860" x="9412288" y="3379788"/>
          <p14:tracePt t="43868" x="9391650" y="3379788"/>
          <p14:tracePt t="43876" x="9361488" y="3379788"/>
          <p14:tracePt t="43884" x="9340850" y="3379788"/>
          <p14:tracePt t="43892" x="9331325" y="3379788"/>
          <p14:tracePt t="43900" x="9312275" y="3379788"/>
          <p14:tracePt t="43908" x="9301163" y="3379788"/>
          <p14:tracePt t="43917" x="9291638" y="3379788"/>
          <p14:tracePt t="43924" x="9282113" y="3379788"/>
          <p14:tracePt t="43941" x="9271000" y="3379788"/>
          <p14:tracePt t="50412" x="9282113" y="3379788"/>
          <p14:tracePt t="50420" x="9321800" y="3389313"/>
          <p14:tracePt t="50429" x="9391650" y="3398838"/>
          <p14:tracePt t="50436" x="9491663" y="3438525"/>
          <p14:tracePt t="50444" x="9621838" y="3478213"/>
          <p14:tracePt t="50452" x="9731375" y="3529013"/>
          <p14:tracePt t="50460" x="9831388" y="3608388"/>
          <p14:tracePt t="50468" x="9940925" y="3698875"/>
          <p14:tracePt t="50476" x="10071100" y="3819525"/>
          <p14:tracePt t="50484" x="10212388" y="3929063"/>
          <p14:tracePt t="50492" x="10401300" y="4089400"/>
          <p14:tracePt t="50500" x="10531475" y="4217988"/>
          <p14:tracePt t="50508" x="10661650" y="4329113"/>
          <p14:tracePt t="50516" x="10782300" y="4429125"/>
          <p14:tracePt t="50525" x="10891838" y="4508500"/>
          <p14:tracePt t="50532" x="11001375" y="4578350"/>
          <p14:tracePt t="50541" x="11071225" y="4638675"/>
          <p14:tracePt t="50548" x="11152188" y="4718050"/>
          <p14:tracePt t="50558" x="11222038" y="4787900"/>
          <p14:tracePt t="50564" x="11282363" y="4878388"/>
          <p14:tracePt t="50574" x="11331575" y="4957763"/>
          <p14:tracePt t="50580" x="11382375" y="5048250"/>
          <p14:tracePt t="50590" x="11422063" y="5138738"/>
          <p14:tracePt t="50596" x="11441113" y="5208588"/>
          <p14:tracePt t="50607" x="11461750" y="5299075"/>
          <p14:tracePt t="50613" x="11461750" y="5357813"/>
          <p14:tracePt t="50623" x="11461750" y="5418138"/>
          <p14:tracePt t="50629" x="11461750" y="5487988"/>
          <p14:tracePt t="50640" x="11441113" y="5568950"/>
          <p14:tracePt t="50645" x="11412538" y="5638800"/>
          <p14:tracePt t="50657" x="11361738" y="5708650"/>
          <p14:tracePt t="50662" x="11301413" y="5818188"/>
          <p14:tracePt t="50673" x="11241088" y="5897563"/>
          <p14:tracePt t="50678" x="11171238" y="6008688"/>
          <p14:tracePt t="50690" x="11122025" y="6088063"/>
          <p14:tracePt t="50695" x="11052175" y="6188075"/>
          <p14:tracePt t="50707" x="10991850" y="6278563"/>
          <p14:tracePt t="50712" x="10901363" y="6367463"/>
          <p14:tracePt t="50724" x="10831513" y="6427788"/>
          <p14:tracePt t="50728" x="10752138" y="6478588"/>
          <p14:tracePt t="50740" x="10652125" y="6508750"/>
          <p14:tracePt t="50742" x="10561638" y="6518275"/>
          <p14:tracePt t="50748" x="10452100" y="6518275"/>
          <p14:tracePt t="50758" x="10331450" y="6518275"/>
          <p14:tracePt t="50764" x="10212388" y="6497638"/>
          <p14:tracePt t="50774" x="10082213" y="6478588"/>
          <p14:tracePt t="50780" x="9961563" y="6457950"/>
          <p14:tracePt t="50790" x="9852025" y="6427788"/>
          <p14:tracePt t="50796" x="9721850" y="6378575"/>
          <p14:tracePt t="50807" x="9612313" y="6327775"/>
          <p14:tracePt t="50813" x="9482138" y="6267450"/>
          <p14:tracePt t="50823" x="9361488" y="6178550"/>
          <p14:tracePt t="50829" x="9231313" y="6057900"/>
          <p14:tracePt t="50840" x="9112250" y="5927725"/>
          <p14:tracePt t="50846" x="9001125" y="5757863"/>
          <p14:tracePt t="50857" x="8901113" y="5588000"/>
          <p14:tracePt t="50862" x="8840788" y="5438775"/>
          <p14:tracePt t="50873" x="8791575" y="5308600"/>
          <p14:tracePt t="50879" x="8721725" y="5157788"/>
          <p14:tracePt t="50890" x="8661400" y="4978400"/>
          <p14:tracePt t="50895" x="8621713" y="4799013"/>
          <p14:tracePt t="50907" x="8551863" y="4608513"/>
          <p14:tracePt t="50913" x="8531225" y="4398963"/>
          <p14:tracePt t="50924" x="8501063" y="4208463"/>
          <p14:tracePt t="50929" x="8501063" y="4029075"/>
          <p14:tracePt t="50940" x="8501063" y="3838575"/>
          <p14:tracePt t="50944" x="8501063" y="3638550"/>
          <p14:tracePt t="50957" x="8521700" y="3478213"/>
          <p14:tracePt t="50962" x="8561388" y="3319463"/>
          <p14:tracePt t="50973" x="8612188" y="3179763"/>
          <p14:tracePt t="50975" x="8670925" y="3049588"/>
          <p14:tracePt t="50981" x="8740775" y="2928938"/>
          <p14:tracePt t="50990" x="8821738" y="2789238"/>
          <p14:tracePt t="50996" x="8921750" y="2659063"/>
          <p14:tracePt t="51007" x="9031288" y="2540000"/>
          <p14:tracePt t="51013" x="9131300" y="2439988"/>
          <p14:tracePt t="51024" x="9221788" y="2359025"/>
          <p14:tracePt t="51029" x="9331325" y="2279650"/>
          <p14:tracePt t="51040" x="9412288" y="2228850"/>
          <p14:tracePt t="51046" x="9521825" y="2170113"/>
          <p14:tracePt t="51057" x="9612313" y="2128838"/>
          <p14:tracePt t="51062" x="9691688" y="2109788"/>
          <p14:tracePt t="51074" x="9791700" y="2070100"/>
          <p14:tracePt t="51079" x="9882188" y="2049463"/>
          <p14:tracePt t="51090" x="9961563" y="2028825"/>
          <p14:tracePt t="51096" x="10040938" y="1998663"/>
          <p14:tracePt t="51107" x="10121900" y="1970088"/>
          <p14:tracePt t="51112" x="10201275" y="1949450"/>
          <p14:tracePt t="51124" x="10261600" y="1939925"/>
          <p14:tracePt t="51125" x="10301288" y="1939925"/>
          <p14:tracePt t="51132" x="10361613" y="1939925"/>
          <p14:tracePt t="51141" x="10421938" y="1939925"/>
          <p14:tracePt t="51148" x="10482263" y="1949450"/>
          <p14:tracePt t="51158" x="10552113" y="1979613"/>
          <p14:tracePt t="51164" x="10621963" y="2009775"/>
          <p14:tracePt t="51174" x="10691813" y="2049463"/>
          <p14:tracePt t="51180" x="10752138" y="2079625"/>
          <p14:tracePt t="51190" x="10812463" y="2109788"/>
          <p14:tracePt t="51196" x="10871200" y="2149475"/>
          <p14:tracePt t="51207" x="10931525" y="2179638"/>
          <p14:tracePt t="51213" x="11031538" y="2239963"/>
          <p14:tracePt t="51223" x="11112500" y="2279650"/>
          <p14:tracePt t="51229" x="11201400" y="2339975"/>
          <p14:tracePt t="51240" x="11291888" y="2409825"/>
          <p14:tracePt t="51245" x="11371263" y="2479675"/>
          <p14:tracePt t="51257" x="11471275" y="2540000"/>
          <p14:tracePt t="51262" x="11552238" y="2589213"/>
          <p14:tracePt t="51273" x="11631613" y="2659063"/>
          <p14:tracePt t="51278" x="11712575" y="2709863"/>
          <p14:tracePt t="51290" x="11761788" y="2759075"/>
          <p14:tracePt t="51295" x="11831638" y="2819400"/>
          <p14:tracePt t="51307" x="11891963" y="2868613"/>
          <p14:tracePt t="51312" x="11922125" y="2919413"/>
          <p14:tracePt t="51324" x="11982450" y="2998788"/>
          <p14:tracePt t="51329" x="12031663" y="3098800"/>
          <p14:tracePt t="51340" x="12082463" y="3198813"/>
          <p14:tracePt t="51342" x="12122150" y="3308350"/>
          <p14:tracePt t="51348" x="12152313" y="3438525"/>
          <p14:tracePt t="51358" x="12182475" y="3559175"/>
          <p14:tracePt t="51453" x="12161838" y="5018088"/>
          <p14:tracePt t="51460" x="12131675" y="5087938"/>
          <p14:tracePt t="51468" x="12101513" y="5138738"/>
          <p14:tracePt t="51476" x="12082463" y="5208588"/>
          <p14:tracePt t="51484" x="12061825" y="5268913"/>
          <p14:tracePt t="51492" x="12041188" y="5308600"/>
          <p14:tracePt t="51500" x="12012613" y="5348288"/>
          <p14:tracePt t="51508" x="12001500" y="5387975"/>
          <p14:tracePt t="51516" x="11991975" y="5427663"/>
          <p14:tracePt t="51524" x="11982450" y="5448300"/>
          <p14:tracePt t="51532" x="11971338" y="5468938"/>
          <p14:tracePt t="51540" x="11961813" y="5478463"/>
          <p14:tracePt t="51548" x="11961813" y="5487988"/>
          <p14:tracePt t="51557" x="11952288" y="5518150"/>
          <p14:tracePt t="51564" x="11952288" y="5527675"/>
          <p14:tracePt t="51572" x="11941175" y="5557838"/>
          <p14:tracePt t="51580" x="11931650" y="5588000"/>
          <p14:tracePt t="51588" x="11922125" y="5608638"/>
          <p14:tracePt t="51596" x="11922125" y="5638800"/>
          <p14:tracePt t="51604" x="11901488" y="5668963"/>
          <p14:tracePt t="51612" x="11901488" y="5688013"/>
          <p14:tracePt t="51620" x="11891963" y="5727700"/>
          <p14:tracePt t="51628" x="11871325" y="5768975"/>
          <p14:tracePt t="51636" x="11861800" y="5788025"/>
          <p14:tracePt t="51644" x="11852275" y="5818188"/>
          <p14:tracePt t="51652" x="11831638" y="5848350"/>
          <p14:tracePt t="51660" x="11822113" y="5868988"/>
          <p14:tracePt t="51668" x="11812588" y="5897563"/>
          <p14:tracePt t="51676" x="11801475" y="5938838"/>
          <p14:tracePt t="51684" x="11782425" y="5969000"/>
          <p14:tracePt t="51692" x="11771313" y="5997575"/>
          <p14:tracePt t="51700" x="11761788" y="6008688"/>
          <p14:tracePt t="51708" x="11752263" y="6018213"/>
          <p14:tracePt t="51716" x="11741150" y="6038850"/>
          <p14:tracePt t="51725" x="11731625" y="6038850"/>
          <p14:tracePt t="51748" x="11722100" y="6038850"/>
          <p14:tracePt t="51780" x="11712575" y="6038850"/>
          <p14:tracePt t="51804" x="11701463" y="6048375"/>
          <p14:tracePt t="51812" x="11691938" y="6048375"/>
          <p14:tracePt t="51820" x="11682413" y="6048375"/>
          <p14:tracePt t="51828" x="11671300" y="6048375"/>
          <p14:tracePt t="51836" x="11641138" y="6048375"/>
          <p14:tracePt t="51852" x="11622088" y="6048375"/>
          <p14:tracePt t="51860" x="11601450" y="6057900"/>
          <p14:tracePt t="51868" x="11582400" y="6069013"/>
          <p14:tracePt t="51876" x="11552238" y="6078538"/>
          <p14:tracePt t="51884" x="11531600" y="6078538"/>
          <p14:tracePt t="51892" x="11501438" y="6088063"/>
          <p14:tracePt t="51900" x="11482388" y="6097588"/>
          <p14:tracePt t="51908" x="11452225" y="6097588"/>
          <p14:tracePt t="51917" x="11431588" y="6118225"/>
          <p14:tracePt t="51925" x="11401425" y="6118225"/>
          <p14:tracePt t="51932" x="11382375" y="6138863"/>
          <p14:tracePt t="51941" x="11361738" y="6148388"/>
          <p14:tracePt t="51948" x="11341100" y="6148388"/>
          <p14:tracePt t="51957" x="11322050" y="6157913"/>
          <p14:tracePt t="51964" x="11312525" y="6167438"/>
          <p14:tracePt t="51973" x="11301413" y="6167438"/>
          <p14:tracePt t="51980" x="11282363" y="6167438"/>
          <p14:tracePt t="51988" x="11282363" y="6178550"/>
          <p14:tracePt t="52020" x="11271250" y="6178550"/>
          <p14:tracePt t="52044" x="11261725" y="6178550"/>
          <p14:tracePt t="52060" x="11252200" y="6178550"/>
          <p14:tracePt t="52068" x="11231563" y="6178550"/>
          <p14:tracePt t="52076" x="11191875" y="6178550"/>
          <p14:tracePt t="52084" x="11161713" y="6178550"/>
          <p14:tracePt t="52092" x="11141075" y="6178550"/>
          <p14:tracePt t="52100" x="11112500" y="6178550"/>
          <p14:tracePt t="52132" x="11101388" y="6178550"/>
          <p14:tracePt t="52140" x="11101388" y="6167438"/>
          <p14:tracePt t="53940" x="11091863" y="6167438"/>
          <p14:tracePt t="53948" x="11082338" y="6167438"/>
          <p14:tracePt t="53957" x="11052175" y="6188075"/>
          <p14:tracePt t="53964" x="11012488" y="6208713"/>
          <p14:tracePt t="53973" x="10971213" y="6218238"/>
          <p14:tracePt t="53980" x="10901363" y="6238875"/>
          <p14:tracePt t="53988" x="10831513" y="6248400"/>
          <p14:tracePt t="53996" x="10752138" y="6267450"/>
          <p14:tracePt t="54004" x="10661650" y="6288088"/>
          <p14:tracePt t="54012" x="10531475" y="6297613"/>
          <p14:tracePt t="54020" x="10412413" y="6318250"/>
          <p14:tracePt t="54028" x="10282238" y="6327775"/>
          <p14:tracePt t="54036" x="10191750" y="6338888"/>
          <p14:tracePt t="54044" x="10101263" y="6348413"/>
          <p14:tracePt t="54052" x="10031413" y="6348413"/>
          <p14:tracePt t="54060" x="9961563" y="6327775"/>
          <p14:tracePt t="54068" x="9901238" y="6308725"/>
          <p14:tracePt t="54076" x="9840913" y="6288088"/>
          <p14:tracePt t="54084" x="9782175" y="6267450"/>
          <p14:tracePt t="54092" x="9712325" y="6227763"/>
          <p14:tracePt t="54100" x="9661525" y="6208713"/>
          <p14:tracePt t="54108" x="9640888" y="6197600"/>
          <p14:tracePt t="54116" x="9612313" y="6178550"/>
          <p14:tracePt t="54125" x="9591675" y="6167438"/>
          <p14:tracePt t="54132" x="9561513" y="6127750"/>
          <p14:tracePt t="54141" x="9531350" y="6097588"/>
          <p14:tracePt t="54148" x="9501188" y="6078538"/>
          <p14:tracePt t="54158" x="9451975" y="6038850"/>
          <p14:tracePt t="54164" x="9431338" y="6008688"/>
          <p14:tracePt t="54174" x="9401175" y="5988050"/>
          <p14:tracePt t="54180" x="9371013" y="5969000"/>
          <p14:tracePt t="54190" x="9340850" y="5938838"/>
          <p14:tracePt t="54196" x="9312275" y="5908675"/>
          <p14:tracePt t="54207" x="9271000" y="5888038"/>
          <p14:tracePt t="54212" x="9240838" y="5848350"/>
          <p14:tracePt t="54224" x="9191625" y="5808663"/>
          <p14:tracePt t="54229" x="9170988" y="5788025"/>
          <p14:tracePt t="54240" x="9140825" y="5768975"/>
          <p14:tracePt t="54245" x="9121775" y="5757863"/>
          <p14:tracePt t="54257" x="9091613" y="5738813"/>
          <p14:tracePt t="54262" x="9061450" y="5718175"/>
          <p14:tracePt t="54273" x="9040813" y="5699125"/>
          <p14:tracePt t="54279" x="9001125" y="5678488"/>
          <p14:tracePt t="54290" x="8982075" y="5668963"/>
          <p14:tracePt t="54302" x="8940800" y="5638800"/>
          <p14:tracePt t="54308" x="8921750" y="5627688"/>
          <p14:tracePt t="54316" x="8891588" y="5618163"/>
          <p14:tracePt t="54325" x="8882063" y="5608638"/>
          <p14:tracePt t="54332" x="8861425" y="5599113"/>
          <p14:tracePt t="54342" x="8851900" y="5599113"/>
          <p14:tracePt t="54348" x="8831263" y="5588000"/>
          <p14:tracePt t="54364" x="8821738" y="5588000"/>
          <p14:tracePt t="54373" x="8812213" y="5588000"/>
          <p14:tracePt t="54396" x="8812213" y="5578475"/>
          <p14:tracePt t="55004" x="8821738" y="5568950"/>
          <p14:tracePt t="55012" x="8831263" y="5568950"/>
          <p14:tracePt t="55020" x="8840788" y="5557838"/>
          <p14:tracePt t="55029" x="8870950" y="5548313"/>
          <p14:tracePt t="55036" x="8921750" y="5538788"/>
          <p14:tracePt t="55044" x="8982075" y="5538788"/>
          <p14:tracePt t="55052" x="9021763" y="5538788"/>
          <p14:tracePt t="55060" x="9061450" y="5527675"/>
          <p14:tracePt t="55068" x="9091613" y="5527675"/>
          <p14:tracePt t="55076" x="9131300" y="5527675"/>
          <p14:tracePt t="55084" x="9151938" y="5527675"/>
          <p14:tracePt t="55228" x="9121775" y="5518150"/>
          <p14:tracePt t="55236" x="9101138" y="5518150"/>
          <p14:tracePt t="55244" x="9082088" y="5518150"/>
          <p14:tracePt t="55252" x="9040813" y="5518150"/>
          <p14:tracePt t="55260" x="9012238" y="5518150"/>
          <p14:tracePt t="55268" x="8961438" y="5518150"/>
          <p14:tracePt t="55276" x="8891588" y="5518150"/>
          <p14:tracePt t="55284" x="8791575" y="5518150"/>
          <p14:tracePt t="55292" x="8670925" y="5518150"/>
          <p14:tracePt t="55300" x="8540750" y="5518150"/>
          <p14:tracePt t="55308" x="8401050" y="5518150"/>
          <p14:tracePt t="55316" x="8240713" y="5518150"/>
          <p14:tracePt t="55324" x="8101013" y="5518150"/>
          <p14:tracePt t="55332" x="7961313" y="5518150"/>
          <p14:tracePt t="55340" x="7840663" y="5527675"/>
          <p14:tracePt t="55348" x="7740650" y="5527675"/>
          <p14:tracePt t="55357" x="7640638" y="5527675"/>
          <p14:tracePt t="55364" x="7570788" y="5527675"/>
          <p14:tracePt t="55372" x="7540625" y="5527675"/>
          <p14:tracePt t="55380" x="7500938" y="5518150"/>
          <p14:tracePt t="55388" x="7470775" y="5518150"/>
          <p14:tracePt t="55396" x="7461250" y="5518150"/>
          <p14:tracePt t="55404" x="7451725" y="5518150"/>
          <p14:tracePt t="55412" x="7440613" y="5518150"/>
          <p14:tracePt t="55428" x="7421563" y="5518150"/>
          <p14:tracePt t="55444" x="7410450" y="5518150"/>
          <p14:tracePt t="55468" x="7400925" y="5518150"/>
          <p14:tracePt t="55484" x="7391400" y="5518150"/>
          <p14:tracePt t="55500" x="7381875" y="5518150"/>
          <p14:tracePt t="55508" x="7370763" y="5518150"/>
          <p14:tracePt t="55516" x="7361238" y="5518150"/>
          <p14:tracePt t="55524" x="7340600" y="5518150"/>
          <p14:tracePt t="55532" x="7331075" y="5508625"/>
          <p14:tracePt t="55556" x="7321550" y="5508625"/>
          <p14:tracePt t="55564" x="7310438" y="5508625"/>
          <p14:tracePt t="55572" x="7300913" y="5508625"/>
          <p14:tracePt t="55580" x="7291388" y="5508625"/>
          <p14:tracePt t="55588" x="7281863" y="5508625"/>
          <p14:tracePt t="55604" x="7261225" y="5499100"/>
          <p14:tracePt t="55612" x="7251700" y="5499100"/>
          <p14:tracePt t="55620" x="7240588" y="5499100"/>
          <p14:tracePt t="55628" x="7231063" y="5499100"/>
          <p14:tracePt t="55644" x="7221538" y="5499100"/>
          <p14:tracePt t="55660" x="7210425" y="5499100"/>
          <p14:tracePt t="55676" x="7200900" y="5487988"/>
          <p14:tracePt t="55684" x="7191375" y="5487988"/>
          <p14:tracePt t="55708" x="7181850" y="5487988"/>
          <p14:tracePt t="55780" x="7170738" y="5487988"/>
          <p14:tracePt t="55788" x="7170738" y="5478463"/>
          <p14:tracePt t="55804" x="7161213" y="5478463"/>
          <p14:tracePt t="55876" x="7151688" y="5478463"/>
          <p14:tracePt t="59756" x="7161213" y="5478463"/>
          <p14:tracePt t="59804" x="7170738" y="5468938"/>
          <p14:tracePt t="59812" x="7181850" y="5448300"/>
          <p14:tracePt t="59820" x="7210425" y="5418138"/>
          <p14:tracePt t="59828" x="7231063" y="5357813"/>
          <p14:tracePt t="59836" x="7281863" y="5299075"/>
          <p14:tracePt t="59844" x="7340600" y="5218113"/>
          <p14:tracePt t="59852" x="7391400" y="5148263"/>
          <p14:tracePt t="59860" x="7440613" y="5087938"/>
          <p14:tracePt t="59868" x="7521575" y="4987925"/>
          <p14:tracePt t="59876" x="7610475" y="4878388"/>
          <p14:tracePt t="59884" x="7721600" y="4748213"/>
          <p14:tracePt t="59892" x="7831138" y="4587875"/>
          <p14:tracePt t="59900" x="7981950" y="4398963"/>
          <p14:tracePt t="59908" x="8051800" y="4229100"/>
          <p14:tracePt t="59917" x="8161338" y="4059238"/>
          <p14:tracePt t="59925" x="8231188" y="3889375"/>
          <p14:tracePt t="59932" x="8312150" y="3729038"/>
          <p14:tracePt t="59942" x="8401050" y="3568700"/>
          <p14:tracePt t="59948" x="8491538" y="3429000"/>
          <p14:tracePt t="59958" x="8591550" y="3298825"/>
          <p14:tracePt t="59964" x="8682038" y="3198813"/>
          <p14:tracePt t="59974" x="8761413" y="3119438"/>
          <p14:tracePt t="59980" x="8861425" y="3028950"/>
          <p14:tracePt t="59990" x="8951913" y="2949575"/>
          <p14:tracePt t="59996" x="9031288" y="2879725"/>
          <p14:tracePt t="60007" x="9121775" y="2809875"/>
          <p14:tracePt t="60012" x="9182100" y="2749550"/>
          <p14:tracePt t="60023" x="9251950" y="2689225"/>
          <p14:tracePt t="60029" x="9331325" y="2598738"/>
          <p14:tracePt t="60040" x="9412288" y="2519363"/>
          <p14:tracePt t="60046" x="9491663" y="2459038"/>
          <p14:tracePt t="60057" x="9531350" y="2389188"/>
          <p14:tracePt t="60063" x="9601200" y="2328863"/>
          <p14:tracePt t="60073" x="9661525" y="2279650"/>
          <p14:tracePt t="60079" x="9721850" y="2259013"/>
          <p14:tracePt t="60090" x="9771063" y="2239963"/>
          <p14:tracePt t="60096" x="9831388" y="2198688"/>
          <p14:tracePt t="60107" x="9901238" y="2170113"/>
          <p14:tracePt t="60112" x="9961563" y="2128838"/>
          <p14:tracePt t="60124" x="10031413" y="2098675"/>
          <p14:tracePt t="60125" x="10112375" y="2049463"/>
          <p14:tracePt t="60132" x="10161588" y="2009775"/>
          <p14:tracePt t="60141" x="10212388" y="1970088"/>
          <p14:tracePt t="60148" x="10282238" y="1909763"/>
          <p14:tracePt t="60158" x="10340975" y="1870075"/>
          <p14:tracePt t="60164" x="10421938" y="1809750"/>
          <p14:tracePt t="60174" x="10482263" y="1749425"/>
          <p14:tracePt t="60180" x="10552113" y="1689100"/>
          <p14:tracePt t="60190" x="10601325" y="1628775"/>
          <p14:tracePt t="60196" x="10641013" y="1570038"/>
          <p14:tracePt t="60207" x="10682288" y="1519238"/>
          <p14:tracePt t="60213" x="10712450" y="1458913"/>
          <p14:tracePt t="60224" x="10741025" y="1400175"/>
          <p14:tracePt t="60230" x="10771188" y="1339850"/>
          <p14:tracePt t="60240" x="10801350" y="1279525"/>
          <p14:tracePt t="60245" x="10841038" y="1189038"/>
          <p14:tracePt t="60257" x="10861675" y="1089025"/>
          <p14:tracePt t="60263" x="10901363" y="989013"/>
          <p14:tracePt t="60274" x="10922000" y="879475"/>
          <p14:tracePt t="60279" x="10922000" y="779463"/>
          <p14:tracePt t="60290" x="10922000" y="679450"/>
          <p14:tracePt t="60295" x="10922000" y="590550"/>
          <p14:tracePt t="60307" x="10912475" y="500063"/>
          <p14:tracePt t="60312" x="10882313" y="400050"/>
          <p14:tracePt t="60324" x="10861675" y="330200"/>
          <p14:tracePt t="60329" x="10841038" y="260350"/>
          <p14:tracePt t="60340" x="10831513" y="209550"/>
          <p14:tracePt t="60342" x="10821988" y="169863"/>
          <p14:tracePt t="60349" x="10812463" y="130175"/>
          <p14:tracePt t="60358" x="10791825" y="90488"/>
          <p14:tracePt t="60364" x="10782300" y="60325"/>
          <p14:tracePt t="60374" x="10771188" y="39688"/>
          <p14:tracePt t="60380" x="10761663" y="3016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B560CF-3262-8B40-BE6C-5EF04CF9AB8C}"/>
              </a:ext>
            </a:extLst>
          </p:cNvPr>
          <p:cNvSpPr>
            <a:spLocks noGrp="1"/>
          </p:cNvSpPr>
          <p:nvPr>
            <p:ph type="title"/>
          </p:nvPr>
        </p:nvSpPr>
        <p:spPr>
          <a:xfrm>
            <a:off x="845418" y="-144014"/>
            <a:ext cx="10515600" cy="1325563"/>
          </a:xfrm>
        </p:spPr>
        <p:txBody>
          <a:bodyPr>
            <a:normAutofit/>
          </a:bodyPr>
          <a:lstStyle/>
          <a:p>
            <a:r>
              <a:rPr lang="en-US" altLang="ja-JP" sz="4000" b="1" dirty="0">
                <a:latin typeface="Helvetica" pitchFamily="2" charset="0"/>
              </a:rPr>
              <a:t>Validation against surface observations</a:t>
            </a:r>
            <a:endParaRPr kumimoji="1" lang="ja-JP" altLang="en-US" sz="4000" b="1">
              <a:latin typeface="Helvetica" pitchFamily="2" charset="0"/>
            </a:endParaRPr>
          </a:p>
        </p:txBody>
      </p:sp>
      <p:pic>
        <p:nvPicPr>
          <p:cNvPr id="5" name="図 4">
            <a:extLst>
              <a:ext uri="{FF2B5EF4-FFF2-40B4-BE49-F238E27FC236}">
                <a16:creationId xmlns:a16="http://schemas.microsoft.com/office/drawing/2014/main" id="{DA8E6E02-FC20-C74D-8F22-867C726EBFBC}"/>
              </a:ext>
            </a:extLst>
          </p:cNvPr>
          <p:cNvPicPr>
            <a:picLocks noChangeAspect="1"/>
          </p:cNvPicPr>
          <p:nvPr/>
        </p:nvPicPr>
        <p:blipFill>
          <a:blip r:embed="rId5"/>
          <a:stretch>
            <a:fillRect/>
          </a:stretch>
        </p:blipFill>
        <p:spPr>
          <a:xfrm>
            <a:off x="549087" y="1551793"/>
            <a:ext cx="5615733" cy="3807929"/>
          </a:xfrm>
          <a:prstGeom prst="rect">
            <a:avLst/>
          </a:prstGeom>
        </p:spPr>
      </p:pic>
      <p:pic>
        <p:nvPicPr>
          <p:cNvPr id="6" name="図 5">
            <a:extLst>
              <a:ext uri="{FF2B5EF4-FFF2-40B4-BE49-F238E27FC236}">
                <a16:creationId xmlns:a16="http://schemas.microsoft.com/office/drawing/2014/main" id="{AEE4455D-9453-9346-9CD9-8ACD53D868F5}"/>
              </a:ext>
            </a:extLst>
          </p:cNvPr>
          <p:cNvPicPr>
            <a:picLocks noChangeAspect="1"/>
          </p:cNvPicPr>
          <p:nvPr/>
        </p:nvPicPr>
        <p:blipFill>
          <a:blip r:embed="rId6"/>
          <a:stretch>
            <a:fillRect/>
          </a:stretch>
        </p:blipFill>
        <p:spPr>
          <a:xfrm>
            <a:off x="184070" y="5552488"/>
            <a:ext cx="6378983" cy="1333788"/>
          </a:xfrm>
          <a:prstGeom prst="rect">
            <a:avLst/>
          </a:prstGeom>
        </p:spPr>
      </p:pic>
      <p:sp>
        <p:nvSpPr>
          <p:cNvPr id="7" name="テキスト ボックス 6">
            <a:extLst>
              <a:ext uri="{FF2B5EF4-FFF2-40B4-BE49-F238E27FC236}">
                <a16:creationId xmlns:a16="http://schemas.microsoft.com/office/drawing/2014/main" id="{614D8C51-C0ED-B14A-94F5-BCF66B135227}"/>
              </a:ext>
            </a:extLst>
          </p:cNvPr>
          <p:cNvSpPr txBox="1"/>
          <p:nvPr/>
        </p:nvSpPr>
        <p:spPr>
          <a:xfrm>
            <a:off x="488868" y="799834"/>
            <a:ext cx="584393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 altLang="ja-JP" sz="1600" dirty="0">
                <a:solidFill>
                  <a:schemeClr val="bg2">
                    <a:lumMod val="10000"/>
                  </a:schemeClr>
                </a:solidFill>
                <a:latin typeface="Hiragino Kaku Gothic ProN W3" panose="020B0300000000000000" pitchFamily="34" charset="-128"/>
                <a:ea typeface="Hiragino Kaku Gothic ProN W3" panose="020B0300000000000000" pitchFamily="34" charset="-128"/>
              </a:rPr>
              <a:t>OCA CTP and COT, SYNOP weather and cloud types, and their corresponding ISCCP classification for collocated SYNOP and OCA data in July 2017. </a:t>
            </a:r>
          </a:p>
        </p:txBody>
      </p:sp>
      <p:sp>
        <p:nvSpPr>
          <p:cNvPr id="8" name="テキスト ボックス 7">
            <a:extLst>
              <a:ext uri="{FF2B5EF4-FFF2-40B4-BE49-F238E27FC236}">
                <a16:creationId xmlns:a16="http://schemas.microsoft.com/office/drawing/2014/main" id="{59B23A83-D650-F743-AAD0-C4653BBA0389}"/>
              </a:ext>
            </a:extLst>
          </p:cNvPr>
          <p:cNvSpPr txBox="1"/>
          <p:nvPr/>
        </p:nvSpPr>
        <p:spPr>
          <a:xfrm>
            <a:off x="458578" y="5391484"/>
            <a:ext cx="627380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 altLang="ja-JP" sz="1600" dirty="0">
                <a:solidFill>
                  <a:schemeClr val="bg2">
                    <a:lumMod val="10000"/>
                  </a:schemeClr>
                </a:solidFill>
                <a:latin typeface="Hiragino Kaku Gothic Pro W3" panose="020B0300000000000000" pitchFamily="34" charset="-128"/>
                <a:ea typeface="Hiragino Kaku Gothic Pro W3" panose="020B0300000000000000" pitchFamily="34" charset="-128"/>
              </a:rPr>
              <a:t>OCA cloud occurrences validated against SYNOP.</a:t>
            </a:r>
          </a:p>
        </p:txBody>
      </p:sp>
      <p:pic>
        <p:nvPicPr>
          <p:cNvPr id="9" name="図 8">
            <a:extLst>
              <a:ext uri="{FF2B5EF4-FFF2-40B4-BE49-F238E27FC236}">
                <a16:creationId xmlns:a16="http://schemas.microsoft.com/office/drawing/2014/main" id="{10D60FA0-24DD-FB41-9A23-B8A17BB3DBBB}"/>
              </a:ext>
            </a:extLst>
          </p:cNvPr>
          <p:cNvPicPr>
            <a:picLocks noChangeAspect="1"/>
          </p:cNvPicPr>
          <p:nvPr/>
        </p:nvPicPr>
        <p:blipFill>
          <a:blip r:embed="rId7"/>
          <a:stretch>
            <a:fillRect/>
          </a:stretch>
        </p:blipFill>
        <p:spPr>
          <a:xfrm>
            <a:off x="6433998" y="903456"/>
            <a:ext cx="5335662" cy="5084433"/>
          </a:xfrm>
          <a:prstGeom prst="rect">
            <a:avLst/>
          </a:prstGeom>
        </p:spPr>
      </p:pic>
      <p:sp>
        <p:nvSpPr>
          <p:cNvPr id="10" name="テキスト ボックス 9">
            <a:extLst>
              <a:ext uri="{FF2B5EF4-FFF2-40B4-BE49-F238E27FC236}">
                <a16:creationId xmlns:a16="http://schemas.microsoft.com/office/drawing/2014/main" id="{A76CEC8C-0F4E-3649-920C-D0ED2150423F}"/>
              </a:ext>
            </a:extLst>
          </p:cNvPr>
          <p:cNvSpPr txBox="1"/>
          <p:nvPr/>
        </p:nvSpPr>
        <p:spPr>
          <a:xfrm>
            <a:off x="6842113" y="6012676"/>
            <a:ext cx="509808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 altLang="ja-JP" sz="1600" dirty="0">
                <a:solidFill>
                  <a:schemeClr val="bg2">
                    <a:lumMod val="10000"/>
                  </a:schemeClr>
                </a:solidFill>
                <a:latin typeface="Hiragino Kaku Gothic ProN W3" panose="020B0300000000000000" pitchFamily="34" charset="-128"/>
                <a:ea typeface="Hiragino Kaku Gothic ProN W3" panose="020B0300000000000000" pitchFamily="34" charset="-128"/>
              </a:rPr>
              <a:t>Appearance frequencies of cloud properties</a:t>
            </a:r>
            <a:r>
              <a:rPr lang="en-US" altLang="ja-JP" sz="1600" dirty="0">
                <a:solidFill>
                  <a:schemeClr val="bg2">
                    <a:lumMod val="10000"/>
                  </a:schemeClr>
                </a:solidFill>
                <a:latin typeface="Hiragino Kaku Gothic ProN W3" panose="020B0300000000000000" pitchFamily="34" charset="-128"/>
                <a:ea typeface="Hiragino Kaku Gothic ProN W3" panose="020B0300000000000000" pitchFamily="34" charset="-128"/>
              </a:rPr>
              <a:t> according to weather categories.</a:t>
            </a:r>
            <a:endParaRPr lang="en" altLang="ja-JP" sz="1600" dirty="0">
              <a:solidFill>
                <a:schemeClr val="bg2">
                  <a:lumMod val="10000"/>
                </a:schemeClr>
              </a:solidFill>
              <a:latin typeface="Hiragino Kaku Gothic ProN W3" panose="020B0300000000000000" pitchFamily="34" charset="-128"/>
              <a:ea typeface="Hiragino Kaku Gothic ProN W3" panose="020B0300000000000000" pitchFamily="34" charset="-128"/>
            </a:endParaRPr>
          </a:p>
        </p:txBody>
      </p:sp>
      <p:sp>
        <p:nvSpPr>
          <p:cNvPr id="11" name="テキスト ボックス 10">
            <a:extLst>
              <a:ext uri="{FF2B5EF4-FFF2-40B4-BE49-F238E27FC236}">
                <a16:creationId xmlns:a16="http://schemas.microsoft.com/office/drawing/2014/main" id="{12064216-3685-B642-8AD8-73A88A8517C6}"/>
              </a:ext>
            </a:extLst>
          </p:cNvPr>
          <p:cNvSpPr txBox="1"/>
          <p:nvPr/>
        </p:nvSpPr>
        <p:spPr>
          <a:xfrm>
            <a:off x="10427456" y="4334232"/>
            <a:ext cx="1867124" cy="584775"/>
          </a:xfrm>
          <a:prstGeom prst="rect">
            <a:avLst/>
          </a:prstGeom>
          <a:noFill/>
        </p:spPr>
        <p:txBody>
          <a:bodyPr wrap="square" rtlCol="0">
            <a:spAutoFit/>
          </a:bodyPr>
          <a:lstStyle/>
          <a:p>
            <a:r>
              <a:rPr kumimoji="1" lang="en-US" altLang="ja-JP" sz="1600" dirty="0"/>
              <a:t>Fair: CF </a:t>
            </a:r>
            <a:r>
              <a:rPr lang="ja-JP" altLang="en-US" sz="1600"/>
              <a:t>≦</a:t>
            </a:r>
            <a:r>
              <a:rPr kumimoji="1" lang="en-US" altLang="ja-JP" sz="1600" dirty="0"/>
              <a:t> 5</a:t>
            </a:r>
          </a:p>
          <a:p>
            <a:r>
              <a:rPr lang="en-US" altLang="ja-JP" sz="1600" dirty="0"/>
              <a:t>Cloudy: CF &gt; 5</a:t>
            </a:r>
            <a:endParaRPr kumimoji="1" lang="ja-JP" altLang="en-US" sz="1600"/>
          </a:p>
        </p:txBody>
      </p:sp>
      <p:sp>
        <p:nvSpPr>
          <p:cNvPr id="12" name="正方形/長方形 11">
            <a:extLst>
              <a:ext uri="{FF2B5EF4-FFF2-40B4-BE49-F238E27FC236}">
                <a16:creationId xmlns:a16="http://schemas.microsoft.com/office/drawing/2014/main" id="{4CCD9B1A-FED6-FF46-BD91-3F72CE01AD4B}"/>
              </a:ext>
            </a:extLst>
          </p:cNvPr>
          <p:cNvSpPr/>
          <p:nvPr/>
        </p:nvSpPr>
        <p:spPr>
          <a:xfrm>
            <a:off x="6503193" y="787534"/>
            <a:ext cx="5516984" cy="5934999"/>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73C11A6A-060C-2A4B-9522-44FCFBACA7E3}"/>
              </a:ext>
            </a:extLst>
          </p:cNvPr>
          <p:cNvSpPr/>
          <p:nvPr/>
        </p:nvSpPr>
        <p:spPr>
          <a:xfrm>
            <a:off x="387670" y="754108"/>
            <a:ext cx="5945130" cy="455210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B2FD3730-9ABC-8343-BE4A-7D3EFA60B4B3}"/>
              </a:ext>
            </a:extLst>
          </p:cNvPr>
          <p:cNvSpPr/>
          <p:nvPr/>
        </p:nvSpPr>
        <p:spPr>
          <a:xfrm>
            <a:off x="167137" y="5355782"/>
            <a:ext cx="6301531" cy="144773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119F5A7F-3806-8845-ADD6-115B20B4514E}"/>
              </a:ext>
            </a:extLst>
          </p:cNvPr>
          <p:cNvSpPr txBox="1"/>
          <p:nvPr/>
        </p:nvSpPr>
        <p:spPr>
          <a:xfrm>
            <a:off x="7512378" y="1105626"/>
            <a:ext cx="889687" cy="338554"/>
          </a:xfrm>
          <a:prstGeom prst="rect">
            <a:avLst/>
          </a:prstGeom>
          <a:noFill/>
        </p:spPr>
        <p:txBody>
          <a:bodyPr wrap="square" rtlCol="0">
            <a:spAutoFit/>
          </a:bodyPr>
          <a:lstStyle/>
          <a:p>
            <a:r>
              <a:rPr kumimoji="1" lang="en-US" altLang="ja-JP" sz="1600" dirty="0">
                <a:latin typeface="Hiragino Kaku Gothic Pro W3" panose="020B0300000000000000" pitchFamily="34" charset="-128"/>
                <a:ea typeface="Hiragino Kaku Gothic Pro W3" panose="020B0300000000000000" pitchFamily="34" charset="-128"/>
              </a:rPr>
              <a:t>COT</a:t>
            </a:r>
            <a:endParaRPr kumimoji="1" lang="ja-JP" altLang="en-US" sz="1600">
              <a:latin typeface="Hiragino Kaku Gothic Pro W3" panose="020B0300000000000000" pitchFamily="34" charset="-128"/>
              <a:ea typeface="Hiragino Kaku Gothic Pro W3" panose="020B0300000000000000" pitchFamily="34" charset="-128"/>
            </a:endParaRPr>
          </a:p>
        </p:txBody>
      </p:sp>
      <p:sp>
        <p:nvSpPr>
          <p:cNvPr id="15" name="テキスト ボックス 14">
            <a:extLst>
              <a:ext uri="{FF2B5EF4-FFF2-40B4-BE49-F238E27FC236}">
                <a16:creationId xmlns:a16="http://schemas.microsoft.com/office/drawing/2014/main" id="{AE753A76-DCE4-EF46-85BA-DEF582ADF036}"/>
              </a:ext>
            </a:extLst>
          </p:cNvPr>
          <p:cNvSpPr txBox="1"/>
          <p:nvPr/>
        </p:nvSpPr>
        <p:spPr>
          <a:xfrm>
            <a:off x="9658354" y="1072765"/>
            <a:ext cx="889687" cy="338554"/>
          </a:xfrm>
          <a:prstGeom prst="rect">
            <a:avLst/>
          </a:prstGeom>
          <a:noFill/>
        </p:spPr>
        <p:txBody>
          <a:bodyPr wrap="square" rtlCol="0">
            <a:spAutoFit/>
          </a:bodyPr>
          <a:lstStyle/>
          <a:p>
            <a:r>
              <a:rPr kumimoji="1" lang="en-US" altLang="ja-JP" sz="1600" dirty="0">
                <a:latin typeface="Hiragino Kaku Gothic Pro W3" panose="020B0300000000000000" pitchFamily="34" charset="-128"/>
                <a:ea typeface="Hiragino Kaku Gothic Pro W3" panose="020B0300000000000000" pitchFamily="34" charset="-128"/>
              </a:rPr>
              <a:t>CTP</a:t>
            </a:r>
            <a:endParaRPr kumimoji="1" lang="ja-JP" altLang="en-US" sz="1600">
              <a:latin typeface="Hiragino Kaku Gothic Pro W3" panose="020B0300000000000000" pitchFamily="34" charset="-128"/>
              <a:ea typeface="Hiragino Kaku Gothic Pro W3" panose="020B0300000000000000" pitchFamily="34" charset="-128"/>
            </a:endParaRPr>
          </a:p>
        </p:txBody>
      </p:sp>
      <p:sp>
        <p:nvSpPr>
          <p:cNvPr id="16" name="テキスト ボックス 15">
            <a:extLst>
              <a:ext uri="{FF2B5EF4-FFF2-40B4-BE49-F238E27FC236}">
                <a16:creationId xmlns:a16="http://schemas.microsoft.com/office/drawing/2014/main" id="{368C684F-60DF-7046-B8CB-E9537F792676}"/>
              </a:ext>
            </a:extLst>
          </p:cNvPr>
          <p:cNvSpPr txBox="1"/>
          <p:nvPr/>
        </p:nvSpPr>
        <p:spPr>
          <a:xfrm>
            <a:off x="9835448" y="3699181"/>
            <a:ext cx="889687" cy="338554"/>
          </a:xfrm>
          <a:prstGeom prst="rect">
            <a:avLst/>
          </a:prstGeom>
          <a:noFill/>
        </p:spPr>
        <p:txBody>
          <a:bodyPr wrap="square" rtlCol="0">
            <a:spAutoFit/>
          </a:bodyPr>
          <a:lstStyle/>
          <a:p>
            <a:r>
              <a:rPr kumimoji="1" lang="en-US" altLang="ja-JP" sz="1600" dirty="0">
                <a:latin typeface="Hiragino Kaku Gothic Pro W3" panose="020B0300000000000000" pitchFamily="34" charset="-128"/>
                <a:ea typeface="Hiragino Kaku Gothic Pro W3" panose="020B0300000000000000" pitchFamily="34" charset="-128"/>
              </a:rPr>
              <a:t>CWP</a:t>
            </a:r>
            <a:endParaRPr kumimoji="1" lang="ja-JP" altLang="en-US" sz="1600">
              <a:latin typeface="Hiragino Kaku Gothic Pro W3" panose="020B0300000000000000" pitchFamily="34" charset="-128"/>
              <a:ea typeface="Hiragino Kaku Gothic Pro W3" panose="020B0300000000000000" pitchFamily="34" charset="-128"/>
            </a:endParaRPr>
          </a:p>
        </p:txBody>
      </p:sp>
      <p:sp>
        <p:nvSpPr>
          <p:cNvPr id="17" name="テキスト ボックス 16">
            <a:extLst>
              <a:ext uri="{FF2B5EF4-FFF2-40B4-BE49-F238E27FC236}">
                <a16:creationId xmlns:a16="http://schemas.microsoft.com/office/drawing/2014/main" id="{A5096891-1506-5649-95D5-217A81C41096}"/>
              </a:ext>
            </a:extLst>
          </p:cNvPr>
          <p:cNvSpPr txBox="1"/>
          <p:nvPr/>
        </p:nvSpPr>
        <p:spPr>
          <a:xfrm>
            <a:off x="7055177" y="3699479"/>
            <a:ext cx="889687" cy="338554"/>
          </a:xfrm>
          <a:prstGeom prst="rect">
            <a:avLst/>
          </a:prstGeom>
          <a:noFill/>
        </p:spPr>
        <p:txBody>
          <a:bodyPr wrap="square" rtlCol="0">
            <a:spAutoFit/>
          </a:bodyPr>
          <a:lstStyle/>
          <a:p>
            <a:r>
              <a:rPr kumimoji="1" lang="en-US" altLang="ja-JP" sz="1600" dirty="0">
                <a:latin typeface="Hiragino Kaku Gothic Pro W3" panose="020B0300000000000000" pitchFamily="34" charset="-128"/>
                <a:ea typeface="Hiragino Kaku Gothic Pro W3" panose="020B0300000000000000" pitchFamily="34" charset="-128"/>
              </a:rPr>
              <a:t>CRE</a:t>
            </a:r>
            <a:endParaRPr kumimoji="1" lang="ja-JP" altLang="en-US" sz="1600">
              <a:latin typeface="Hiragino Kaku Gothic Pro W3" panose="020B0300000000000000" pitchFamily="34" charset="-128"/>
              <a:ea typeface="Hiragino Kaku Gothic Pro W3" panose="020B0300000000000000" pitchFamily="34" charset="-128"/>
            </a:endParaRPr>
          </a:p>
        </p:txBody>
      </p:sp>
      <p:sp>
        <p:nvSpPr>
          <p:cNvPr id="25" name="テキスト ボックス 24">
            <a:extLst>
              <a:ext uri="{FF2B5EF4-FFF2-40B4-BE49-F238E27FC236}">
                <a16:creationId xmlns:a16="http://schemas.microsoft.com/office/drawing/2014/main" id="{CA62D14C-F87E-134E-97A6-BABBE94A4F57}"/>
              </a:ext>
            </a:extLst>
          </p:cNvPr>
          <p:cNvSpPr txBox="1"/>
          <p:nvPr/>
        </p:nvSpPr>
        <p:spPr>
          <a:xfrm>
            <a:off x="1292087" y="2192221"/>
            <a:ext cx="1073426" cy="276999"/>
          </a:xfrm>
          <a:prstGeom prst="rect">
            <a:avLst/>
          </a:prstGeom>
          <a:noFill/>
        </p:spPr>
        <p:txBody>
          <a:bodyPr wrap="square" rtlCol="0">
            <a:spAutoFit/>
          </a:bodyPr>
          <a:lstStyle/>
          <a:p>
            <a:r>
              <a:rPr lang="en-US" altLang="ja-JP" sz="1200" dirty="0">
                <a:solidFill>
                  <a:schemeClr val="bg1">
                    <a:lumMod val="50000"/>
                  </a:schemeClr>
                </a:solidFill>
              </a:rPr>
              <a:t>&lt;</a:t>
            </a:r>
            <a:r>
              <a:rPr kumimoji="1" lang="en-US" altLang="ja-JP" sz="1200" dirty="0">
                <a:solidFill>
                  <a:schemeClr val="bg1">
                    <a:lumMod val="50000"/>
                  </a:schemeClr>
                </a:solidFill>
              </a:rPr>
              <a:t> 440 </a:t>
            </a:r>
            <a:r>
              <a:rPr kumimoji="1" lang="en-US" altLang="ja-JP" sz="1200" dirty="0" err="1">
                <a:solidFill>
                  <a:schemeClr val="bg1">
                    <a:lumMod val="50000"/>
                  </a:schemeClr>
                </a:solidFill>
              </a:rPr>
              <a:t>hPa</a:t>
            </a:r>
            <a:endParaRPr kumimoji="1" lang="ja-JP" altLang="en-US" sz="1200">
              <a:solidFill>
                <a:schemeClr val="bg1">
                  <a:lumMod val="50000"/>
                </a:schemeClr>
              </a:solidFill>
            </a:endParaRPr>
          </a:p>
        </p:txBody>
      </p:sp>
      <p:sp>
        <p:nvSpPr>
          <p:cNvPr id="26" name="テキスト ボックス 25">
            <a:extLst>
              <a:ext uri="{FF2B5EF4-FFF2-40B4-BE49-F238E27FC236}">
                <a16:creationId xmlns:a16="http://schemas.microsoft.com/office/drawing/2014/main" id="{EB0A20B8-52F4-AF46-8F46-FF6B3549C453}"/>
              </a:ext>
            </a:extLst>
          </p:cNvPr>
          <p:cNvSpPr txBox="1"/>
          <p:nvPr/>
        </p:nvSpPr>
        <p:spPr>
          <a:xfrm>
            <a:off x="1292087" y="2560246"/>
            <a:ext cx="1477616" cy="276999"/>
          </a:xfrm>
          <a:prstGeom prst="rect">
            <a:avLst/>
          </a:prstGeom>
          <a:noFill/>
        </p:spPr>
        <p:txBody>
          <a:bodyPr wrap="square" rtlCol="0">
            <a:spAutoFit/>
          </a:bodyPr>
          <a:lstStyle/>
          <a:p>
            <a:r>
              <a:rPr lang="en-US" altLang="ja-JP" sz="1200" dirty="0">
                <a:solidFill>
                  <a:schemeClr val="bg1">
                    <a:lumMod val="50000"/>
                  </a:schemeClr>
                </a:solidFill>
              </a:rPr>
              <a:t>440- 680 </a:t>
            </a:r>
            <a:r>
              <a:rPr kumimoji="1" lang="en-US" altLang="ja-JP" sz="1200" dirty="0" err="1">
                <a:solidFill>
                  <a:schemeClr val="bg1">
                    <a:lumMod val="50000"/>
                  </a:schemeClr>
                </a:solidFill>
              </a:rPr>
              <a:t>hPa</a:t>
            </a:r>
            <a:endParaRPr kumimoji="1" lang="ja-JP" altLang="en-US" sz="1200">
              <a:solidFill>
                <a:schemeClr val="bg1">
                  <a:lumMod val="50000"/>
                </a:schemeClr>
              </a:solidFill>
            </a:endParaRPr>
          </a:p>
        </p:txBody>
      </p:sp>
      <p:sp>
        <p:nvSpPr>
          <p:cNvPr id="27" name="テキスト ボックス 26">
            <a:extLst>
              <a:ext uri="{FF2B5EF4-FFF2-40B4-BE49-F238E27FC236}">
                <a16:creationId xmlns:a16="http://schemas.microsoft.com/office/drawing/2014/main" id="{FB913CA6-913C-124A-9C0B-D28A93ED69F1}"/>
              </a:ext>
            </a:extLst>
          </p:cNvPr>
          <p:cNvSpPr txBox="1"/>
          <p:nvPr/>
        </p:nvSpPr>
        <p:spPr>
          <a:xfrm>
            <a:off x="1292087" y="2871246"/>
            <a:ext cx="1477616" cy="276999"/>
          </a:xfrm>
          <a:prstGeom prst="rect">
            <a:avLst/>
          </a:prstGeom>
          <a:noFill/>
        </p:spPr>
        <p:txBody>
          <a:bodyPr wrap="square" rtlCol="0">
            <a:spAutoFit/>
          </a:bodyPr>
          <a:lstStyle/>
          <a:p>
            <a:r>
              <a:rPr lang="en-US" altLang="ja-JP" sz="1200" dirty="0">
                <a:solidFill>
                  <a:schemeClr val="bg1">
                    <a:lumMod val="50000"/>
                  </a:schemeClr>
                </a:solidFill>
              </a:rPr>
              <a:t>&gt; 680 </a:t>
            </a:r>
            <a:r>
              <a:rPr kumimoji="1" lang="en-US" altLang="ja-JP" sz="1200" dirty="0" err="1">
                <a:solidFill>
                  <a:schemeClr val="bg1">
                    <a:lumMod val="50000"/>
                  </a:schemeClr>
                </a:solidFill>
              </a:rPr>
              <a:t>hPa</a:t>
            </a:r>
            <a:endParaRPr kumimoji="1" lang="ja-JP" altLang="en-US" sz="1200">
              <a:solidFill>
                <a:schemeClr val="bg1">
                  <a:lumMod val="50000"/>
                </a:schemeClr>
              </a:solidFill>
            </a:endParaRPr>
          </a:p>
        </p:txBody>
      </p:sp>
      <p:pic>
        <p:nvPicPr>
          <p:cNvPr id="4" name="オーディオ 3">
            <a:hlinkClick r:id="" action="ppaction://media"/>
            <a:extLst>
              <a:ext uri="{FF2B5EF4-FFF2-40B4-BE49-F238E27FC236}">
                <a16:creationId xmlns:a16="http://schemas.microsoft.com/office/drawing/2014/main" id="{0B56F716-90BE-F942-AA64-D3DE6D5285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78796836"/>
      </p:ext>
    </p:extLst>
  </p:cSld>
  <p:clrMapOvr>
    <a:masterClrMapping/>
  </p:clrMapOvr>
  <mc:AlternateContent xmlns:mc="http://schemas.openxmlformats.org/markup-compatibility/2006" xmlns:p14="http://schemas.microsoft.com/office/powerpoint/2010/main">
    <mc:Choice Requires="p14">
      <p:transition spd="slow" p14:dur="2000" advTm="102293"/>
    </mc:Choice>
    <mc:Fallback xmlns="">
      <p:transition spd="slow" advTm="102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5390" x="3600450" y="6791325"/>
          <p14:tracePt t="35397" x="3678238" y="6681788"/>
          <p14:tracePt t="35405" x="3776663" y="6548438"/>
          <p14:tracePt t="35413" x="3876675" y="6405563"/>
          <p14:tracePt t="35421" x="4019550" y="6249988"/>
          <p14:tracePt t="35429" x="4186238" y="6107113"/>
          <p14:tracePt t="35437" x="4418013" y="5908675"/>
          <p14:tracePt t="35445" x="4683125" y="5719763"/>
          <p14:tracePt t="35453" x="4991100" y="5532438"/>
          <p14:tracePt t="35461" x="5389563" y="5356225"/>
          <p14:tracePt t="35469" x="5875338" y="5157788"/>
          <p14:tracePt t="35477" x="6372225" y="4957763"/>
          <p14:tracePt t="35485" x="6813550" y="4770438"/>
          <p14:tracePt t="35493" x="7178675" y="4616450"/>
          <p14:tracePt t="35501" x="7443788" y="4505325"/>
          <p14:tracePt t="35509" x="7631113" y="4440238"/>
          <p14:tracePt t="35518" x="7785100" y="4406900"/>
          <p14:tracePt t="35525" x="7896225" y="4362450"/>
          <p14:tracePt t="35535" x="7996238" y="4340225"/>
          <p14:tracePt t="35541" x="8061325" y="4318000"/>
          <p14:tracePt t="35551" x="8116888" y="4306888"/>
          <p14:tracePt t="35557" x="8161338" y="4306888"/>
          <p14:tracePt t="35567" x="8183563" y="4306888"/>
          <p14:tracePt t="35573" x="8205788" y="4295775"/>
          <p14:tracePt t="35613" x="8216900" y="4295775"/>
          <p14:tracePt t="35621" x="8228013" y="4306888"/>
          <p14:tracePt t="35629" x="8239125" y="4306888"/>
          <p14:tracePt t="35637" x="8239125" y="4318000"/>
          <p14:tracePt t="35645" x="8250238" y="4329113"/>
          <p14:tracePt t="35653" x="8259763" y="4340225"/>
          <p14:tracePt t="35661" x="8270875" y="4351338"/>
          <p14:tracePt t="35669" x="8281988" y="4373563"/>
          <p14:tracePt t="35677" x="8304213" y="4395788"/>
          <p14:tracePt t="35685" x="8326438" y="4440238"/>
          <p14:tracePt t="35693" x="8370888" y="4494213"/>
          <p14:tracePt t="35701" x="8404225" y="4549775"/>
          <p14:tracePt t="35709" x="8437563" y="4594225"/>
          <p14:tracePt t="35718" x="8482013" y="4627563"/>
          <p14:tracePt t="35725" x="8513763" y="4672013"/>
          <p14:tracePt t="35734" x="8558213" y="4714875"/>
          <p14:tracePt t="35741" x="8591550" y="4748213"/>
          <p14:tracePt t="35750" x="8624888" y="4792663"/>
          <p14:tracePt t="35757" x="8658225" y="4859338"/>
          <p14:tracePt t="35766" x="8680450" y="4914900"/>
          <p14:tracePt t="35773" x="8713788" y="4968875"/>
          <p14:tracePt t="35783" x="8724900" y="5002213"/>
          <p14:tracePt t="35789" x="8724900" y="5046663"/>
          <p14:tracePt t="35800" x="8724900" y="5068888"/>
          <p14:tracePt t="35805" x="8724900" y="5091113"/>
          <p14:tracePt t="35816" x="8724900" y="5124450"/>
          <p14:tracePt t="35821" x="8680450" y="5180013"/>
          <p14:tracePt t="35833" x="8636000" y="5233988"/>
          <p14:tracePt t="35839" x="8580438" y="5289550"/>
          <p14:tracePt t="35850" x="8535988" y="5334000"/>
          <p14:tracePt t="35856" x="8470900" y="5367338"/>
          <p14:tracePt t="35866" x="8404225" y="5400675"/>
          <p14:tracePt t="35872" x="8337550" y="5422900"/>
          <p14:tracePt t="35883" x="8259763" y="5434013"/>
          <p14:tracePt t="35889" x="8161338" y="5456238"/>
          <p14:tracePt t="35900" x="8083550" y="5456238"/>
          <p14:tracePt t="35905" x="8005763" y="5456238"/>
          <p14:tracePt t="35916" x="7929563" y="5456238"/>
          <p14:tracePt t="35918" x="7874000" y="5456238"/>
          <p14:tracePt t="35925" x="7840663" y="5456238"/>
          <p14:tracePt t="35934" x="7807325" y="5445125"/>
          <p14:tracePt t="35941" x="7751763" y="5422900"/>
          <p14:tracePt t="35951" x="7708900" y="5389563"/>
          <p14:tracePt t="35958" x="7675563" y="5322888"/>
          <p14:tracePt t="35967" x="7620000" y="5222875"/>
          <p14:tracePt t="35973" x="7575550" y="5113338"/>
          <p14:tracePt t="35983" x="7553325" y="5002213"/>
          <p14:tracePt t="35989" x="7519988" y="4881563"/>
          <p14:tracePt t="36000" x="7488238" y="4748213"/>
          <p14:tracePt t="36006" x="7466013" y="4616450"/>
          <p14:tracePt t="36016" x="7454900" y="4494213"/>
          <p14:tracePt t="36022" x="7443788" y="4351338"/>
          <p14:tracePt t="36033" x="7421563" y="4240213"/>
          <p14:tracePt t="36039" x="7410450" y="4130675"/>
          <p14:tracePt t="36050" x="7388225" y="4019550"/>
          <p14:tracePt t="36055" x="7377113" y="3898900"/>
          <p14:tracePt t="36066" x="7377113" y="3776663"/>
          <p14:tracePt t="36071" x="7377113" y="3644900"/>
          <p14:tracePt t="36083" x="7388225" y="3489325"/>
          <p14:tracePt t="36089" x="7421563" y="3357563"/>
          <p14:tracePt t="36100" x="7454900" y="3224213"/>
          <p14:tracePt t="36105" x="7488238" y="3070225"/>
          <p14:tracePt t="36117" x="7531100" y="2970213"/>
          <p14:tracePt t="36118" x="7575550" y="2882900"/>
          <p14:tracePt t="36125" x="7631113" y="2805113"/>
          <p14:tracePt t="36134" x="7697788" y="2727325"/>
          <p14:tracePt t="36141" x="7762875" y="2651125"/>
          <p14:tracePt t="36151" x="7840663" y="2584450"/>
          <p14:tracePt t="36157" x="7918450" y="2495550"/>
          <p14:tracePt t="36167" x="7996238" y="2428875"/>
          <p14:tracePt t="36173" x="8061325" y="2374900"/>
          <p14:tracePt t="36183" x="8150225" y="2330450"/>
          <p14:tracePt t="36189" x="8250238" y="2286000"/>
          <p14:tracePt t="36200" x="8326438" y="2263775"/>
          <p14:tracePt t="36206" x="8426450" y="2241550"/>
          <p14:tracePt t="36216" x="8513763" y="2230438"/>
          <p14:tracePt t="36222" x="8591550" y="2219325"/>
          <p14:tracePt t="36233" x="8691563" y="2219325"/>
          <p14:tracePt t="36238" x="8801100" y="2219325"/>
          <p14:tracePt t="36250" x="8901113" y="2219325"/>
          <p14:tracePt t="36254" x="9001125" y="2230438"/>
          <p14:tracePt t="36266" x="9099550" y="2263775"/>
          <p14:tracePt t="36272" x="9210675" y="2297113"/>
          <p14:tracePt t="36283" x="9297988" y="2330450"/>
          <p14:tracePt t="36289" x="9409113" y="2397125"/>
          <p14:tracePt t="36300" x="9520238" y="2439988"/>
          <p14:tracePt t="36305" x="9629775" y="2517775"/>
          <p14:tracePt t="36317" x="9729788" y="2606675"/>
          <p14:tracePt t="36322" x="9828213" y="2705100"/>
          <p14:tracePt t="36333" x="9917113" y="2827338"/>
          <p14:tracePt t="36339" x="9994900" y="2970213"/>
          <p14:tracePt t="36350" x="10071100" y="3136900"/>
          <p14:tracePt t="36351" x="10137775" y="3335338"/>
          <p14:tracePt t="36358" x="10193338" y="3567113"/>
          <p14:tracePt t="36367" x="10237788" y="3787775"/>
          <p14:tracePt t="36373" x="10271125" y="3997325"/>
          <p14:tracePt t="36383" x="10291763" y="4217988"/>
          <p14:tracePt t="36389" x="10291763" y="4429125"/>
          <p14:tracePt t="36400" x="10271125" y="4694238"/>
          <p14:tracePt t="36406" x="10248900" y="4881563"/>
          <p14:tracePt t="36416" x="10204450" y="5091113"/>
          <p14:tracePt t="36422" x="10137775" y="5311775"/>
          <p14:tracePt t="36433" x="10093325" y="5465763"/>
          <p14:tracePt t="36439" x="10028238" y="5610225"/>
          <p14:tracePt t="36450" x="9972675" y="5730875"/>
          <p14:tracePt t="36455" x="9928225" y="5808663"/>
          <p14:tracePt t="36466" x="9894888" y="5853113"/>
          <p14:tracePt t="36472" x="9850438" y="5908675"/>
          <p14:tracePt t="36483" x="9828213" y="5919788"/>
          <p14:tracePt t="36489" x="9817100" y="5919788"/>
          <p14:tracePt t="36500" x="9805988" y="5930900"/>
          <p14:tracePt t="36506" x="9783763" y="5930900"/>
          <p14:tracePt t="36516" x="9763125" y="5930900"/>
          <p14:tracePt t="36521" x="9752013" y="5930900"/>
          <p14:tracePt t="36533" x="9740900" y="5930900"/>
          <p14:tracePt t="36534" x="9729788" y="5930900"/>
          <p14:tracePt t="36557" x="9729788" y="5919788"/>
          <p14:tracePt t="36581" x="9718675" y="5919788"/>
          <p14:tracePt t="36605" x="9696450" y="5919788"/>
          <p14:tracePt t="36621" x="9685338" y="5908675"/>
          <p14:tracePt t="38645" x="9674225" y="5908675"/>
          <p14:tracePt t="38653" x="9663113" y="5908675"/>
          <p14:tracePt t="38701" x="9685338" y="5875338"/>
          <p14:tracePt t="38709" x="9729788" y="5753100"/>
          <p14:tracePt t="38717" x="9783763" y="5621338"/>
          <p14:tracePt t="38725" x="9828213" y="5465763"/>
          <p14:tracePt t="38733" x="9861550" y="5300663"/>
          <p14:tracePt t="38741" x="9861550" y="5168900"/>
          <p14:tracePt t="38750" x="9872663" y="5046663"/>
          <p14:tracePt t="38757" x="9872663" y="4903788"/>
          <p14:tracePt t="38766" x="9872663" y="4748213"/>
          <p14:tracePt t="38773" x="9872663" y="4572000"/>
          <p14:tracePt t="38781" x="9872663" y="4395788"/>
          <p14:tracePt t="38789" x="9872663" y="4217988"/>
          <p14:tracePt t="38797" x="9906000" y="4097338"/>
          <p14:tracePt t="38805" x="9917113" y="3975100"/>
          <p14:tracePt t="38813" x="9950450" y="3843338"/>
          <p14:tracePt t="38821" x="9972675" y="3765550"/>
          <p14:tracePt t="38829" x="9983788" y="3743325"/>
          <p14:tracePt t="38837" x="9994900" y="3721100"/>
          <p14:tracePt t="38845" x="10006013" y="3698875"/>
          <p14:tracePt t="38861" x="10006013" y="3687763"/>
          <p14:tracePt t="38877" x="10006013" y="3678238"/>
          <p14:tracePt t="38917" x="10017125" y="3667125"/>
          <p14:tracePt t="38925" x="10017125" y="3656013"/>
          <p14:tracePt t="38933" x="10037763" y="3633788"/>
          <p14:tracePt t="38941" x="10059988" y="3611563"/>
          <p14:tracePt t="38950" x="10071100" y="3589338"/>
          <p14:tracePt t="38957" x="10082213" y="3578225"/>
          <p14:tracePt t="38966" x="10093325" y="3567113"/>
          <p14:tracePt t="38973" x="10126663" y="3544888"/>
          <p14:tracePt t="38981" x="10160000" y="3522663"/>
          <p14:tracePt t="38989" x="10182225" y="3511550"/>
          <p14:tracePt t="38997" x="10226675" y="3478213"/>
          <p14:tracePt t="39005" x="10260013" y="3455988"/>
          <p14:tracePt t="39013" x="10282238" y="3424238"/>
          <p14:tracePt t="39021" x="10313988" y="3379788"/>
          <p14:tracePt t="39029" x="10325100" y="3368675"/>
          <p14:tracePt t="39045" x="10325100" y="3357563"/>
          <p14:tracePt t="39093" x="10336213" y="3324225"/>
          <p14:tracePt t="39101" x="10336213" y="3313113"/>
          <p14:tracePt t="39109" x="10369550" y="3257550"/>
          <p14:tracePt t="39117" x="10380663" y="3213100"/>
          <p14:tracePt t="39125" x="10402888" y="3159125"/>
          <p14:tracePt t="39134" x="10436225" y="3114675"/>
          <p14:tracePt t="39141" x="10447338" y="3059113"/>
          <p14:tracePt t="39150" x="10447338" y="3025775"/>
          <p14:tracePt t="39157" x="10469563" y="2992438"/>
          <p14:tracePt t="39166" x="10480675" y="2947988"/>
          <p14:tracePt t="39179" x="10491788" y="2936875"/>
          <p14:tracePt t="39184" x="10502900" y="2925763"/>
          <p14:tracePt t="39589" x="10491788" y="2925763"/>
          <p14:tracePt t="39597" x="10480675" y="2947988"/>
          <p14:tracePt t="39605" x="10447338" y="2992438"/>
          <p14:tracePt t="39613" x="10436225" y="3014663"/>
          <p14:tracePt t="39621" x="10391775" y="3081338"/>
          <p14:tracePt t="39629" x="10347325" y="3136900"/>
          <p14:tracePt t="39637" x="10291763" y="3213100"/>
          <p14:tracePt t="39645" x="10237788" y="3324225"/>
          <p14:tracePt t="39653" x="10160000" y="3444875"/>
          <p14:tracePt t="39661" x="10082213" y="3556000"/>
          <p14:tracePt t="39669" x="10006013" y="3667125"/>
          <p14:tracePt t="39677" x="9917113" y="3787775"/>
          <p14:tracePt t="39685" x="9828213" y="3910013"/>
          <p14:tracePt t="39693" x="9752013" y="4019550"/>
          <p14:tracePt t="39701" x="9674225" y="4108450"/>
          <p14:tracePt t="39709" x="9585325" y="4206875"/>
          <p14:tracePt t="39717" x="9520238" y="4295775"/>
          <p14:tracePt t="39725" x="9453563" y="4384675"/>
          <p14:tracePt t="39734" x="9375775" y="4471988"/>
          <p14:tracePt t="39741" x="9275763" y="4583113"/>
          <p14:tracePt t="39751" x="9177338" y="4694238"/>
          <p14:tracePt t="39757" x="9088438" y="4781550"/>
          <p14:tracePt t="39767" x="9001125" y="4870450"/>
          <p14:tracePt t="39773" x="8934450" y="4914900"/>
          <p14:tracePt t="39783" x="8901113" y="4948238"/>
          <p14:tracePt t="39789" x="8867775" y="4968875"/>
          <p14:tracePt t="39800" x="8845550" y="4968875"/>
          <p14:tracePt t="39805" x="8834438" y="4968875"/>
          <p14:tracePt t="39816" x="8823325" y="4968875"/>
          <p14:tracePt t="39821" x="8812213" y="4979988"/>
          <p14:tracePt t="39833" x="8789988" y="4991100"/>
          <p14:tracePt t="39839" x="8767763" y="4991100"/>
          <p14:tracePt t="39850" x="8747125" y="4991100"/>
          <p14:tracePt t="39854" x="8736013" y="4991100"/>
          <p14:tracePt t="39866" x="8724900" y="4991100"/>
          <p14:tracePt t="39871" x="8691563" y="4991100"/>
          <p14:tracePt t="39883" x="8680450" y="4991100"/>
          <p14:tracePt t="39888" x="8658225" y="4991100"/>
          <p14:tracePt t="39901" x="8647113" y="4991100"/>
          <p14:tracePt t="39909" x="8636000" y="4991100"/>
          <p14:tracePt t="39925" x="8624888" y="4991100"/>
          <p14:tracePt t="39934" x="8613775" y="4991100"/>
          <p14:tracePt t="39941" x="8602663" y="4991100"/>
          <p14:tracePt t="39950" x="8569325" y="4991100"/>
          <p14:tracePt t="39958" x="8547100" y="4991100"/>
          <p14:tracePt t="39966" x="8513763" y="4991100"/>
          <p14:tracePt t="39973" x="8482013" y="4991100"/>
          <p14:tracePt t="39981" x="8448675" y="5002213"/>
          <p14:tracePt t="39989" x="8404225" y="5024438"/>
          <p14:tracePt t="39997" x="8370888" y="5046663"/>
          <p14:tracePt t="40005" x="8315325" y="5080000"/>
          <p14:tracePt t="40013" x="8250238" y="5124450"/>
          <p14:tracePt t="40021" x="8205788" y="5168900"/>
          <p14:tracePt t="40029" x="8161338" y="5211763"/>
          <p14:tracePt t="40037" x="8105775" y="5256213"/>
          <p14:tracePt t="40045" x="8072438" y="5300663"/>
          <p14:tracePt t="40053" x="8039100" y="5334000"/>
          <p14:tracePt t="40061" x="8016875" y="5367338"/>
          <p14:tracePt t="40069" x="8005763" y="5389563"/>
          <p14:tracePt t="40077" x="7996238" y="5400675"/>
          <p14:tracePt t="40085" x="7985125" y="5411788"/>
          <p14:tracePt t="40093" x="7974013" y="5434013"/>
          <p14:tracePt t="40109" x="7951788" y="5465763"/>
          <p14:tracePt t="40117" x="7951788" y="5476875"/>
          <p14:tracePt t="40125" x="7940675" y="5476875"/>
          <p14:tracePt t="40141" x="7940675" y="5487988"/>
          <p14:tracePt t="40150" x="7929563" y="5487988"/>
          <p14:tracePt t="40157" x="7929563" y="5499100"/>
          <p14:tracePt t="40317" x="7918450" y="5499100"/>
          <p14:tracePt t="40813" x="7929563" y="5499100"/>
          <p14:tracePt t="40821" x="7951788" y="5499100"/>
          <p14:tracePt t="40829" x="7985125" y="5499100"/>
          <p14:tracePt t="40837" x="8005763" y="5499100"/>
          <p14:tracePt t="40845" x="8061325" y="5476875"/>
          <p14:tracePt t="40853" x="8139113" y="5445125"/>
          <p14:tracePt t="40861" x="8250238" y="5411788"/>
          <p14:tracePt t="40869" x="8359775" y="5389563"/>
          <p14:tracePt t="40877" x="8513763" y="5334000"/>
          <p14:tracePt t="40885" x="8691563" y="5289550"/>
          <p14:tracePt t="40893" x="8867775" y="5256213"/>
          <p14:tracePt t="40901" x="9055100" y="5233988"/>
          <p14:tracePt t="40909" x="9266238" y="5202238"/>
          <p14:tracePt t="40918" x="9464675" y="5180013"/>
          <p14:tracePt t="40925" x="9707563" y="5168900"/>
          <p14:tracePt t="40934" x="9894888" y="5168900"/>
          <p14:tracePt t="40941" x="10071100" y="5168900"/>
          <p14:tracePt t="40950" x="10248900" y="5168900"/>
          <p14:tracePt t="40958" x="10402888" y="5191125"/>
          <p14:tracePt t="40967" x="10556875" y="5202238"/>
          <p14:tracePt t="40973" x="10656888" y="5222875"/>
          <p14:tracePt t="40983" x="10745788" y="5233988"/>
          <p14:tracePt t="40989" x="10810875" y="5233988"/>
          <p14:tracePt t="41000" x="10844213" y="5245100"/>
          <p14:tracePt t="41006" x="10855325" y="5245100"/>
          <p14:tracePt t="41016" x="10866438" y="5245100"/>
          <p14:tracePt t="41021" x="10877550" y="5245100"/>
          <p14:tracePt t="41093" x="10877550" y="5256213"/>
          <p14:tracePt t="46133" x="10866438" y="5256213"/>
          <p14:tracePt t="46150" x="10844213" y="5256213"/>
          <p14:tracePt t="46157" x="10810875" y="5256213"/>
          <p14:tracePt t="46166" x="10768013" y="5256213"/>
          <p14:tracePt t="46173" x="10723563" y="5256213"/>
          <p14:tracePt t="46181" x="10645775" y="5278438"/>
          <p14:tracePt t="46189" x="10556875" y="5300663"/>
          <p14:tracePt t="46197" x="10458450" y="5334000"/>
          <p14:tracePt t="46205" x="10358438" y="5367338"/>
          <p14:tracePt t="46213" x="10226675" y="5411788"/>
          <p14:tracePt t="46221" x="10104438" y="5445125"/>
          <p14:tracePt t="46229" x="9994900" y="5476875"/>
          <p14:tracePt t="46237" x="9861550" y="5521325"/>
          <p14:tracePt t="46245" x="9740900" y="5565775"/>
          <p14:tracePt t="46253" x="9618663" y="5621338"/>
          <p14:tracePt t="46261" x="9498013" y="5688013"/>
          <p14:tracePt t="46269" x="9398000" y="5753100"/>
          <p14:tracePt t="46277" x="9275763" y="5808663"/>
          <p14:tracePt t="46285" x="9177338" y="5875338"/>
          <p14:tracePt t="46293" x="9077325" y="5908675"/>
          <p14:tracePt t="46301" x="8990013" y="5953125"/>
          <p14:tracePt t="46309" x="8890000" y="5995988"/>
          <p14:tracePt t="46318" x="8778875" y="6040438"/>
          <p14:tracePt t="46325" x="8658225" y="6096000"/>
          <p14:tracePt t="46334" x="8535988" y="6140450"/>
          <p14:tracePt t="46341" x="8404225" y="6184900"/>
          <p14:tracePt t="46351" x="8281988" y="6227763"/>
          <p14:tracePt t="46357" x="8128000" y="6261100"/>
          <p14:tracePt t="46367" x="7985125" y="6283325"/>
          <p14:tracePt t="46373" x="7829550" y="6294438"/>
          <p14:tracePt t="46383" x="7642225" y="6294438"/>
          <p14:tracePt t="46389" x="7466013" y="6294438"/>
          <p14:tracePt t="46400" x="7234238" y="6294438"/>
          <p14:tracePt t="46405" x="7034213" y="6294438"/>
          <p14:tracePt t="46416" x="6835775" y="6272213"/>
          <p14:tracePt t="46422" x="6670675" y="6238875"/>
          <p14:tracePt t="46433" x="6492875" y="6218238"/>
          <p14:tracePt t="46439" x="6327775" y="6196013"/>
          <p14:tracePt t="46450" x="6184900" y="6173788"/>
          <p14:tracePt t="46456" x="6062663" y="6151563"/>
          <p14:tracePt t="46467" x="5930900" y="6118225"/>
          <p14:tracePt t="46473" x="5819775" y="6084888"/>
          <p14:tracePt t="46483" x="5699125" y="6029325"/>
          <p14:tracePt t="46489" x="5599113" y="5984875"/>
          <p14:tracePt t="46500" x="5521325" y="5942013"/>
          <p14:tracePt t="46505" x="5456238" y="5897563"/>
          <p14:tracePt t="46517" x="5400675" y="5853113"/>
          <p14:tracePt t="46522" x="5345113" y="5819775"/>
          <p14:tracePt t="46533" x="5322888" y="5819775"/>
          <p14:tracePt t="46538" x="5289550" y="5797550"/>
          <p14:tracePt t="46550" x="5245100" y="5786438"/>
          <p14:tracePt t="46551" x="5202238" y="5764213"/>
          <p14:tracePt t="46558" x="5168900" y="5764213"/>
          <p14:tracePt t="46567" x="5124450" y="5741988"/>
          <p14:tracePt t="46573" x="5080000" y="5741988"/>
          <p14:tracePt t="46583" x="5024438" y="5730875"/>
          <p14:tracePt t="46589" x="4968875" y="5730875"/>
          <p14:tracePt t="46600" x="4903788" y="5719763"/>
          <p14:tracePt t="46606" x="4826000" y="5719763"/>
          <p14:tracePt t="46616" x="4748213" y="5719763"/>
          <p14:tracePt t="46622" x="4672013" y="5719763"/>
          <p14:tracePt t="46633" x="4594225" y="5719763"/>
          <p14:tracePt t="46638" x="4483100" y="5719763"/>
          <p14:tracePt t="46650" x="4351338" y="5719763"/>
          <p14:tracePt t="46655" x="4217988" y="5699125"/>
          <p14:tracePt t="46666" x="4075113" y="5676900"/>
          <p14:tracePt t="46672" x="3921125" y="5654675"/>
          <p14:tracePt t="46683" x="3754438" y="5621338"/>
          <p14:tracePt t="46689" x="3578225" y="5576888"/>
          <p14:tracePt t="46700" x="3390900" y="5543550"/>
          <p14:tracePt t="46706" x="3179763" y="5487988"/>
          <p14:tracePt t="46717" x="2871788" y="5411788"/>
          <p14:tracePt t="46718" x="2584450" y="5345113"/>
          <p14:tracePt t="46727" x="2197100" y="5245100"/>
          <p14:tracePt t="46734" x="1822450" y="5135563"/>
          <p14:tracePt t="46741" x="1535113" y="5024438"/>
          <p14:tracePt t="46751" x="1281113" y="4914900"/>
          <p14:tracePt t="46757" x="1104900" y="4803775"/>
          <p14:tracePt t="46766" x="993775" y="4672013"/>
          <p14:tracePt t="46773" x="839788" y="4449763"/>
          <p14:tracePt t="46783" x="695325" y="4206875"/>
          <p14:tracePt t="46789" x="596900" y="3975100"/>
          <p14:tracePt t="46800" x="519113" y="3698875"/>
          <p14:tracePt t="46806" x="463550" y="3455988"/>
          <p14:tracePt t="46816" x="430213" y="3257550"/>
          <p14:tracePt t="46822" x="407988" y="3092450"/>
          <p14:tracePt t="46833" x="407988" y="2916238"/>
          <p14:tracePt t="46838" x="407988" y="2749550"/>
          <p14:tracePt t="46850" x="463550" y="2595563"/>
          <p14:tracePt t="46855" x="530225" y="2397125"/>
          <p14:tracePt t="46866" x="630238" y="2109788"/>
          <p14:tracePt t="46872" x="773113" y="1822450"/>
          <p14:tracePt t="46883" x="873125" y="1646238"/>
          <p14:tracePt t="46889" x="982663" y="1479550"/>
          <p14:tracePt t="46900" x="1071563" y="1370013"/>
          <p14:tracePt t="46906" x="1138238" y="1281113"/>
          <p14:tracePt t="46917" x="1214438" y="1203325"/>
          <p14:tracePt t="46918" x="1281113" y="1147763"/>
          <p14:tracePt t="46925" x="1370013" y="1093788"/>
          <p14:tracePt t="46934" x="1457325" y="1038225"/>
          <p14:tracePt t="46941" x="1546225" y="1004888"/>
          <p14:tracePt t="46950" x="1646238" y="971550"/>
          <p14:tracePt t="46958" x="1744663" y="949325"/>
          <p14:tracePt t="46967" x="1855788" y="915988"/>
          <p14:tracePt t="46973" x="1954213" y="873125"/>
          <p14:tracePt t="46983" x="2043113" y="828675"/>
          <p14:tracePt t="46990" x="2132013" y="795338"/>
          <p14:tracePt t="47000" x="2208213" y="762000"/>
          <p14:tracePt t="47006" x="2274888" y="750888"/>
          <p14:tracePt t="47016" x="2352675" y="728663"/>
          <p14:tracePt t="47022" x="2386013" y="728663"/>
          <p14:tracePt t="47033" x="2428875" y="728663"/>
          <p14:tracePt t="47038" x="2473325" y="728663"/>
          <p14:tracePt t="47050" x="2517775" y="728663"/>
          <p14:tracePt t="47054" x="2573338" y="739775"/>
          <p14:tracePt t="47066" x="2640013" y="750888"/>
          <p14:tracePt t="47072" x="2716213" y="762000"/>
          <p14:tracePt t="47083" x="2794000" y="773113"/>
          <p14:tracePt t="47089" x="2882900" y="784225"/>
          <p14:tracePt t="47100" x="2959100" y="795338"/>
          <p14:tracePt t="47106" x="3059113" y="817563"/>
          <p14:tracePt t="47117" x="3159125" y="828675"/>
          <p14:tracePt t="47118" x="3246438" y="850900"/>
          <p14:tracePt t="47125" x="3357563" y="850900"/>
          <p14:tracePt t="47134" x="3455988" y="873125"/>
          <p14:tracePt t="47141" x="3544888" y="884238"/>
          <p14:tracePt t="47151" x="3656013" y="893763"/>
          <p14:tracePt t="47157" x="3765550" y="915988"/>
          <p14:tracePt t="47167" x="3876675" y="927100"/>
          <p14:tracePt t="47173" x="3975100" y="938213"/>
          <p14:tracePt t="47183" x="4064000" y="971550"/>
          <p14:tracePt t="47189" x="4141788" y="993775"/>
          <p14:tracePt t="47200" x="4195763" y="1027113"/>
          <p14:tracePt t="47206" x="4251325" y="1060450"/>
          <p14:tracePt t="47217" x="4318000" y="1104900"/>
          <p14:tracePt t="47227" x="4384675" y="1147763"/>
          <p14:tracePt t="47234" x="4460875" y="1214438"/>
          <p14:tracePt t="47239" x="4560888" y="1292225"/>
          <p14:tracePt t="47250" x="4649788" y="1370013"/>
          <p14:tracePt t="47256" x="4737100" y="1468438"/>
          <p14:tracePt t="47266" x="4826000" y="1568450"/>
          <p14:tracePt t="47272" x="4914900" y="1677988"/>
          <p14:tracePt t="47283" x="5002213" y="1778000"/>
          <p14:tracePt t="47289" x="5091113" y="1900238"/>
          <p14:tracePt t="47300" x="5168900" y="2020888"/>
          <p14:tracePt t="47306" x="5256213" y="2143125"/>
          <p14:tracePt t="47317" x="5334000" y="2286000"/>
          <p14:tracePt t="47318" x="5411788" y="2439988"/>
          <p14:tracePt t="47325" x="5476875" y="2617788"/>
          <p14:tracePt t="47334" x="5554663" y="2771775"/>
          <p14:tracePt t="47341" x="5610225" y="2970213"/>
          <p14:tracePt t="47351" x="5665788" y="3148013"/>
          <p14:tracePt t="47357" x="5688013" y="3302000"/>
          <p14:tracePt t="47366" x="5699125" y="3433763"/>
          <p14:tracePt t="47373" x="5699125" y="3567113"/>
          <p14:tracePt t="47383" x="5710238" y="3678238"/>
          <p14:tracePt t="47389" x="5699125" y="3765550"/>
          <p14:tracePt t="47400" x="5688013" y="3854450"/>
          <p14:tracePt t="47406" x="5676900" y="3952875"/>
          <p14:tracePt t="47416" x="5643563" y="4064000"/>
          <p14:tracePt t="47422" x="5621338" y="4186238"/>
          <p14:tracePt t="47433" x="5576888" y="4318000"/>
          <p14:tracePt t="47439" x="5521325" y="4471988"/>
          <p14:tracePt t="47450" x="5456238" y="4627563"/>
          <p14:tracePt t="47456" x="5400675" y="4770438"/>
          <p14:tracePt t="47467" x="5356225" y="4914900"/>
          <p14:tracePt t="47472" x="5334000" y="5024438"/>
          <p14:tracePt t="47483" x="5311775" y="5135563"/>
          <p14:tracePt t="47489" x="5300663" y="5202238"/>
          <p14:tracePt t="47500" x="5278438" y="5245100"/>
          <p14:tracePt t="47506" x="5267325" y="5289550"/>
          <p14:tracePt t="47517" x="5256213" y="5322888"/>
          <p14:tracePt t="47518" x="5256213" y="5334000"/>
          <p14:tracePt t="47525" x="5256213" y="5345113"/>
          <p14:tracePt t="47741" x="5245100" y="5345113"/>
          <p14:tracePt t="50173" x="5202238" y="5322888"/>
          <p14:tracePt t="50181" x="5124450" y="5289550"/>
          <p14:tracePt t="50189" x="5013325" y="5245100"/>
          <p14:tracePt t="50197" x="4859338" y="5202238"/>
          <p14:tracePt t="50205" x="4672013" y="5157788"/>
          <p14:tracePt t="50213" x="4505325" y="5080000"/>
          <p14:tracePt t="50221" x="4395788" y="5013325"/>
          <p14:tracePt t="50229" x="4340225" y="4979988"/>
          <p14:tracePt t="50237" x="4295775" y="4948238"/>
          <p14:tracePt t="50245" x="4262438" y="4870450"/>
          <p14:tracePt t="50253" x="4217988" y="4803775"/>
          <p14:tracePt t="50261" x="4175125" y="4725988"/>
          <p14:tracePt t="50269" x="4119563" y="4649788"/>
          <p14:tracePt t="50277" x="4086225" y="4594225"/>
          <p14:tracePt t="50285" x="4052888" y="4527550"/>
          <p14:tracePt t="50293" x="4019550" y="4471988"/>
          <p14:tracePt t="50301" x="3975100" y="4384675"/>
          <p14:tracePt t="50309" x="3952875" y="4273550"/>
          <p14:tracePt t="50317" x="3910013" y="4195763"/>
          <p14:tracePt t="50325" x="3887788" y="4064000"/>
          <p14:tracePt t="50334" x="3887788" y="3921125"/>
          <p14:tracePt t="50341" x="3887788" y="3821113"/>
          <p14:tracePt t="50350" x="3887788" y="3765550"/>
          <p14:tracePt t="50357" x="3876675" y="3709988"/>
          <p14:tracePt t="50367" x="3876675" y="3687763"/>
          <p14:tracePt t="50373" x="3876675" y="3678238"/>
          <p14:tracePt t="50383" x="3865563" y="3644900"/>
          <p14:tracePt t="50389" x="3854450" y="3611563"/>
          <p14:tracePt t="50400" x="3854450" y="3567113"/>
          <p14:tracePt t="50405" x="3854450" y="3467100"/>
          <p14:tracePt t="50416" x="3854450" y="3346450"/>
          <p14:tracePt t="50421" x="3854450" y="3201988"/>
          <p14:tracePt t="50433" x="3843338" y="3059113"/>
          <p14:tracePt t="50438" x="3821113" y="2905125"/>
          <p14:tracePt t="50450" x="3798888" y="2738438"/>
          <p14:tracePt t="50455" x="3765550" y="2628900"/>
          <p14:tracePt t="50466" x="3732213" y="2528888"/>
          <p14:tracePt t="50472" x="3709988" y="2495550"/>
          <p14:tracePt t="50483" x="3709988" y="2473325"/>
          <p14:tracePt t="50488" x="3709988" y="2451100"/>
          <p14:tracePt t="50501" x="3698875" y="2439988"/>
          <p14:tracePt t="50509" x="3687763" y="2439988"/>
          <p14:tracePt t="50533" x="3678238" y="2439988"/>
          <p14:tracePt t="50550" x="3667125" y="2439988"/>
          <p14:tracePt t="50557" x="3656013" y="2439988"/>
          <p14:tracePt t="50566" x="3644900" y="2439988"/>
          <p14:tracePt t="50573" x="3633788" y="2439988"/>
          <p14:tracePt t="50581" x="3600450" y="2428875"/>
          <p14:tracePt t="50589" x="3567113" y="2397125"/>
          <p14:tracePt t="50597" x="3533775" y="2374900"/>
          <p14:tracePt t="50605" x="3522663" y="2341563"/>
          <p14:tracePt t="50613" x="3500438" y="2319338"/>
          <p14:tracePt t="50621" x="3467100" y="2274888"/>
          <p14:tracePt t="50629" x="3444875" y="2252663"/>
          <p14:tracePt t="50637" x="3444875" y="2241550"/>
          <p14:tracePt t="50645" x="3433763" y="2230438"/>
          <p14:tracePt t="50653" x="3413125" y="2208213"/>
          <p14:tracePt t="50661" x="3390900" y="2197100"/>
          <p14:tracePt t="50669" x="3357563" y="2185988"/>
          <p14:tracePt t="50677" x="3324225" y="2163763"/>
          <p14:tracePt t="50685" x="3302000" y="2154238"/>
          <p14:tracePt t="50693" x="3268663" y="2132013"/>
          <p14:tracePt t="50701" x="3235325" y="2109788"/>
          <p14:tracePt t="50709" x="3224213" y="2098675"/>
          <p14:tracePt t="50717" x="3201988" y="2087563"/>
          <p14:tracePt t="50725" x="3190875" y="2076450"/>
          <p14:tracePt t="50734" x="3170238" y="2065338"/>
          <p14:tracePt t="50741" x="3159125" y="2054225"/>
          <p14:tracePt t="50751" x="3148013" y="2054225"/>
          <p14:tracePt t="50757" x="3148013" y="2043113"/>
          <p14:tracePt t="50767" x="3136900" y="2043113"/>
          <p14:tracePt t="50829" x="3125788" y="2043113"/>
          <p14:tracePt t="50837" x="3125788" y="2076450"/>
          <p14:tracePt t="50845" x="3114675" y="2132013"/>
          <p14:tracePt t="50853" x="3092450" y="2185988"/>
          <p14:tracePt t="50861" x="3059113" y="2274888"/>
          <p14:tracePt t="50869" x="3048000" y="2386013"/>
          <p14:tracePt t="50877" x="3025775" y="2517775"/>
          <p14:tracePt t="50885" x="3003550" y="2671763"/>
          <p14:tracePt t="50893" x="2981325" y="2827338"/>
          <p14:tracePt t="50901" x="2981325" y="3003550"/>
          <p14:tracePt t="50909" x="2981325" y="3170238"/>
          <p14:tracePt t="50917" x="2981325" y="3324225"/>
          <p14:tracePt t="50925" x="2981325" y="3455988"/>
          <p14:tracePt t="50934" x="2981325" y="3567113"/>
          <p14:tracePt t="50941" x="2981325" y="3656013"/>
          <p14:tracePt t="50950" x="2981325" y="3732213"/>
          <p14:tracePt t="50958" x="2992438" y="3787775"/>
          <p14:tracePt t="50967" x="2992438" y="3821113"/>
          <p14:tracePt t="50973" x="3003550" y="3876675"/>
          <p14:tracePt t="50983" x="3003550" y="3910013"/>
          <p14:tracePt t="50989" x="3003550" y="3941763"/>
          <p14:tracePt t="51000" x="3003550" y="3975100"/>
          <p14:tracePt t="51005" x="3003550" y="3997325"/>
          <p14:tracePt t="51016" x="3003550" y="4019550"/>
          <p14:tracePt t="51021" x="3003550" y="4030663"/>
          <p14:tracePt t="51037" x="3003550" y="4041775"/>
          <p14:tracePt t="51045" x="2992438" y="4064000"/>
          <p14:tracePt t="51053" x="2970213" y="4108450"/>
          <p14:tracePt t="51061" x="2936875" y="4186238"/>
          <p14:tracePt t="51069" x="2916238" y="4251325"/>
          <p14:tracePt t="51077" x="2894013" y="4362450"/>
          <p14:tracePt t="51085" x="2860675" y="4471988"/>
          <p14:tracePt t="51093" x="2827338" y="4572000"/>
          <p14:tracePt t="51101" x="2794000" y="4683125"/>
          <p14:tracePt t="51109" x="2760663" y="4770438"/>
          <p14:tracePt t="51117" x="2760663" y="4848225"/>
          <p14:tracePt t="51125" x="2749550" y="4926013"/>
          <p14:tracePt t="51134" x="2738438" y="4968875"/>
          <p14:tracePt t="51141" x="2738438" y="5013325"/>
          <p14:tracePt t="51151" x="2738438" y="5046663"/>
          <p14:tracePt t="51165" x="2738438" y="5057775"/>
          <p14:tracePt t="51685" x="2738438" y="5046663"/>
          <p14:tracePt t="52301" x="2738438" y="4991100"/>
          <p14:tracePt t="52309" x="2760663" y="4914900"/>
          <p14:tracePt t="52317" x="2782888" y="4814888"/>
          <p14:tracePt t="52325" x="2816225" y="4683125"/>
          <p14:tracePt t="52333" x="2860675" y="4527550"/>
          <p14:tracePt t="52341" x="2916238" y="4329113"/>
          <p14:tracePt t="52350" x="2959100" y="4130675"/>
          <p14:tracePt t="52357" x="2992438" y="3910013"/>
          <p14:tracePt t="52366" x="3025775" y="3678238"/>
          <p14:tracePt t="52373" x="3048000" y="3478213"/>
          <p14:tracePt t="52381" x="3081338" y="3246438"/>
          <p14:tracePt t="52389" x="3114675" y="3059113"/>
          <p14:tracePt t="52397" x="3136900" y="2882900"/>
          <p14:tracePt t="52405" x="3170238" y="2693988"/>
          <p14:tracePt t="52413" x="3190875" y="2528888"/>
          <p14:tracePt t="52421" x="3213100" y="2374900"/>
          <p14:tracePt t="52429" x="3235325" y="2252663"/>
          <p14:tracePt t="52437" x="3235325" y="2143125"/>
          <p14:tracePt t="52445" x="3235325" y="2032000"/>
          <p14:tracePt t="52453" x="3235325" y="1943100"/>
          <p14:tracePt t="52461" x="3235325" y="1889125"/>
          <p14:tracePt t="52469" x="3235325" y="1811338"/>
          <p14:tracePt t="52477" x="3235325" y="1755775"/>
          <p14:tracePt t="52485" x="3235325" y="1711325"/>
          <p14:tracePt t="52493" x="3235325" y="1655763"/>
          <p14:tracePt t="52501" x="3235325" y="1635125"/>
          <p14:tracePt t="52509" x="3246438" y="1612900"/>
          <p14:tracePt t="52517" x="3246438" y="1590675"/>
          <p14:tracePt t="52717" x="3257550" y="1590675"/>
          <p14:tracePt t="52725" x="3268663" y="1579563"/>
          <p14:tracePt t="52734" x="3302000" y="1579563"/>
          <p14:tracePt t="52741" x="3346450" y="1579563"/>
          <p14:tracePt t="52750" x="3402013" y="1579563"/>
          <p14:tracePt t="52757" x="3455988" y="1579563"/>
          <p14:tracePt t="52766" x="3533775" y="1601788"/>
          <p14:tracePt t="52773" x="3578225" y="1624013"/>
          <p14:tracePt t="52781" x="3633788" y="1655763"/>
          <p14:tracePt t="52789" x="3687763" y="1677988"/>
          <p14:tracePt t="52797" x="3743325" y="1722438"/>
          <p14:tracePt t="52805" x="3798888" y="1766888"/>
          <p14:tracePt t="52813" x="3865563" y="1800225"/>
          <p14:tracePt t="52821" x="3921125" y="1833563"/>
          <p14:tracePt t="52829" x="3963988" y="1866900"/>
          <p14:tracePt t="52837" x="3986213" y="1878013"/>
          <p14:tracePt t="52845" x="4008438" y="1900238"/>
          <p14:tracePt t="52861" x="4019550" y="1909763"/>
          <p14:tracePt t="52877" x="4030663" y="1909763"/>
          <p14:tracePt t="52885" x="4030663" y="1920875"/>
          <p14:tracePt t="52901" x="4030663" y="1931988"/>
          <p14:tracePt t="52917" x="4030663" y="1943100"/>
          <p14:tracePt t="52925" x="4041775" y="1943100"/>
          <p14:tracePt t="52933" x="4041775" y="1954213"/>
          <p14:tracePt t="52950" x="4041775" y="1965325"/>
          <p14:tracePt t="52966" x="4064000" y="1987550"/>
          <p14:tracePt t="52973" x="4064000" y="1998663"/>
          <p14:tracePt t="52981" x="4075113" y="2009775"/>
          <p14:tracePt t="52997" x="4075113" y="2020888"/>
          <p14:tracePt t="53005" x="4086225" y="2020888"/>
          <p14:tracePt t="53013" x="4097338" y="2043113"/>
          <p14:tracePt t="53021" x="4097338" y="2054225"/>
          <p14:tracePt t="53029" x="4119563" y="2065338"/>
          <p14:tracePt t="53045" x="4130675" y="2087563"/>
          <p14:tracePt t="53053" x="4141788" y="2098675"/>
          <p14:tracePt t="53061" x="4164013" y="2120900"/>
          <p14:tracePt t="53069" x="4175125" y="2143125"/>
          <p14:tracePt t="53077" x="4195763" y="2163763"/>
          <p14:tracePt t="53085" x="4217988" y="2185988"/>
          <p14:tracePt t="53093" x="4229100" y="2208213"/>
          <p14:tracePt t="53101" x="4251325" y="2241550"/>
          <p14:tracePt t="53109" x="4284663" y="2286000"/>
          <p14:tracePt t="53118" x="4306888" y="2319338"/>
          <p14:tracePt t="53125" x="4340225" y="2374900"/>
          <p14:tracePt t="53134" x="4373563" y="2451100"/>
          <p14:tracePt t="53141" x="4418013" y="2528888"/>
          <p14:tracePt t="53151" x="4440238" y="2617788"/>
          <p14:tracePt t="53157" x="4483100" y="2727325"/>
          <p14:tracePt t="53167" x="4527550" y="2827338"/>
          <p14:tracePt t="53173" x="4572000" y="2947988"/>
          <p14:tracePt t="53183" x="4605338" y="3070225"/>
          <p14:tracePt t="53190" x="4638675" y="3213100"/>
          <p14:tracePt t="53200" x="4672013" y="3335338"/>
          <p14:tracePt t="53205" x="4714875" y="3467100"/>
          <p14:tracePt t="53216" x="4759325" y="3600450"/>
          <p14:tracePt t="53222" x="4792663" y="3721100"/>
          <p14:tracePt t="53233" x="4803775" y="3843338"/>
          <p14:tracePt t="53240" x="4826000" y="3941763"/>
          <p14:tracePt t="53250" x="4848225" y="4019550"/>
          <p14:tracePt t="53263" x="4881563" y="4186238"/>
          <p14:tracePt t="53270" x="4892675" y="4273550"/>
          <p14:tracePt t="53277" x="4903788" y="4340225"/>
          <p14:tracePt t="53285" x="4903788" y="4406900"/>
          <p14:tracePt t="53293" x="4914900" y="4471988"/>
          <p14:tracePt t="53301" x="4926013" y="4516438"/>
          <p14:tracePt t="53309" x="4926013" y="4560888"/>
          <p14:tracePt t="53317" x="4926013" y="4594225"/>
          <p14:tracePt t="53325" x="4926013" y="4627563"/>
          <p14:tracePt t="53334" x="4926013" y="4672013"/>
          <p14:tracePt t="53341" x="4926013" y="4694238"/>
          <p14:tracePt t="53351" x="4926013" y="4737100"/>
          <p14:tracePt t="53357" x="4926013" y="4770438"/>
          <p14:tracePt t="53367" x="4926013" y="4803775"/>
          <p14:tracePt t="53373" x="4926013" y="4837113"/>
          <p14:tracePt t="53383" x="4926013" y="4881563"/>
          <p14:tracePt t="53389" x="4926013" y="4903788"/>
          <p14:tracePt t="53400" x="4926013" y="4914900"/>
          <p14:tracePt t="53405" x="4926013" y="4937125"/>
          <p14:tracePt t="53416" x="4926013" y="4957763"/>
          <p14:tracePt t="53421" x="4926013" y="4968875"/>
          <p14:tracePt t="53433" x="4926013" y="4979988"/>
          <p14:tracePt t="53438" x="4926013" y="4991100"/>
          <p14:tracePt t="53450" x="4926013" y="5002213"/>
          <p14:tracePt t="53454" x="4914900" y="5013325"/>
          <p14:tracePt t="53466" x="4914900" y="5035550"/>
          <p14:tracePt t="53471" x="4914900" y="5057775"/>
          <p14:tracePt t="53483" x="4914900" y="5068888"/>
          <p14:tracePt t="53487" x="4903788" y="5068888"/>
          <p14:tracePt t="53509" x="4903788" y="5080000"/>
          <p14:tracePt t="53549" x="4903788" y="5091113"/>
          <p14:tracePt t="53557" x="4892675" y="5091113"/>
          <p14:tracePt t="53573" x="4892675" y="5102225"/>
          <p14:tracePt t="53605" x="4881563" y="5113338"/>
          <p14:tracePt t="53797" x="4881563" y="5124450"/>
          <p14:tracePt t="53845" x="4870450" y="5124450"/>
          <p14:tracePt t="53853" x="4870450" y="5135563"/>
          <p14:tracePt t="53877" x="4859338" y="5146675"/>
          <p14:tracePt t="53893" x="4859338" y="5157788"/>
          <p14:tracePt t="53909" x="4848225" y="5168900"/>
          <p14:tracePt t="53941" x="4848225" y="5180013"/>
          <p14:tracePt t="53950" x="4837113" y="5180013"/>
          <p14:tracePt t="53966" x="4837113" y="5191125"/>
          <p14:tracePt t="53981" x="4826000" y="5191125"/>
          <p14:tracePt t="53997" x="4826000" y="5202238"/>
          <p14:tracePt t="54021" x="4826000" y="5211763"/>
          <p14:tracePt t="54037" x="4814888" y="5211763"/>
          <p14:tracePt t="54061" x="4803775" y="5222875"/>
          <p14:tracePt t="54093" x="4792663" y="5222875"/>
          <p14:tracePt t="54237" x="4792663" y="5211763"/>
          <p14:tracePt t="54261" x="4792663" y="5202238"/>
          <p14:tracePt t="54349" x="4792663" y="5191125"/>
          <p14:tracePt t="54373" x="4792663" y="5180013"/>
          <p14:tracePt t="54389" x="4792663" y="5168900"/>
          <p14:tracePt t="54405" x="4803775" y="5168900"/>
          <p14:tracePt t="54413" x="4803775" y="5157788"/>
          <p14:tracePt t="54421" x="4814888" y="5146675"/>
          <p14:tracePt t="54437" x="4814888" y="5135563"/>
          <p14:tracePt t="54469" x="4826000" y="5124450"/>
          <p14:tracePt t="54477" x="4826000" y="5113338"/>
          <p14:tracePt t="54485" x="4837113" y="5113338"/>
          <p14:tracePt t="54493" x="4848225" y="5068888"/>
          <p14:tracePt t="54501" x="4859338" y="5035550"/>
          <p14:tracePt t="54509" x="4881563" y="5002213"/>
          <p14:tracePt t="54517" x="4914900" y="4957763"/>
          <p14:tracePt t="54525" x="4937125" y="4903788"/>
          <p14:tracePt t="54534" x="4957763" y="4870450"/>
          <p14:tracePt t="54541" x="4968875" y="4814888"/>
          <p14:tracePt t="54550" x="4979988" y="4792663"/>
          <p14:tracePt t="54557" x="5002213" y="4759325"/>
          <p14:tracePt t="54566" x="5035550" y="4725988"/>
          <p14:tracePt t="54573" x="5057775" y="4694238"/>
          <p14:tracePt t="54581" x="5068888" y="4660900"/>
          <p14:tracePt t="54589" x="5102225" y="4616450"/>
          <p14:tracePt t="54597" x="5135563" y="4572000"/>
          <p14:tracePt t="54605" x="5157788" y="4549775"/>
          <p14:tracePt t="54613" x="5168900" y="4516438"/>
          <p14:tracePt t="54621" x="5180013" y="4505325"/>
          <p14:tracePt t="54629" x="5191125" y="4494213"/>
          <p14:tracePt t="54645" x="5202238" y="4483100"/>
          <p14:tracePt t="54669" x="5211763" y="4471988"/>
          <p14:tracePt t="54773" x="5202238" y="4471988"/>
          <p14:tracePt t="54781" x="5191125" y="4471988"/>
          <p14:tracePt t="54789" x="5157788" y="4483100"/>
          <p14:tracePt t="54797" x="5124450" y="4505325"/>
          <p14:tracePt t="54805" x="5068888" y="4538663"/>
          <p14:tracePt t="54813" x="5024438" y="4560888"/>
          <p14:tracePt t="54821" x="4957763" y="4605338"/>
          <p14:tracePt t="54829" x="4881563" y="4638675"/>
          <p14:tracePt t="54837" x="4803775" y="4683125"/>
          <p14:tracePt t="54845" x="4703763" y="4725988"/>
          <p14:tracePt t="54853" x="4616450" y="4770438"/>
          <p14:tracePt t="54861" x="4516438" y="4803775"/>
          <p14:tracePt t="54869" x="4440238" y="4837113"/>
          <p14:tracePt t="54877" x="4329113" y="4870450"/>
          <p14:tracePt t="54885" x="4217988" y="4903788"/>
          <p14:tracePt t="54893" x="4108450" y="4937125"/>
          <p14:tracePt t="54901" x="3997325" y="4948238"/>
          <p14:tracePt t="54909" x="3854450" y="4968875"/>
          <p14:tracePt t="54917" x="3732213" y="4979988"/>
          <p14:tracePt t="54925" x="3611563" y="5002213"/>
          <p14:tracePt t="54934" x="3478213" y="5013325"/>
          <p14:tracePt t="54941" x="3368675" y="5024438"/>
          <p14:tracePt t="54951" x="3246438" y="5024438"/>
          <p14:tracePt t="54958" x="3114675" y="5024438"/>
          <p14:tracePt t="54967" x="2992438" y="5013325"/>
          <p14:tracePt t="54973" x="2894013" y="4979988"/>
          <p14:tracePt t="54983" x="2771775" y="4948238"/>
          <p14:tracePt t="54989" x="2640013" y="4892675"/>
          <p14:tracePt t="55000" x="2506663" y="4837113"/>
          <p14:tracePt t="55006" x="2386013" y="4792663"/>
          <p14:tracePt t="55016" x="2274888" y="4725988"/>
          <p14:tracePt t="55022" x="2163763" y="4683125"/>
          <p14:tracePt t="55033" x="2087563" y="4638675"/>
          <p14:tracePt t="55040" x="2020888" y="4594225"/>
          <p14:tracePt t="55050" x="1954213" y="4538663"/>
          <p14:tracePt t="55056" x="1909763" y="4494213"/>
          <p14:tracePt t="55066" x="1866900" y="4406900"/>
          <p14:tracePt t="55072" x="1844675" y="4362450"/>
          <p14:tracePt t="55083" x="1822450" y="4284663"/>
          <p14:tracePt t="55089" x="1800225" y="4217988"/>
          <p14:tracePt t="55100" x="1789113" y="4175125"/>
          <p14:tracePt t="55106" x="1789113" y="4119563"/>
          <p14:tracePt t="55117" x="1789113" y="4075113"/>
          <p14:tracePt t="55121" x="1789113" y="4041775"/>
          <p14:tracePt t="55133" x="1789113" y="4019550"/>
          <p14:tracePt t="55134" x="1789113" y="3997325"/>
          <p14:tracePt t="55141" x="1789113" y="3986213"/>
          <p14:tracePt t="55150" x="1800225" y="3975100"/>
          <p14:tracePt t="55157" x="1800225" y="3963988"/>
          <p14:tracePt t="55166" x="1811338" y="3952875"/>
          <p14:tracePt t="55237" x="1811338" y="3963988"/>
          <p14:tracePt t="55245" x="1811338" y="4008438"/>
          <p14:tracePt t="55253" x="1811338" y="4041775"/>
          <p14:tracePt t="55261" x="1789113" y="4097338"/>
          <p14:tracePt t="55274" x="1778000" y="4164013"/>
          <p14:tracePt t="55279" x="1755775" y="4229100"/>
          <p14:tracePt t="55285" x="1733550" y="4295775"/>
          <p14:tracePt t="55293" x="1711325" y="4351338"/>
          <p14:tracePt t="55301" x="1689100" y="4384675"/>
          <p14:tracePt t="55309" x="1666875" y="4406900"/>
          <p14:tracePt t="55317" x="1624013" y="4449763"/>
          <p14:tracePt t="55325" x="1601788" y="4460875"/>
          <p14:tracePt t="55334" x="1568450" y="4471988"/>
          <p14:tracePt t="55341" x="1546225" y="4483100"/>
          <p14:tracePt t="55351" x="1490663" y="4494213"/>
          <p14:tracePt t="55357" x="1435100" y="4494213"/>
          <p14:tracePt t="55366" x="1381125" y="4494213"/>
          <p14:tracePt t="55373" x="1314450" y="4494213"/>
          <p14:tracePt t="55383" x="1214438" y="4483100"/>
          <p14:tracePt t="55389" x="1138238" y="4449763"/>
          <p14:tracePt t="55400" x="1071563" y="4440238"/>
          <p14:tracePt t="55406" x="1027113" y="4418013"/>
          <p14:tracePt t="55416" x="982663" y="4362450"/>
          <p14:tracePt t="55422" x="938213" y="4295775"/>
          <p14:tracePt t="55433" x="904875" y="4175125"/>
          <p14:tracePt t="55439" x="873125" y="4041775"/>
          <p14:tracePt t="55450" x="850900" y="3887788"/>
          <p14:tracePt t="55456" x="817563" y="3754438"/>
          <p14:tracePt t="55467" x="784225" y="3622675"/>
          <p14:tracePt t="55472" x="739775" y="3478213"/>
          <p14:tracePt t="55483" x="717550" y="3346450"/>
          <p14:tracePt t="55489" x="706438" y="3213100"/>
          <p14:tracePt t="55500" x="695325" y="3070225"/>
          <p14:tracePt t="55505" x="695325" y="2947988"/>
          <p14:tracePt t="55517" x="695325" y="2816225"/>
          <p14:tracePt t="55518" x="717550" y="2662238"/>
          <p14:tracePt t="55525" x="762000" y="2517775"/>
          <p14:tracePt t="55534" x="806450" y="2397125"/>
          <p14:tracePt t="55541" x="873125" y="2308225"/>
          <p14:tracePt t="55551" x="904875" y="2263775"/>
          <p14:tracePt t="55557" x="949325" y="2219325"/>
          <p14:tracePt t="55566" x="982663" y="2185988"/>
          <p14:tracePt t="55573" x="1016000" y="2163763"/>
          <p14:tracePt t="55583" x="1049338" y="2154238"/>
          <p14:tracePt t="55589" x="1082675" y="2120900"/>
          <p14:tracePt t="55600" x="1127125" y="2098675"/>
          <p14:tracePt t="55606" x="1147763" y="2087563"/>
          <p14:tracePt t="55616" x="1181100" y="2065338"/>
          <p14:tracePt t="55622" x="1225550" y="2043113"/>
          <p14:tracePt t="55633" x="1258888" y="2020888"/>
          <p14:tracePt t="55639" x="1292225" y="1998663"/>
          <p14:tracePt t="55650" x="1336675" y="1965325"/>
          <p14:tracePt t="55655" x="1370013" y="1931988"/>
          <p14:tracePt t="55666" x="1412875" y="1878013"/>
          <p14:tracePt t="55672" x="1457325" y="1833563"/>
          <p14:tracePt t="55683" x="1479550" y="1800225"/>
          <p14:tracePt t="55689" x="1501775" y="1778000"/>
          <p14:tracePt t="55700" x="1524000" y="1766888"/>
          <p14:tracePt t="55706" x="1535113" y="1755775"/>
          <p14:tracePt t="55717" x="1546225" y="1755775"/>
          <p14:tracePt t="55725" x="1557338" y="1755775"/>
          <p14:tracePt t="55734" x="1568450" y="1755775"/>
          <p14:tracePt t="55750" x="1579563" y="1755775"/>
          <p14:tracePt t="55757" x="1579563" y="1766888"/>
          <p14:tracePt t="55766" x="1590675" y="1789113"/>
          <p14:tracePt t="55773" x="1601788" y="1800225"/>
          <p14:tracePt t="55781" x="1612900" y="1833563"/>
          <p14:tracePt t="55789" x="1624013" y="1878013"/>
          <p14:tracePt t="55797" x="1646238" y="1943100"/>
          <p14:tracePt t="55805" x="1677988" y="2032000"/>
          <p14:tracePt t="55813" x="1700213" y="2109788"/>
          <p14:tracePt t="55821" x="1744663" y="2219325"/>
          <p14:tracePt t="55829" x="1789113" y="2308225"/>
          <p14:tracePt t="55837" x="1833563" y="2408238"/>
          <p14:tracePt t="55845" x="1855788" y="2517775"/>
          <p14:tracePt t="55853" x="1889125" y="2628900"/>
          <p14:tracePt t="55861" x="1909763" y="2716213"/>
          <p14:tracePt t="55869" x="1931988" y="2816225"/>
          <p14:tracePt t="55877" x="1943100" y="2925763"/>
          <p14:tracePt t="55885" x="1954213" y="3036888"/>
          <p14:tracePt t="55893" x="1976438" y="3148013"/>
          <p14:tracePt t="55901" x="1976438" y="3246438"/>
          <p14:tracePt t="55909" x="1998663" y="3368675"/>
          <p14:tracePt t="55918" x="1998663" y="3478213"/>
          <p14:tracePt t="55925" x="1998663" y="3600450"/>
          <p14:tracePt t="55934" x="1998663" y="3721100"/>
          <p14:tracePt t="55941" x="1998663" y="3843338"/>
          <p14:tracePt t="55951" x="1998663" y="3952875"/>
          <p14:tracePt t="55957" x="1998663" y="4030663"/>
          <p14:tracePt t="55967" x="1998663" y="4130675"/>
          <p14:tracePt t="55973" x="1998663" y="4206875"/>
          <p14:tracePt t="55983" x="1998663" y="4284663"/>
          <p14:tracePt t="55989" x="1998663" y="4362450"/>
          <p14:tracePt t="56000" x="1987550" y="4449763"/>
          <p14:tracePt t="56006" x="1976438" y="4527550"/>
          <p14:tracePt t="56016" x="1954213" y="4627563"/>
          <p14:tracePt t="56022" x="1943100" y="4694238"/>
          <p14:tracePt t="56033" x="1920875" y="4770438"/>
          <p14:tracePt t="56039" x="1920875" y="4837113"/>
          <p14:tracePt t="56050" x="1909763" y="4870450"/>
          <p14:tracePt t="56055" x="1889125" y="4914900"/>
          <p14:tracePt t="56066" x="1889125" y="4937125"/>
          <p14:tracePt t="56071" x="1866900" y="4948238"/>
          <p14:tracePt t="56085" x="1866900" y="4968875"/>
          <p14:tracePt t="56093" x="1855788" y="4979988"/>
          <p14:tracePt t="56101" x="1844675" y="5002213"/>
          <p14:tracePt t="56117" x="1833563" y="5035550"/>
          <p14:tracePt t="56125" x="1822450" y="5035550"/>
          <p14:tracePt t="56134" x="1822450" y="5046663"/>
          <p14:tracePt t="56141" x="1811338" y="5057775"/>
          <p14:tracePt t="56885" x="1822450" y="5057775"/>
          <p14:tracePt t="56893" x="1833563" y="5046663"/>
          <p14:tracePt t="56901" x="1855788" y="5035550"/>
          <p14:tracePt t="56909" x="1900238" y="5002213"/>
          <p14:tracePt t="56917" x="1931988" y="4979988"/>
          <p14:tracePt t="56925" x="1987550" y="4948238"/>
          <p14:tracePt t="56934" x="2054225" y="4914900"/>
          <p14:tracePt t="56941" x="2120900" y="4870450"/>
          <p14:tracePt t="56950" x="2208213" y="4837113"/>
          <p14:tracePt t="56958" x="2297113" y="4803775"/>
          <p14:tracePt t="56966" x="2386013" y="4770438"/>
          <p14:tracePt t="56973" x="2473325" y="4748213"/>
          <p14:tracePt t="56981" x="2540000" y="4737100"/>
          <p14:tracePt t="56989" x="2595563" y="4725988"/>
          <p14:tracePt t="56997" x="2640013" y="4725988"/>
          <p14:tracePt t="57005" x="2662238" y="4725988"/>
          <p14:tracePt t="57013" x="2671763" y="4725988"/>
          <p14:tracePt t="57029" x="2682875" y="4725988"/>
          <p14:tracePt t="57045" x="2682875" y="4737100"/>
          <p14:tracePt t="57053" x="2693988" y="4759325"/>
          <p14:tracePt t="57061" x="2705100" y="4781550"/>
          <p14:tracePt t="57069" x="2716213" y="4837113"/>
          <p14:tracePt t="57077" x="2716213" y="4881563"/>
          <p14:tracePt t="57085" x="2738438" y="4948238"/>
          <p14:tracePt t="57093" x="2738438" y="5013325"/>
          <p14:tracePt t="57101" x="2738438" y="5068888"/>
          <p14:tracePt t="57109" x="2738438" y="5113338"/>
          <p14:tracePt t="57117" x="2738438" y="5157788"/>
          <p14:tracePt t="57125" x="2738438" y="5191125"/>
          <p14:tracePt t="57133" x="2727325" y="5211763"/>
          <p14:tracePt t="57141" x="2727325" y="5222875"/>
          <p14:tracePt t="57150" x="2716213" y="5245100"/>
          <p14:tracePt t="57157" x="2705100" y="5245100"/>
          <p14:tracePt t="57166" x="2705100" y="5256213"/>
          <p14:tracePt t="57173" x="2693988" y="5256213"/>
          <p14:tracePt t="57197" x="2682875" y="5256213"/>
          <p14:tracePt t="57205" x="2671763" y="5245100"/>
          <p14:tracePt t="57221" x="2662238" y="5245100"/>
          <p14:tracePt t="57229" x="2651125" y="5233988"/>
          <p14:tracePt t="57237" x="2640013" y="5233988"/>
          <p14:tracePt t="57245" x="2628900" y="5233988"/>
          <p14:tracePt t="57253" x="2606675" y="5211763"/>
          <p14:tracePt t="57261" x="2595563" y="5146675"/>
          <p14:tracePt t="57269" x="2573338" y="5068888"/>
          <p14:tracePt t="57285" x="2506663" y="4848225"/>
          <p14:tracePt t="57293" x="2451100" y="4694238"/>
          <p14:tracePt t="57301" x="2408238" y="4549775"/>
          <p14:tracePt t="57309" x="2341563" y="4418013"/>
          <p14:tracePt t="57317" x="2263775" y="4251325"/>
          <p14:tracePt t="57325" x="2219325" y="4097338"/>
          <p14:tracePt t="57334" x="2154238" y="3932238"/>
          <p14:tracePt t="57341" x="2120900" y="3754438"/>
          <p14:tracePt t="57350" x="2098675" y="3600450"/>
          <p14:tracePt t="57357" x="2087563" y="3433763"/>
          <p14:tracePt t="57366" x="2087563" y="3246438"/>
          <p14:tracePt t="57373" x="2087563" y="3081338"/>
          <p14:tracePt t="57381" x="2087563" y="2936875"/>
          <p14:tracePt t="57389" x="2109788" y="2827338"/>
          <p14:tracePt t="57397" x="2120900" y="2705100"/>
          <p14:tracePt t="57405" x="2132013" y="2617788"/>
          <p14:tracePt t="57413" x="2143125" y="2551113"/>
          <p14:tracePt t="57421" x="2154238" y="2495550"/>
          <p14:tracePt t="57429" x="2163763" y="2451100"/>
          <p14:tracePt t="57437" x="2163763" y="2417763"/>
          <p14:tracePt t="57445" x="2163763" y="2386013"/>
          <p14:tracePt t="57453" x="2163763" y="2363788"/>
          <p14:tracePt t="57461" x="2163763" y="2319338"/>
          <p14:tracePt t="57469" x="2163763" y="2286000"/>
          <p14:tracePt t="57477" x="2154238" y="2252663"/>
          <p14:tracePt t="57485" x="2143125" y="2219325"/>
          <p14:tracePt t="57493" x="2120900" y="2185988"/>
          <p14:tracePt t="57501" x="2120900" y="2163763"/>
          <p14:tracePt t="57509" x="2098675" y="2154238"/>
          <p14:tracePt t="57518" x="2087563" y="2143125"/>
          <p14:tracePt t="57525" x="2076450" y="2120900"/>
          <p14:tracePt t="57534" x="2065338" y="2109788"/>
          <p14:tracePt t="57541" x="2054225" y="2098675"/>
          <p14:tracePt t="57551" x="2043113" y="2076450"/>
          <p14:tracePt t="57557" x="2032000" y="2065338"/>
          <p14:tracePt t="57567" x="2020888" y="2043113"/>
          <p14:tracePt t="57573" x="2020888" y="2020888"/>
          <p14:tracePt t="57583" x="2009775" y="1987550"/>
          <p14:tracePt t="57589" x="1998663" y="1954213"/>
          <p14:tracePt t="57600" x="1976438" y="1931988"/>
          <p14:tracePt t="57605" x="1976438" y="1920875"/>
          <p14:tracePt t="57616" x="1965325" y="1920875"/>
          <p14:tracePt t="57669" x="1943100" y="1931988"/>
          <p14:tracePt t="57685" x="1931988" y="1943100"/>
          <p14:tracePt t="57693" x="1920875" y="1943100"/>
          <p14:tracePt t="57701" x="1920875" y="1954213"/>
          <p14:tracePt t="57741" x="1920875" y="1965325"/>
          <p14:tracePt t="57757" x="1909763" y="1965325"/>
          <p14:tracePt t="57933" x="1909763" y="1976438"/>
          <p14:tracePt t="57958" x="1909763" y="1987550"/>
          <p14:tracePt t="57966" x="1909763" y="1998663"/>
          <p14:tracePt t="57973" x="1909763" y="2009775"/>
          <p14:tracePt t="57989" x="1909763" y="2020888"/>
          <p14:tracePt t="57997" x="1909763" y="2043113"/>
          <p14:tracePt t="58013" x="1909763" y="2065338"/>
          <p14:tracePt t="58029" x="1909763" y="2076450"/>
          <p14:tracePt t="58037" x="1909763" y="2087563"/>
          <p14:tracePt t="58165" x="1909763" y="2098675"/>
          <p14:tracePt t="58253" x="1909763" y="2109788"/>
          <p14:tracePt t="58269" x="1909763" y="2120900"/>
          <p14:tracePt t="58277" x="1920875" y="2120900"/>
          <p14:tracePt t="58285" x="1920875" y="2132013"/>
          <p14:tracePt t="58301" x="1920875" y="2143125"/>
          <p14:tracePt t="58309" x="1920875" y="2154238"/>
          <p14:tracePt t="58317" x="1920875" y="2163763"/>
          <p14:tracePt t="58334" x="1920875" y="2174875"/>
          <p14:tracePt t="59237" x="1931988" y="2174875"/>
          <p14:tracePt t="59269" x="1931988" y="2185988"/>
          <p14:tracePt t="59309" x="1943100" y="2185988"/>
          <p14:tracePt t="59325" x="1943100" y="2197100"/>
          <p14:tracePt t="59349" x="1943100" y="2208213"/>
          <p14:tracePt t="59381" x="1943100" y="2219325"/>
          <p14:tracePt t="59413" x="1943100" y="2230438"/>
          <p14:tracePt t="59429" x="1943100" y="2241550"/>
          <p14:tracePt t="59445" x="1943100" y="2252663"/>
          <p14:tracePt t="59461" x="1954213" y="2263775"/>
          <p14:tracePt t="59493" x="1954213" y="2274888"/>
          <p14:tracePt t="59525" x="1954213" y="2286000"/>
          <p14:tracePt t="59549" x="1954213" y="2297113"/>
          <p14:tracePt t="59565" x="1965325" y="2319338"/>
          <p14:tracePt t="59581" x="1965325" y="2330450"/>
          <p14:tracePt t="59589" x="1965325" y="2341563"/>
          <p14:tracePt t="59597" x="1965325" y="2352675"/>
          <p14:tracePt t="59605" x="1965325" y="2363788"/>
          <p14:tracePt t="59613" x="1965325" y="2374900"/>
          <p14:tracePt t="59621" x="1965325" y="2386013"/>
          <p14:tracePt t="59629" x="1965325" y="2408238"/>
          <p14:tracePt t="59645" x="1976438" y="2428875"/>
          <p14:tracePt t="59661" x="1976438" y="2439988"/>
          <p14:tracePt t="59669" x="1976438" y="2451100"/>
          <p14:tracePt t="59677" x="1987550" y="2451100"/>
          <p14:tracePt t="59685" x="1987550" y="2462213"/>
          <p14:tracePt t="59693" x="1987550" y="2473325"/>
          <p14:tracePt t="59701" x="1987550" y="2484438"/>
          <p14:tracePt t="59708" x="1987550" y="2495550"/>
          <p14:tracePt t="59717" x="1987550" y="2506663"/>
          <p14:tracePt t="59725" x="1987550" y="2517775"/>
          <p14:tracePt t="59734" x="1987550" y="2528888"/>
          <p14:tracePt t="59741" x="1987550" y="2551113"/>
          <p14:tracePt t="59757" x="1987550" y="2573338"/>
          <p14:tracePt t="59766" x="1987550" y="2595563"/>
          <p14:tracePt t="59773" x="1998663" y="2617788"/>
          <p14:tracePt t="59781" x="1998663" y="2651125"/>
          <p14:tracePt t="59789" x="1998663" y="2682875"/>
          <p14:tracePt t="59797" x="1998663" y="2716213"/>
          <p14:tracePt t="59805" x="1998663" y="2760663"/>
          <p14:tracePt t="59813" x="1998663" y="2805113"/>
          <p14:tracePt t="59821" x="1998663" y="2838450"/>
          <p14:tracePt t="59829" x="2009775" y="2894013"/>
          <p14:tracePt t="59837" x="2009775" y="2916238"/>
          <p14:tracePt t="59845" x="2009775" y="2947988"/>
          <p14:tracePt t="59853" x="2009775" y="2970213"/>
          <p14:tracePt t="59861" x="2009775" y="2981325"/>
          <p14:tracePt t="59877" x="2009775" y="2992438"/>
          <p14:tracePt t="59917" x="2009775" y="3003550"/>
          <p14:tracePt t="59925" x="1998663" y="3003550"/>
          <p14:tracePt t="59941" x="1976438" y="3014663"/>
          <p14:tracePt t="59950" x="1976438" y="3025775"/>
          <p14:tracePt t="59957" x="1965325" y="3025775"/>
          <p14:tracePt t="59966" x="1943100" y="3036888"/>
          <p14:tracePt t="59973" x="1943100" y="3048000"/>
          <p14:tracePt t="59981" x="1931988" y="3048000"/>
          <p14:tracePt t="59996" x="1931988" y="3059113"/>
          <p14:tracePt t="60013" x="1920875" y="3059113"/>
          <p14:tracePt t="60037" x="1909763" y="3059113"/>
          <p14:tracePt t="60613" x="1909763" y="3025775"/>
          <p14:tracePt t="60621" x="1909763" y="2981325"/>
          <p14:tracePt t="60629" x="1920875" y="2916238"/>
          <p14:tracePt t="60637" x="1920875" y="2849563"/>
          <p14:tracePt t="60645" x="1920875" y="2782888"/>
          <p14:tracePt t="60653" x="1920875" y="2716213"/>
          <p14:tracePt t="60661" x="1920875" y="2651125"/>
          <p14:tracePt t="60669" x="1920875" y="2573338"/>
          <p14:tracePt t="60677" x="1920875" y="2495550"/>
          <p14:tracePt t="60685" x="1920875" y="2439988"/>
          <p14:tracePt t="60693" x="1920875" y="2363788"/>
          <p14:tracePt t="60701" x="1920875" y="2297113"/>
          <p14:tracePt t="60709" x="1920875" y="2230438"/>
          <p14:tracePt t="60717" x="1920875" y="2197100"/>
          <p14:tracePt t="60725" x="1920875" y="2132013"/>
          <p14:tracePt t="60734" x="1920875" y="2076450"/>
          <p14:tracePt t="60741" x="1920875" y="2043113"/>
          <p14:tracePt t="60751" x="1920875" y="2020888"/>
          <p14:tracePt t="60757" x="1920875" y="1998663"/>
          <p14:tracePt t="60773" x="1920875" y="1987550"/>
          <p14:tracePt t="60813" x="1920875" y="1976438"/>
          <p14:tracePt t="61013" x="1920875" y="1987550"/>
          <p14:tracePt t="61029" x="1920875" y="2009775"/>
          <p14:tracePt t="61037" x="1920875" y="2032000"/>
          <p14:tracePt t="61045" x="1920875" y="2043113"/>
          <p14:tracePt t="61053" x="1920875" y="2054225"/>
          <p14:tracePt t="61061" x="1920875" y="2087563"/>
          <p14:tracePt t="61069" x="1920875" y="2109788"/>
          <p14:tracePt t="61077" x="1920875" y="2132013"/>
          <p14:tracePt t="61085" x="1920875" y="2163763"/>
          <p14:tracePt t="61093" x="1920875" y="2174875"/>
          <p14:tracePt t="61101" x="1920875" y="2197100"/>
          <p14:tracePt t="61109" x="1920875" y="2219325"/>
          <p14:tracePt t="61117" x="1920875" y="2241550"/>
          <p14:tracePt t="61125" x="1920875" y="2252663"/>
          <p14:tracePt t="61133" x="1909763" y="2263775"/>
          <p14:tracePt t="61141" x="1909763" y="2274888"/>
          <p14:tracePt t="61150" x="1909763" y="2286000"/>
          <p14:tracePt t="61157" x="1900238" y="2297113"/>
          <p14:tracePt t="61165" x="1889125" y="2308225"/>
          <p14:tracePt t="61173" x="1889125" y="2319338"/>
          <p14:tracePt t="61181" x="1878013" y="2341563"/>
          <p14:tracePt t="61189" x="1866900" y="2352675"/>
          <p14:tracePt t="61197" x="1866900" y="2363788"/>
          <p14:tracePt t="61205" x="1855788" y="2386013"/>
          <p14:tracePt t="61213" x="1844675" y="2408238"/>
          <p14:tracePt t="61221" x="1844675" y="2417763"/>
          <p14:tracePt t="61229" x="1833563" y="2428875"/>
          <p14:tracePt t="61237" x="1822450" y="2451100"/>
          <p14:tracePt t="61253" x="1822450" y="2462213"/>
          <p14:tracePt t="61565" x="1833563" y="2484438"/>
          <p14:tracePt t="61573" x="1833563" y="2506663"/>
          <p14:tracePt t="61581" x="1844675" y="2540000"/>
          <p14:tracePt t="61589" x="1855788" y="2595563"/>
          <p14:tracePt t="61597" x="1855788" y="2640013"/>
          <p14:tracePt t="61605" x="1866900" y="2693988"/>
          <p14:tracePt t="61613" x="1866900" y="2738438"/>
          <p14:tracePt t="61621" x="1866900" y="2771775"/>
          <p14:tracePt t="61629" x="1878013" y="2794000"/>
          <p14:tracePt t="61637" x="1878013" y="2816225"/>
          <p14:tracePt t="61645" x="1878013" y="2838450"/>
          <p14:tracePt t="61653" x="1878013" y="2860675"/>
          <p14:tracePt t="61661" x="1878013" y="2871788"/>
          <p14:tracePt t="61669" x="1878013" y="2894013"/>
          <p14:tracePt t="61677" x="1878013" y="2905125"/>
          <p14:tracePt t="61685" x="1878013" y="2925763"/>
          <p14:tracePt t="61693" x="1878013" y="2936875"/>
          <p14:tracePt t="61701" x="1878013" y="2947988"/>
          <p14:tracePt t="61717" x="1878013" y="2959100"/>
          <p14:tracePt t="61733" x="1878013" y="2970213"/>
          <p14:tracePt t="61750" x="1866900" y="2981325"/>
          <p14:tracePt t="61757" x="1866900" y="2992438"/>
          <p14:tracePt t="61765" x="1855788" y="3003550"/>
          <p14:tracePt t="61773" x="1844675" y="3048000"/>
          <p14:tracePt t="61781" x="1833563" y="3048000"/>
          <p14:tracePt t="61789" x="1833563" y="3070225"/>
          <p14:tracePt t="61797" x="1833563" y="3092450"/>
          <p14:tracePt t="61813" x="1822450" y="3103563"/>
          <p14:tracePt t="61821" x="1822450" y="3114675"/>
          <p14:tracePt t="61837" x="1811338" y="3125788"/>
          <p14:tracePt t="63685" x="1822450" y="3125788"/>
          <p14:tracePt t="63709" x="1833563" y="3125788"/>
          <p14:tracePt t="63725" x="1866900" y="3136900"/>
          <p14:tracePt t="63733" x="1900238" y="3148013"/>
          <p14:tracePt t="63741" x="1954213" y="3159125"/>
          <p14:tracePt t="63750" x="2065338" y="3190875"/>
          <p14:tracePt t="63757" x="2174875" y="3224213"/>
          <p14:tracePt t="63766" x="2319338" y="3268663"/>
          <p14:tracePt t="63773" x="2506663" y="3313113"/>
          <p14:tracePt t="63781" x="2693988" y="3368675"/>
          <p14:tracePt t="63789" x="2925763" y="3433763"/>
          <p14:tracePt t="63797" x="3125788" y="3511550"/>
          <p14:tracePt t="63805" x="3302000" y="3589338"/>
          <p14:tracePt t="63813" x="3478213" y="3656013"/>
          <p14:tracePt t="63821" x="3589338" y="3709988"/>
          <p14:tracePt t="63829" x="3687763" y="3765550"/>
          <p14:tracePt t="63837" x="3765550" y="3798888"/>
          <p14:tracePt t="63845" x="3776663" y="3810000"/>
          <p14:tracePt t="63853" x="3798888" y="3832225"/>
          <p14:tracePt t="64397" x="3787775" y="3832225"/>
          <p14:tracePt t="64405" x="3754438" y="3832225"/>
          <p14:tracePt t="64413" x="3687763" y="3843338"/>
          <p14:tracePt t="64422" x="3611563" y="3854450"/>
          <p14:tracePt t="64429" x="3500438" y="3898900"/>
          <p14:tracePt t="64437" x="3413125" y="3910013"/>
          <p14:tracePt t="64445" x="3324225" y="3941763"/>
          <p14:tracePt t="64453" x="3224213" y="3963988"/>
          <p14:tracePt t="64461" x="3159125" y="3975100"/>
          <p14:tracePt t="64469" x="3114675" y="3975100"/>
          <p14:tracePt t="64493" x="3103563" y="3975100"/>
          <p14:tracePt t="64509" x="3103563" y="3963988"/>
          <p14:tracePt t="64517" x="3092450" y="3963988"/>
          <p14:tracePt t="64525" x="3092450" y="3952875"/>
          <p14:tracePt t="64533" x="3092450" y="3932238"/>
          <p14:tracePt t="64541" x="3092450" y="3887788"/>
          <p14:tracePt t="64550" x="3092450" y="3832225"/>
          <p14:tracePt t="64557" x="3092450" y="3743325"/>
          <p14:tracePt t="64566" x="3114675" y="3622675"/>
          <p14:tracePt t="64573" x="3125788" y="3489325"/>
          <p14:tracePt t="64581" x="3159125" y="3302000"/>
          <p14:tracePt t="64589" x="3179763" y="3125788"/>
          <p14:tracePt t="64597" x="3201988" y="2981325"/>
          <p14:tracePt t="64605" x="3213100" y="2849563"/>
          <p14:tracePt t="64612" x="3235325" y="2727325"/>
          <p14:tracePt t="64621" x="3257550" y="2628900"/>
          <p14:tracePt t="64629" x="3268663" y="2562225"/>
          <p14:tracePt t="64637" x="3268663" y="2484438"/>
          <p14:tracePt t="64645" x="3268663" y="2417763"/>
          <p14:tracePt t="64653" x="3268663" y="2374900"/>
          <p14:tracePt t="64661" x="3268663" y="2330450"/>
          <p14:tracePt t="64669" x="3268663" y="2297113"/>
          <p14:tracePt t="64677" x="3268663" y="2286000"/>
          <p14:tracePt t="64685" x="3268663" y="2274888"/>
          <p14:tracePt t="64693" x="3279775" y="2274888"/>
          <p14:tracePt t="64749" x="3290888" y="2297113"/>
          <p14:tracePt t="64757" x="3324225" y="2363788"/>
          <p14:tracePt t="64766" x="3368675" y="2451100"/>
          <p14:tracePt t="64773" x="3424238" y="2562225"/>
          <p14:tracePt t="64781" x="3478213" y="2716213"/>
          <p14:tracePt t="64789" x="3533775" y="2860675"/>
          <p14:tracePt t="64797" x="3589338" y="2981325"/>
          <p14:tracePt t="64805" x="3656013" y="3092450"/>
          <p14:tracePt t="64813" x="3698875" y="3201988"/>
          <p14:tracePt t="64821" x="3765550" y="3313113"/>
          <p14:tracePt t="64829" x="3798888" y="3402013"/>
          <p14:tracePt t="64837" x="3810000" y="3444875"/>
          <p14:tracePt t="64845" x="3821113" y="3467100"/>
          <p14:tracePt t="64861" x="3810000" y="3467100"/>
          <p14:tracePt t="64877" x="3776663" y="3444875"/>
          <p14:tracePt t="64885" x="3754438" y="3402013"/>
          <p14:tracePt t="64893" x="3732213" y="3313113"/>
          <p14:tracePt t="64901" x="3721100" y="3179763"/>
          <p14:tracePt t="64909" x="3709988" y="3036888"/>
          <p14:tracePt t="64917" x="3687763" y="2894013"/>
          <p14:tracePt t="64925" x="3667125" y="2749550"/>
          <p14:tracePt t="64934" x="3656013" y="2640013"/>
          <p14:tracePt t="64941" x="3656013" y="2484438"/>
          <p14:tracePt t="64950" x="3644900" y="2374900"/>
          <p14:tracePt t="64958" x="3633788" y="2263775"/>
          <p14:tracePt t="64966" x="3622675" y="2154238"/>
          <p14:tracePt t="64973" x="3611563" y="2065338"/>
          <p14:tracePt t="64981" x="3611563" y="1976438"/>
          <p14:tracePt t="64989" x="3611563" y="1909763"/>
          <p14:tracePt t="64997" x="3633788" y="1833563"/>
          <p14:tracePt t="65005" x="3667125" y="1766888"/>
          <p14:tracePt t="65013" x="3709988" y="1700213"/>
          <p14:tracePt t="65021" x="3743325" y="1666875"/>
          <p14:tracePt t="65029" x="3765550" y="1655763"/>
          <p14:tracePt t="65037" x="3787775" y="1646238"/>
          <p14:tracePt t="65045" x="3798888" y="1646238"/>
          <p14:tracePt t="65053" x="3832225" y="1646238"/>
          <p14:tracePt t="65061" x="3865563" y="1646238"/>
          <p14:tracePt t="65069" x="3898900" y="1646238"/>
          <p14:tracePt t="65077" x="3975100" y="1677988"/>
          <p14:tracePt t="65085" x="4030663" y="1711325"/>
          <p14:tracePt t="65093" x="4141788" y="1766888"/>
          <p14:tracePt t="65101" x="4229100" y="1822450"/>
          <p14:tracePt t="65109" x="4318000" y="1889125"/>
          <p14:tracePt t="65118" x="4406900" y="1954213"/>
          <p14:tracePt t="65125" x="4471988" y="2043113"/>
          <p14:tracePt t="65134" x="4527550" y="2120900"/>
          <p14:tracePt t="65141" x="4572000" y="2208213"/>
          <p14:tracePt t="65151" x="4605338" y="2286000"/>
          <p14:tracePt t="65157" x="4627563" y="2386013"/>
          <p14:tracePt t="65167" x="4649788" y="2473325"/>
          <p14:tracePt t="65173" x="4660900" y="2562225"/>
          <p14:tracePt t="65183" x="4660900" y="2651125"/>
          <p14:tracePt t="65189" x="4660900" y="2727325"/>
          <p14:tracePt t="65200" x="4660900" y="2794000"/>
          <p14:tracePt t="65205" x="4660900" y="2849563"/>
          <p14:tracePt t="65216" x="4660900" y="2871788"/>
          <p14:tracePt t="65221" x="4649788" y="2905125"/>
          <p14:tracePt t="65233" x="4649788" y="2925763"/>
          <p14:tracePt t="65238" x="4638675" y="2936875"/>
          <p14:tracePt t="65250" x="4627563" y="2947988"/>
          <p14:tracePt t="65261" x="4616450" y="2959100"/>
          <p14:tracePt t="65269" x="4616450" y="2970213"/>
          <p14:tracePt t="65277" x="4605338" y="2970213"/>
          <p14:tracePt t="65285" x="4605338" y="2981325"/>
          <p14:tracePt t="65309" x="4594225" y="2981325"/>
          <p14:tracePt t="66437" x="4594225" y="2970213"/>
          <p14:tracePt t="66461" x="4594225" y="2959100"/>
          <p14:tracePt t="66469" x="4594225" y="2947988"/>
          <p14:tracePt t="66485" x="4594225" y="2936875"/>
          <p14:tracePt t="66501" x="4594225" y="2925763"/>
          <p14:tracePt t="66525" x="4594225" y="2916238"/>
          <p14:tracePt t="69557" x="4594225" y="2905125"/>
          <p14:tracePt t="69589" x="4583113" y="2905125"/>
          <p14:tracePt t="69653" x="4572000" y="2905125"/>
          <p14:tracePt t="69669" x="4572000" y="2916238"/>
          <p14:tracePt t="69677" x="4560888" y="2925763"/>
          <p14:tracePt t="69685" x="4549775" y="2947988"/>
          <p14:tracePt t="69693" x="4538663" y="2970213"/>
          <p14:tracePt t="69701" x="4538663" y="3003550"/>
          <p14:tracePt t="69709" x="4527550" y="3048000"/>
          <p14:tracePt t="69717" x="4527550" y="3103563"/>
          <p14:tracePt t="69725" x="4527550" y="3148013"/>
          <p14:tracePt t="69734" x="4527550" y="3213100"/>
          <p14:tracePt t="69741" x="4527550" y="3257550"/>
          <p14:tracePt t="69750" x="4527550" y="3313113"/>
          <p14:tracePt t="69757" x="4527550" y="3368675"/>
          <p14:tracePt t="69766" x="4538663" y="3413125"/>
          <p14:tracePt t="69773" x="4538663" y="3444875"/>
          <p14:tracePt t="69781" x="4538663" y="3467100"/>
          <p14:tracePt t="69789" x="4538663" y="3500438"/>
          <p14:tracePt t="69797" x="4538663" y="3544888"/>
          <p14:tracePt t="69805" x="4538663" y="3567113"/>
          <p14:tracePt t="69813" x="4549775" y="3600450"/>
          <p14:tracePt t="69821" x="4549775" y="3644900"/>
          <p14:tracePt t="69829" x="4549775" y="3698875"/>
          <p14:tracePt t="69837" x="4549775" y="3732213"/>
          <p14:tracePt t="69845" x="4549775" y="3810000"/>
          <p14:tracePt t="69853" x="4538663" y="3865563"/>
          <p14:tracePt t="69861" x="4516438" y="3921125"/>
          <p14:tracePt t="69869" x="4505325" y="3963988"/>
          <p14:tracePt t="69877" x="4483100" y="4008438"/>
          <p14:tracePt t="69885" x="4471988" y="4030663"/>
          <p14:tracePt t="69893" x="4471988" y="4041775"/>
          <p14:tracePt t="69901" x="4460875" y="4052888"/>
          <p14:tracePt t="69925" x="4449763" y="4052888"/>
          <p14:tracePt t="69941" x="4429125" y="4052888"/>
          <p14:tracePt t="69950" x="4418013" y="4064000"/>
          <p14:tracePt t="69958" x="4395788" y="4064000"/>
          <p14:tracePt t="69966" x="4384675" y="4064000"/>
          <p14:tracePt t="69973" x="4373563" y="4064000"/>
          <p14:tracePt t="69981" x="4351338" y="4064000"/>
          <p14:tracePt t="69989" x="4340225" y="4052888"/>
          <p14:tracePt t="69997" x="4329113" y="4041775"/>
          <p14:tracePt t="70005" x="4306888" y="4019550"/>
          <p14:tracePt t="70013" x="4295775" y="3997325"/>
          <p14:tracePt t="70021" x="4284663" y="3952875"/>
          <p14:tracePt t="70029" x="4273550" y="3910013"/>
          <p14:tracePt t="70037" x="4251325" y="3843338"/>
          <p14:tracePt t="70045" x="4229100" y="3776663"/>
          <p14:tracePt t="70053" x="4217988" y="3698875"/>
          <p14:tracePt t="70061" x="4195763" y="3622675"/>
          <p14:tracePt t="70069" x="4186238" y="3533775"/>
          <p14:tracePt t="70077" x="4186238" y="3444875"/>
          <p14:tracePt t="70085" x="4186238" y="3346450"/>
          <p14:tracePt t="70093" x="4186238" y="3235325"/>
          <p14:tracePt t="70101" x="4186238" y="3103563"/>
          <p14:tracePt t="70109" x="4206875" y="2992438"/>
          <p14:tracePt t="70118" x="4240213" y="2849563"/>
          <p14:tracePt t="70125" x="4284663" y="2727325"/>
          <p14:tracePt t="70134" x="4329113" y="2651125"/>
          <p14:tracePt t="70141" x="4362450" y="2584450"/>
          <p14:tracePt t="70151" x="4384675" y="2551113"/>
          <p14:tracePt t="70157" x="4406900" y="2540000"/>
          <p14:tracePt t="70166" x="4429125" y="2528888"/>
          <p14:tracePt t="70173" x="4449763" y="2528888"/>
          <p14:tracePt t="70183" x="4483100" y="2528888"/>
          <p14:tracePt t="70189" x="4516438" y="2528888"/>
          <p14:tracePt t="70200" x="4538663" y="2528888"/>
          <p14:tracePt t="70205" x="4572000" y="2528888"/>
          <p14:tracePt t="70216" x="4605338" y="2528888"/>
          <p14:tracePt t="70221" x="4616450" y="2528888"/>
          <p14:tracePt t="70233" x="4627563" y="2528888"/>
          <p14:tracePt t="70245" x="4638675" y="2528888"/>
          <p14:tracePt t="70252" x="4638675" y="2540000"/>
          <p14:tracePt t="70261" x="4649788" y="2540000"/>
          <p14:tracePt t="70277" x="4660900" y="2551113"/>
          <p14:tracePt t="70285" x="4683125" y="2595563"/>
          <p14:tracePt t="70293" x="4694238" y="2640013"/>
          <p14:tracePt t="70301" x="4703763" y="2705100"/>
          <p14:tracePt t="70309" x="4737100" y="2794000"/>
          <p14:tracePt t="70317" x="4770438" y="2894013"/>
          <p14:tracePt t="70325" x="4781550" y="2970213"/>
          <p14:tracePt t="70333" x="4814888" y="3081338"/>
          <p14:tracePt t="70341" x="4837113" y="3190875"/>
          <p14:tracePt t="70350" x="4848225" y="3302000"/>
          <p14:tracePt t="70357" x="4859338" y="3424238"/>
          <p14:tracePt t="70366" x="4881563" y="3522663"/>
          <p14:tracePt t="70373" x="4881563" y="3633788"/>
          <p14:tracePt t="70381" x="4881563" y="3709988"/>
          <p14:tracePt t="70389" x="4881563" y="3787775"/>
          <p14:tracePt t="70397" x="4881563" y="3854450"/>
          <p14:tracePt t="70405" x="4881563" y="3898900"/>
          <p14:tracePt t="70413" x="4881563" y="3932238"/>
          <p14:tracePt t="70421" x="4881563" y="3963988"/>
          <p14:tracePt t="70429" x="4881563" y="3975100"/>
          <p14:tracePt t="70437" x="4881563" y="3986213"/>
          <p14:tracePt t="70925" x="4881563" y="3975100"/>
          <p14:tracePt t="71053" x="4881563" y="3963988"/>
          <p14:tracePt t="71125" x="4881563" y="3952875"/>
          <p14:tracePt t="71189" x="4881563" y="3941763"/>
          <p14:tracePt t="71213" x="4870450" y="3932238"/>
          <p14:tracePt t="71221" x="4870450" y="3910013"/>
          <p14:tracePt t="71229" x="4870450" y="3898900"/>
          <p14:tracePt t="71237" x="4870450" y="3876675"/>
          <p14:tracePt t="71245" x="4870450" y="3865563"/>
          <p14:tracePt t="71253" x="4859338" y="3843338"/>
          <p14:tracePt t="71261" x="4859338" y="3821113"/>
          <p14:tracePt t="71269" x="4848225" y="3776663"/>
          <p14:tracePt t="71277" x="4848225" y="3743325"/>
          <p14:tracePt t="71285" x="4837113" y="3709988"/>
          <p14:tracePt t="71293" x="4826000" y="3678238"/>
          <p14:tracePt t="71301" x="4814888" y="3656013"/>
          <p14:tracePt t="71309" x="4814888" y="3644900"/>
          <p14:tracePt t="71317" x="4814888" y="3633788"/>
          <p14:tracePt t="71325" x="4803775" y="3633788"/>
          <p14:tracePt t="71341" x="4803775" y="3622675"/>
          <p14:tracePt t="71389" x="4803775" y="3611563"/>
          <p14:tracePt t="72213" x="4803775" y="3600450"/>
          <p14:tracePt t="72221" x="4803775" y="3567113"/>
          <p14:tracePt t="72229" x="4792663" y="3533775"/>
          <p14:tracePt t="72237" x="4792663" y="3478213"/>
          <p14:tracePt t="72245" x="4792663" y="3424238"/>
          <p14:tracePt t="72253" x="4792663" y="3346450"/>
          <p14:tracePt t="72261" x="4792663" y="3268663"/>
          <p14:tracePt t="72269" x="4792663" y="3201988"/>
          <p14:tracePt t="72277" x="4792663" y="3148013"/>
          <p14:tracePt t="72285" x="4792663" y="3103563"/>
          <p14:tracePt t="72293" x="4792663" y="3059113"/>
          <p14:tracePt t="72301" x="4792663" y="3014663"/>
          <p14:tracePt t="72309" x="4792663" y="2992438"/>
          <p14:tracePt t="72317" x="4792663" y="2959100"/>
          <p14:tracePt t="72333" x="4792663" y="2947988"/>
          <p14:tracePt t="72341" x="4792663" y="2936875"/>
          <p14:tracePt t="77189" x="4814888" y="2925763"/>
          <p14:tracePt t="77197" x="4859338" y="2916238"/>
          <p14:tracePt t="77205" x="4903788" y="2894013"/>
          <p14:tracePt t="77213" x="4968875" y="2860675"/>
          <p14:tracePt t="77221" x="5024438" y="2827338"/>
          <p14:tracePt t="77229" x="5091113" y="2794000"/>
          <p14:tracePt t="77237" x="5191125" y="2727325"/>
          <p14:tracePt t="77245" x="5256213" y="2671763"/>
          <p14:tracePt t="77253" x="5334000" y="2617788"/>
          <p14:tracePt t="77261" x="5411788" y="2551113"/>
          <p14:tracePt t="77269" x="5476875" y="2495550"/>
          <p14:tracePt t="77277" x="5521325" y="2462213"/>
          <p14:tracePt t="77285" x="5543550" y="2428875"/>
          <p14:tracePt t="77293" x="5554663" y="2428875"/>
          <p14:tracePt t="77301" x="5565775" y="2417763"/>
          <p14:tracePt t="77317" x="5576888" y="2417763"/>
          <p14:tracePt t="77325" x="5576888" y="2408238"/>
          <p14:tracePt t="77349" x="5588000" y="2408238"/>
          <p14:tracePt t="77357" x="5588000" y="2397125"/>
          <p14:tracePt t="77366" x="5621338" y="2374900"/>
          <p14:tracePt t="77373" x="5632450" y="2352675"/>
          <p14:tracePt t="77389" x="5665788" y="2319338"/>
          <p14:tracePt t="77403" x="5676900" y="2308225"/>
          <p14:tracePt t="77408" x="5688013" y="2297113"/>
          <p14:tracePt t="77413" x="5699125" y="2286000"/>
          <p14:tracePt t="77421" x="5719763" y="2252663"/>
          <p14:tracePt t="77437" x="5730875" y="2230438"/>
          <p14:tracePt t="77445" x="5741988" y="2208213"/>
          <p14:tracePt t="77453" x="5741988" y="2197100"/>
          <p14:tracePt t="77461" x="5753100" y="2197100"/>
          <p14:tracePt t="77469" x="5753100" y="2185988"/>
          <p14:tracePt t="77557" x="5753100" y="2197100"/>
          <p14:tracePt t="77565" x="5764213" y="2219325"/>
          <p14:tracePt t="77573" x="5764213" y="2274888"/>
          <p14:tracePt t="77581" x="5764213" y="2363788"/>
          <p14:tracePt t="77589" x="5764213" y="2462213"/>
          <p14:tracePt t="77597" x="5764213" y="2573338"/>
          <p14:tracePt t="77605" x="5764213" y="2705100"/>
          <p14:tracePt t="77613" x="5764213" y="2849563"/>
          <p14:tracePt t="77621" x="5764213" y="2992438"/>
          <p14:tracePt t="77629" x="5764213" y="3148013"/>
          <p14:tracePt t="77637" x="5764213" y="3302000"/>
          <p14:tracePt t="77645" x="5764213" y="3467100"/>
          <p14:tracePt t="77653" x="5764213" y="3611563"/>
          <p14:tracePt t="77661" x="5764213" y="3754438"/>
          <p14:tracePt t="77669" x="5764213" y="3876675"/>
          <p14:tracePt t="77677" x="5764213" y="4008438"/>
          <p14:tracePt t="77685" x="5764213" y="4130675"/>
          <p14:tracePt t="77693" x="5753100" y="4240213"/>
          <p14:tracePt t="77701" x="5753100" y="4340225"/>
          <p14:tracePt t="77709" x="5753100" y="4418013"/>
          <p14:tracePt t="77717" x="5753100" y="4494213"/>
          <p14:tracePt t="77725" x="5753100" y="4560888"/>
          <p14:tracePt t="77734" x="5741988" y="4605338"/>
          <p14:tracePt t="77741" x="5741988" y="4649788"/>
          <p14:tracePt t="77751" x="5741988" y="4683125"/>
          <p14:tracePt t="77757" x="5741988" y="4703763"/>
          <p14:tracePt t="77766" x="5741988" y="4725988"/>
          <p14:tracePt t="77773" x="5741988" y="4748213"/>
          <p14:tracePt t="77789" x="5741988" y="4759325"/>
          <p14:tracePt t="77813" x="5741988" y="4770438"/>
          <p14:tracePt t="77853" x="5741988" y="4781550"/>
          <p14:tracePt t="77869" x="5741988" y="4792663"/>
          <p14:tracePt t="77877" x="5741988" y="4803775"/>
          <p14:tracePt t="77885" x="5741988" y="4814888"/>
          <p14:tracePt t="77893" x="5741988" y="4837113"/>
          <p14:tracePt t="77901" x="5730875" y="4859338"/>
          <p14:tracePt t="77909" x="5730875" y="4892675"/>
          <p14:tracePt t="77917" x="5719763" y="4937125"/>
          <p14:tracePt t="77925" x="5719763" y="4968875"/>
          <p14:tracePt t="77933" x="5719763" y="4991100"/>
          <p14:tracePt t="77941" x="5719763" y="5013325"/>
          <p14:tracePt t="77950" x="5719763" y="5024438"/>
          <p14:tracePt t="77958" x="5719763" y="5035550"/>
          <p14:tracePt t="77966" x="5719763" y="5046663"/>
          <p14:tracePt t="87165" x="5719763" y="5057775"/>
          <p14:tracePt t="87173" x="5741988" y="5057775"/>
          <p14:tracePt t="87181" x="5775325" y="5080000"/>
          <p14:tracePt t="87189" x="5819775" y="5091113"/>
          <p14:tracePt t="87197" x="5886450" y="5113338"/>
          <p14:tracePt t="87205" x="5930900" y="5124450"/>
          <p14:tracePt t="87213" x="5984875" y="5124450"/>
          <p14:tracePt t="87221" x="6018213" y="5146675"/>
          <p14:tracePt t="87229" x="6029325" y="5146675"/>
          <p14:tracePt t="87237" x="6040438" y="5157788"/>
          <p14:tracePt t="87245" x="6062663" y="5202238"/>
          <p14:tracePt t="87253" x="6107113" y="5289550"/>
          <p14:tracePt t="87261" x="6129338" y="5422900"/>
          <p14:tracePt t="87269" x="6162675" y="5543550"/>
          <p14:tracePt t="87277" x="6173788" y="5688013"/>
          <p14:tracePt t="87285" x="6207125" y="5819775"/>
          <p14:tracePt t="87293" x="6207125" y="5942013"/>
          <p14:tracePt t="87301" x="6207125" y="6062663"/>
          <p14:tracePt t="87309" x="6207125" y="6173788"/>
          <p14:tracePt t="87318" x="6207125" y="6272213"/>
          <p14:tracePt t="87325" x="6184900" y="6338888"/>
          <p14:tracePt t="87334" x="6162675" y="6405563"/>
          <p14:tracePt t="87341" x="6151563" y="6438900"/>
          <p14:tracePt t="87351" x="6129338" y="6461125"/>
          <p14:tracePt t="87357" x="6129338" y="6472238"/>
          <p14:tracePt t="87367" x="6107113" y="6481763"/>
          <p14:tracePt t="87373" x="6096000" y="6481763"/>
          <p14:tracePt t="87383" x="6073775" y="6481763"/>
          <p14:tracePt t="87389" x="6029325" y="6481763"/>
          <p14:tracePt t="87400" x="5964238" y="6461125"/>
          <p14:tracePt t="87406" x="5875338" y="6438900"/>
          <p14:tracePt t="87416" x="5753100" y="6405563"/>
          <p14:tracePt t="87422" x="5621338" y="6405563"/>
          <p14:tracePt t="87433" x="5465763" y="6405563"/>
          <p14:tracePt t="87438" x="5289550" y="6405563"/>
          <p14:tracePt t="87450" x="5135563" y="6405563"/>
          <p14:tracePt t="87463" x="4814888" y="6427788"/>
          <p14:tracePt t="87470" x="4638675" y="6450013"/>
          <p14:tracePt t="87477" x="4483100" y="6492875"/>
          <p14:tracePt t="87485" x="4329113" y="6537325"/>
          <p14:tracePt t="87493" x="4152900" y="6570663"/>
          <p14:tracePt t="87501" x="4008438" y="6581775"/>
          <p14:tracePt t="87509" x="3821113" y="6604000"/>
          <p14:tracePt t="87518" x="3633788" y="6604000"/>
          <p14:tracePt t="87525" x="3444875" y="6615113"/>
          <p14:tracePt t="87534" x="3279775" y="6615113"/>
          <p14:tracePt t="87541" x="3125788" y="6615113"/>
          <p14:tracePt t="87551" x="3003550" y="6604000"/>
          <p14:tracePt t="87557" x="2905125" y="6581775"/>
          <p14:tracePt t="87566" x="2805113" y="6559550"/>
          <p14:tracePt t="87573" x="2693988" y="6526213"/>
          <p14:tracePt t="87583" x="2595563" y="6492875"/>
          <p14:tracePt t="87589" x="2506663" y="6450013"/>
          <p14:tracePt t="87600" x="2428875" y="6405563"/>
          <p14:tracePt t="87606" x="2363788" y="6372225"/>
          <p14:tracePt t="87616" x="2274888" y="6316663"/>
          <p14:tracePt t="87622" x="2197100" y="6272213"/>
          <p14:tracePt t="87634" x="2109788" y="6227763"/>
          <p14:tracePt t="87641" x="2032000" y="6196013"/>
          <p14:tracePt t="87650" x="1965325" y="6162675"/>
          <p14:tracePt t="87657" x="1889125" y="6129338"/>
          <p14:tracePt t="87667" x="1844675" y="6084888"/>
          <p14:tracePt t="87673" x="1811338" y="6029325"/>
          <p14:tracePt t="87683" x="1789113" y="5953125"/>
          <p14:tracePt t="87690" x="1766888" y="5864225"/>
          <p14:tracePt t="87700" x="1733550" y="5786438"/>
          <p14:tracePt t="87706" x="1722438" y="5719763"/>
          <p14:tracePt t="87716" x="1711325" y="5654675"/>
          <p14:tracePt t="87722" x="1700213" y="5599113"/>
          <p14:tracePt t="87733" x="1700213" y="5543550"/>
          <p14:tracePt t="87738" x="1700213" y="5487988"/>
          <p14:tracePt t="87750" x="1700213" y="5445125"/>
          <p14:tracePt t="87754" x="1711325" y="5400675"/>
          <p14:tracePt t="87766" x="1744663" y="5356225"/>
          <p14:tracePt t="87767" x="1755775" y="5334000"/>
          <p14:tracePt t="87775" x="1789113" y="5311775"/>
          <p14:tracePt t="87783" x="1811338" y="5289550"/>
          <p14:tracePt t="87789" x="1866900" y="5278438"/>
          <p14:tracePt t="87800" x="1931988" y="5256213"/>
          <p14:tracePt t="87806" x="2009775" y="5245100"/>
          <p14:tracePt t="87816" x="2132013" y="5233988"/>
          <p14:tracePt t="87822" x="2252663" y="5233988"/>
          <p14:tracePt t="87833" x="2374900" y="5233988"/>
          <p14:tracePt t="87838" x="2517775" y="5233988"/>
          <p14:tracePt t="87850" x="2640013" y="5233988"/>
          <p14:tracePt t="87855" x="2782888" y="5233988"/>
          <p14:tracePt t="87866" x="2936875" y="5233988"/>
          <p14:tracePt t="87871" x="3103563" y="5256213"/>
          <p14:tracePt t="87883" x="3268663" y="5289550"/>
          <p14:tracePt t="87889" x="3444875" y="5311775"/>
          <p14:tracePt t="87900" x="3633788" y="5334000"/>
          <p14:tracePt t="87906" x="3865563" y="5367338"/>
          <p14:tracePt t="87917" x="4052888" y="5378450"/>
          <p14:tracePt t="87918" x="4306888" y="5422900"/>
          <p14:tracePt t="87925" x="4494213" y="5456238"/>
          <p14:tracePt t="87934" x="4703763" y="5487988"/>
          <p14:tracePt t="87941" x="4870450" y="5499100"/>
          <p14:tracePt t="87951" x="5013325" y="5543550"/>
          <p14:tracePt t="87958" x="5157788" y="5565775"/>
          <p14:tracePt t="87967" x="5267325" y="5610225"/>
          <p14:tracePt t="87973" x="5378450" y="5654675"/>
          <p14:tracePt t="87983" x="5465763" y="5699125"/>
          <p14:tracePt t="87989" x="5543550" y="5741988"/>
          <p14:tracePt t="88000" x="5610225" y="5786438"/>
          <p14:tracePt t="88006" x="5654675" y="5830888"/>
          <p14:tracePt t="88016" x="5699125" y="5864225"/>
          <p14:tracePt t="88022" x="5741988" y="5919788"/>
          <p14:tracePt t="88033" x="5775325" y="5953125"/>
          <p14:tracePt t="88039" x="5797550" y="5995988"/>
          <p14:tracePt t="88050" x="5819775" y="6040438"/>
          <p14:tracePt t="88056" x="5842000" y="6073775"/>
          <p14:tracePt t="88067" x="5853113" y="6096000"/>
          <p14:tracePt t="88077" x="5875338" y="6118225"/>
          <p14:tracePt t="88085" x="5875338" y="6129338"/>
          <p14:tracePt t="88101" x="5875338" y="6140450"/>
          <p14:tracePt t="88117" x="5875338" y="6151563"/>
          <p14:tracePt t="88133" x="5864225" y="6151563"/>
          <p14:tracePt t="88141" x="5864225" y="6162675"/>
          <p14:tracePt t="88173" x="5864225" y="6184900"/>
          <p14:tracePt t="88181" x="5853113" y="6184900"/>
          <p14:tracePt t="88197" x="5853113" y="6196013"/>
          <p14:tracePt t="88213" x="5842000" y="6196013"/>
          <p14:tracePt t="92293" x="5819775" y="6196013"/>
          <p14:tracePt t="92301" x="5775325" y="6196013"/>
          <p14:tracePt t="92309" x="5719763" y="6196013"/>
          <p14:tracePt t="92317" x="5643563" y="6218238"/>
          <p14:tracePt t="92325" x="5565775" y="6218238"/>
          <p14:tracePt t="92333" x="5456238" y="6227763"/>
          <p14:tracePt t="92341" x="5356225" y="6249988"/>
          <p14:tracePt t="92350" x="5233988" y="6249988"/>
          <p14:tracePt t="92357" x="5124450" y="6261100"/>
          <p14:tracePt t="92366" x="4968875" y="6261100"/>
          <p14:tracePt t="92373" x="4848225" y="6261100"/>
          <p14:tracePt t="92381" x="4694238" y="6261100"/>
          <p14:tracePt t="92389" x="4549775" y="6272213"/>
          <p14:tracePt t="92397" x="4429125" y="6294438"/>
          <p14:tracePt t="92405" x="4284663" y="6327775"/>
          <p14:tracePt t="92413" x="4164013" y="6327775"/>
          <p14:tracePt t="92421" x="4052888" y="6350000"/>
          <p14:tracePt t="92429" x="3932238" y="6372225"/>
          <p14:tracePt t="92437" x="3821113" y="6372225"/>
          <p14:tracePt t="92445" x="3698875" y="6372225"/>
          <p14:tracePt t="92453" x="3589338" y="6372225"/>
          <p14:tracePt t="92461" x="3467100" y="6372225"/>
          <p14:tracePt t="92469" x="3379788" y="6361113"/>
          <p14:tracePt t="92477" x="3268663" y="6350000"/>
          <p14:tracePt t="92485" x="3170238" y="6338888"/>
          <p14:tracePt t="92493" x="3081338" y="6327775"/>
          <p14:tracePt t="92501" x="2981325" y="6305550"/>
          <p14:tracePt t="92509" x="2882900" y="6305550"/>
          <p14:tracePt t="92517" x="2782888" y="6283325"/>
          <p14:tracePt t="92525" x="2682875" y="6283325"/>
          <p14:tracePt t="92534" x="2584450" y="6283325"/>
          <p14:tracePt t="92541" x="2484438" y="6272213"/>
          <p14:tracePt t="92551" x="2363788" y="6272213"/>
          <p14:tracePt t="92557" x="2252663" y="6261100"/>
          <p14:tracePt t="92566" x="2143125" y="6261100"/>
          <p14:tracePt t="92573" x="2032000" y="6261100"/>
          <p14:tracePt t="92583" x="1920875" y="6261100"/>
          <p14:tracePt t="92589" x="1833563" y="6261100"/>
          <p14:tracePt t="92600" x="1733550" y="6261100"/>
          <p14:tracePt t="92605" x="1655763" y="6261100"/>
          <p14:tracePt t="92616" x="1579563" y="6261100"/>
          <p14:tracePt t="92621" x="1535113" y="6261100"/>
          <p14:tracePt t="92633" x="1490663" y="6261100"/>
          <p14:tracePt t="92638" x="1446213" y="6249988"/>
          <p14:tracePt t="92650" x="1423988" y="6249988"/>
          <p14:tracePt t="92654" x="1401763" y="6249988"/>
          <p14:tracePt t="92666" x="1381125" y="6249988"/>
          <p14:tracePt t="92671" x="1370013" y="6249988"/>
          <p14:tracePt t="92683" x="1347788" y="6249988"/>
          <p14:tracePt t="92687" x="1325563" y="6249988"/>
          <p14:tracePt t="92702" x="1292225" y="6249988"/>
          <p14:tracePt t="92709" x="1281113" y="6249988"/>
          <p14:tracePt t="92717" x="1270000" y="6249988"/>
          <p14:tracePt t="92725" x="1247775" y="6261100"/>
          <p14:tracePt t="92734" x="1225550" y="6261100"/>
          <p14:tracePt t="92741" x="1203325" y="6272213"/>
          <p14:tracePt t="92750" x="1181100" y="6283325"/>
          <p14:tracePt t="92757" x="1158875" y="6305550"/>
          <p14:tracePt t="92766" x="1138238" y="6316663"/>
          <p14:tracePt t="92773" x="1104900" y="6327775"/>
          <p14:tracePt t="92783" x="1082675" y="6338888"/>
          <p14:tracePt t="92789" x="1060450" y="6361113"/>
          <p14:tracePt t="92799" x="1038225" y="6383338"/>
          <p14:tracePt t="92813" x="1027113" y="6383338"/>
          <p14:tracePt t="94125" x="1027113" y="6372225"/>
          <p14:tracePt t="94285" x="1038225" y="6372225"/>
          <p14:tracePt t="94341" x="1049338" y="6372225"/>
          <p14:tracePt t="94373" x="1049338" y="6383338"/>
          <p14:tracePt t="94381" x="1060450" y="6383338"/>
          <p14:tracePt t="94397" x="1071563" y="6383338"/>
          <p14:tracePt t="94405" x="1082675" y="6383338"/>
          <p14:tracePt t="94413" x="1093788" y="6383338"/>
          <p14:tracePt t="94421" x="1104900" y="6383338"/>
          <p14:tracePt t="94429" x="1116013" y="6383338"/>
          <p14:tracePt t="94445" x="1127125" y="6383338"/>
          <p14:tracePt t="94469" x="1138238" y="6383338"/>
          <p14:tracePt t="94485" x="1147763" y="6383338"/>
          <p14:tracePt t="94597" x="1158875" y="6383338"/>
          <p14:tracePt t="94717" x="1169988" y="6383338"/>
          <p14:tracePt t="94749" x="1181100" y="6383338"/>
          <p14:tracePt t="94765" x="1181100" y="6394450"/>
          <p14:tracePt t="94797" x="1192213" y="6394450"/>
          <p14:tracePt t="94845" x="1203325" y="6394450"/>
          <p14:tracePt t="94957" x="1214438" y="6394450"/>
          <p14:tracePt t="95213" x="1225550" y="6394450"/>
          <p14:tracePt t="95253" x="1236663" y="6394450"/>
          <p14:tracePt t="95861" x="1247775" y="6394450"/>
          <p14:tracePt t="95869" x="1258888" y="6394450"/>
          <p14:tracePt t="95877" x="1292225" y="6405563"/>
          <p14:tracePt t="95885" x="1314450" y="6405563"/>
          <p14:tracePt t="95893" x="1336675" y="6416675"/>
          <p14:tracePt t="95901" x="1381125" y="6416675"/>
          <p14:tracePt t="95909" x="1412875" y="6427788"/>
          <p14:tracePt t="95917" x="1457325" y="6438900"/>
          <p14:tracePt t="95925" x="1490663" y="6438900"/>
          <p14:tracePt t="95934" x="1546225" y="6450013"/>
          <p14:tracePt t="95941" x="1590675" y="6461125"/>
          <p14:tracePt t="95950" x="1646238" y="6461125"/>
          <p14:tracePt t="95957" x="1722438" y="6481763"/>
          <p14:tracePt t="95965" x="1789113" y="6481763"/>
          <p14:tracePt t="95973" x="1855788" y="6492875"/>
          <p14:tracePt t="95981" x="1920875" y="6492875"/>
          <p14:tracePt t="95989" x="1987550" y="6515100"/>
          <p14:tracePt t="95997" x="2043113" y="6515100"/>
          <p14:tracePt t="96005" x="2087563" y="6526213"/>
          <p14:tracePt t="96013" x="2143125" y="6526213"/>
          <p14:tracePt t="96021" x="2185988" y="6548438"/>
          <p14:tracePt t="96029" x="2219325" y="6548438"/>
          <p14:tracePt t="96037" x="2263775" y="6548438"/>
          <p14:tracePt t="96045" x="2297113" y="6559550"/>
          <p14:tracePt t="96053" x="2319338" y="6559550"/>
          <p14:tracePt t="96061" x="2341563" y="6559550"/>
          <p14:tracePt t="96069" x="2374900" y="6559550"/>
          <p14:tracePt t="96077" x="2386013" y="6570663"/>
          <p14:tracePt t="96085" x="2397125" y="6570663"/>
          <p14:tracePt t="96093" x="2417763" y="6570663"/>
          <p14:tracePt t="96101" x="2428875" y="6570663"/>
          <p14:tracePt t="96109" x="2462213" y="6570663"/>
          <p14:tracePt t="96118" x="2484438" y="6570663"/>
          <p14:tracePt t="96125" x="2506663" y="6570663"/>
          <p14:tracePt t="96134" x="2540000" y="6570663"/>
          <p14:tracePt t="96141" x="2584450" y="6570663"/>
          <p14:tracePt t="96151" x="2628900" y="6581775"/>
          <p14:tracePt t="96157" x="2671763" y="6581775"/>
          <p14:tracePt t="96166" x="2716213" y="6581775"/>
          <p14:tracePt t="96173" x="2760663" y="6581775"/>
          <p14:tracePt t="96183" x="2816225" y="6581775"/>
          <p14:tracePt t="96189" x="2849563" y="6581775"/>
          <p14:tracePt t="96200" x="2882900" y="6604000"/>
          <p14:tracePt t="96206" x="2916238" y="6604000"/>
          <p14:tracePt t="96216" x="2925763" y="6604000"/>
          <p14:tracePt t="96222" x="2947988" y="6604000"/>
          <p14:tracePt t="96245" x="2959100" y="6604000"/>
          <p14:tracePt t="96261" x="2970213" y="6604000"/>
          <p14:tracePt t="96317" x="2981325" y="6592888"/>
          <p14:tracePt t="96341" x="2992438" y="6592888"/>
          <p14:tracePt t="96350" x="2992438" y="6581775"/>
          <p14:tracePt t="96357" x="3003550" y="6581775"/>
          <p14:tracePt t="96381" x="3014663" y="6570663"/>
          <p14:tracePt t="96421" x="3025775" y="6559550"/>
          <p14:tracePt t="96445" x="3025775" y="6548438"/>
          <p14:tracePt t="96453" x="3036888" y="6548438"/>
          <p14:tracePt t="96469" x="3048000" y="6526213"/>
          <p14:tracePt t="96485" x="3048000" y="6515100"/>
          <p14:tracePt t="96501" x="3048000" y="6503988"/>
          <p14:tracePt t="96517" x="3059113" y="6492875"/>
          <p14:tracePt t="96549" x="3059113" y="6481763"/>
          <p14:tracePt t="96597" x="3070225" y="6472238"/>
          <p14:tracePt t="96621" x="3081338" y="6472238"/>
          <p14:tracePt t="96637" x="3103563" y="6472238"/>
          <p14:tracePt t="96645" x="3125788" y="6472238"/>
          <p14:tracePt t="96661" x="3148013" y="6472238"/>
          <p14:tracePt t="96669" x="3159125" y="6472238"/>
          <p14:tracePt t="96677" x="3170238" y="6472238"/>
          <p14:tracePt t="96685" x="3179763" y="6472238"/>
          <p14:tracePt t="96717" x="3190875" y="6472238"/>
          <p14:tracePt t="96733" x="3213100" y="6472238"/>
          <p14:tracePt t="96741" x="3235325" y="6472238"/>
          <p14:tracePt t="96750" x="3268663" y="6472238"/>
          <p14:tracePt t="96757" x="3279775" y="6472238"/>
          <p14:tracePt t="96765" x="3290888" y="6472238"/>
          <p14:tracePt t="96773" x="3313113" y="6472238"/>
          <p14:tracePt t="96781" x="3324225" y="6472238"/>
          <p14:tracePt t="96821" x="3335338" y="6472238"/>
          <p14:tracePt t="96853" x="3346450" y="6472238"/>
          <p14:tracePt t="96869" x="3357563" y="6472238"/>
          <p14:tracePt t="96877" x="3368675" y="6472238"/>
          <p14:tracePt t="96885" x="3379788" y="6472238"/>
          <p14:tracePt t="96901" x="3402013" y="6472238"/>
          <p14:tracePt t="96909" x="3424238" y="6472238"/>
          <p14:tracePt t="96917" x="3467100" y="6472238"/>
          <p14:tracePt t="96925" x="3511550" y="6472238"/>
          <p14:tracePt t="96933" x="3578225" y="6472238"/>
          <p14:tracePt t="96941" x="3622675" y="6472238"/>
          <p14:tracePt t="96950" x="3698875" y="6472238"/>
          <p14:tracePt t="96957" x="3765550" y="6472238"/>
          <p14:tracePt t="96966" x="3843338" y="6472238"/>
          <p14:tracePt t="96973" x="3921125" y="6472238"/>
          <p14:tracePt t="96981" x="3986213" y="6472238"/>
          <p14:tracePt t="96989" x="4030663" y="6472238"/>
          <p14:tracePt t="96997" x="4108450" y="6472238"/>
          <p14:tracePt t="97005" x="4152900" y="6472238"/>
          <p14:tracePt t="97013" x="4186238" y="6472238"/>
          <p14:tracePt t="97021" x="4229100" y="6472238"/>
          <p14:tracePt t="97029" x="4251325" y="6472238"/>
          <p14:tracePt t="97037" x="4251325" y="6481763"/>
          <p14:tracePt t="97053" x="4262438" y="6481763"/>
          <p14:tracePt t="101093" x="4284663" y="6481763"/>
          <p14:tracePt t="101101" x="4351338" y="6461125"/>
          <p14:tracePt t="101109" x="4471988" y="6416675"/>
          <p14:tracePt t="101117" x="4605338" y="6350000"/>
          <p14:tracePt t="101125" x="4792663" y="6283325"/>
          <p14:tracePt t="101133" x="4968875" y="6207125"/>
          <p14:tracePt t="101141" x="5124450" y="6129338"/>
          <p14:tracePt t="101150" x="5289550" y="6073775"/>
          <p14:tracePt t="101157" x="5434013" y="6007100"/>
          <p14:tracePt t="101166" x="5632450" y="5886450"/>
          <p14:tracePt t="101173" x="5830888" y="5764213"/>
          <p14:tracePt t="101181" x="6129338" y="5532438"/>
          <p14:tracePt t="101189" x="6472238" y="5233988"/>
          <p14:tracePt t="101197" x="6791325" y="4914900"/>
          <p14:tracePt t="101205" x="7134225" y="4549775"/>
          <p14:tracePt t="101213" x="7421563" y="4175125"/>
          <p14:tracePt t="101221" x="7653338" y="3776663"/>
          <p14:tracePt t="101229" x="7840663" y="3413125"/>
          <p14:tracePt t="101237" x="7974013" y="3114675"/>
          <p14:tracePt t="101245" x="8094663" y="2827338"/>
          <p14:tracePt t="101253" x="8161338" y="2628900"/>
          <p14:tracePt t="101261" x="8205788" y="2473325"/>
          <p14:tracePt t="101269" x="8228013" y="2341563"/>
          <p14:tracePt t="101277" x="8250238" y="2252663"/>
          <p14:tracePt t="101285" x="8293100" y="2143125"/>
          <p14:tracePt t="101293" x="8337550" y="2032000"/>
          <p14:tracePt t="101301" x="8370888" y="1920875"/>
          <p14:tracePt t="101309" x="8404225" y="1800225"/>
          <p14:tracePt t="101317" x="8437563" y="1666875"/>
          <p14:tracePt t="101325" x="8482013" y="1524000"/>
          <p14:tracePt t="101334" x="8513763" y="1401763"/>
          <p14:tracePt t="101341" x="8547100" y="1303338"/>
          <p14:tracePt t="101351" x="8569325" y="1225550"/>
          <p14:tracePt t="101357" x="8602663" y="1116013"/>
          <p14:tracePt t="101367" x="8636000" y="1004888"/>
          <p14:tracePt t="101373" x="8691563" y="884238"/>
          <p14:tracePt t="101383" x="8747125" y="739775"/>
          <p14:tracePt t="101389" x="8823325" y="619125"/>
          <p14:tracePt t="101400" x="8912225" y="508000"/>
          <p14:tracePt t="101405" x="9001125" y="396875"/>
          <p14:tracePt t="101416" x="9099550" y="287338"/>
          <p14:tracePt t="101422" x="9188450" y="176213"/>
          <p14:tracePt t="101433" x="9297988" y="5556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3C08BD-AD5D-4E48-B264-3E6A2286867D}"/>
              </a:ext>
            </a:extLst>
          </p:cNvPr>
          <p:cNvSpPr>
            <a:spLocks noGrp="1"/>
          </p:cNvSpPr>
          <p:nvPr>
            <p:ph type="title"/>
          </p:nvPr>
        </p:nvSpPr>
        <p:spPr>
          <a:xfrm>
            <a:off x="872066" y="-105033"/>
            <a:ext cx="10515600" cy="1325563"/>
          </a:xfrm>
        </p:spPr>
        <p:txBody>
          <a:bodyPr>
            <a:normAutofit/>
          </a:bodyPr>
          <a:lstStyle/>
          <a:p>
            <a:r>
              <a:rPr lang="en-US" altLang="ja-JP" sz="4000" b="1" dirty="0">
                <a:latin typeface="Helvetica" pitchFamily="2" charset="0"/>
              </a:rPr>
              <a:t>Validation against sonde observations</a:t>
            </a:r>
            <a:endParaRPr kumimoji="1" lang="ja-JP" altLang="en-US" sz="4000"/>
          </a:p>
        </p:txBody>
      </p:sp>
      <p:sp>
        <p:nvSpPr>
          <p:cNvPr id="5" name="テキスト ボックス 4">
            <a:extLst>
              <a:ext uri="{FF2B5EF4-FFF2-40B4-BE49-F238E27FC236}">
                <a16:creationId xmlns:a16="http://schemas.microsoft.com/office/drawing/2014/main" id="{D6E6B740-680A-F84C-96EF-CD1B9B60031E}"/>
              </a:ext>
            </a:extLst>
          </p:cNvPr>
          <p:cNvSpPr txBox="1"/>
          <p:nvPr/>
        </p:nvSpPr>
        <p:spPr>
          <a:xfrm>
            <a:off x="255231" y="6119060"/>
            <a:ext cx="482600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altLang="ja-JP" sz="1600" u="none" strike="noStrike" cap="none" spc="0" normalizeH="0" baseline="0" dirty="0">
                <a:ln>
                  <a:noFill/>
                </a:ln>
                <a:solidFill>
                  <a:schemeClr val="bg2">
                    <a:lumMod val="10000"/>
                  </a:schemeClr>
                </a:solidFill>
                <a:effectLst/>
                <a:uFillTx/>
                <a:latin typeface="Hiragino Kaku Gothic Pro W3" panose="020B0300000000000000" pitchFamily="34" charset="-128"/>
                <a:ea typeface="Hiragino Kaku Gothic Pro W3" panose="020B0300000000000000" pitchFamily="34" charset="-128"/>
                <a:cs typeface="ヒラギノ角ゴ ProN W3"/>
                <a:sym typeface="ヒラギノ角ゴ ProN W3"/>
              </a:rPr>
              <a:t>Histogram of differences of </a:t>
            </a:r>
            <a:r>
              <a:rPr lang="en-US" altLang="ja-JP" sz="1600" dirty="0">
                <a:solidFill>
                  <a:schemeClr val="bg2">
                    <a:lumMod val="10000"/>
                  </a:schemeClr>
                </a:solidFill>
                <a:latin typeface="Hiragino Kaku Gothic Pro W3" panose="020B0300000000000000" pitchFamily="34" charset="-128"/>
                <a:ea typeface="Hiragino Kaku Gothic Pro W3" panose="020B0300000000000000" pitchFamily="34" charset="-128"/>
              </a:rPr>
              <a:t>CTP between OCA and sonde i</a:t>
            </a:r>
            <a:r>
              <a:rPr kumimoji="0" lang="en-US" altLang="ja-JP" sz="1600" u="none" strike="noStrike" cap="none" spc="0" normalizeH="0" baseline="0" dirty="0">
                <a:ln>
                  <a:noFill/>
                </a:ln>
                <a:solidFill>
                  <a:schemeClr val="bg2">
                    <a:lumMod val="10000"/>
                  </a:schemeClr>
                </a:solidFill>
                <a:effectLst/>
                <a:uFillTx/>
                <a:latin typeface="Hiragino Kaku Gothic Pro W3" panose="020B0300000000000000" pitchFamily="34" charset="-128"/>
                <a:ea typeface="Hiragino Kaku Gothic Pro W3" panose="020B0300000000000000" pitchFamily="34" charset="-128"/>
                <a:cs typeface="ヒラギノ角ゴ ProN W3"/>
                <a:sym typeface="ヒラギノ角ゴ ProN W3"/>
              </a:rPr>
              <a:t>n July 2017. </a:t>
            </a:r>
            <a:endParaRPr kumimoji="0" lang="ja-JP" altLang="en-US" sz="1600" u="none" strike="noStrike" cap="none" spc="0" normalizeH="0" baseline="0">
              <a:ln>
                <a:noFill/>
              </a:ln>
              <a:solidFill>
                <a:schemeClr val="bg2">
                  <a:lumMod val="10000"/>
                </a:schemeClr>
              </a:solidFill>
              <a:effectLst/>
              <a:uFillTx/>
              <a:latin typeface="Hiragino Kaku Gothic Pro W3" panose="020B0300000000000000" pitchFamily="34" charset="-128"/>
              <a:ea typeface="Hiragino Kaku Gothic Pro W3" panose="020B0300000000000000" pitchFamily="34" charset="-128"/>
              <a:cs typeface="ヒラギノ角ゴ ProN W3"/>
              <a:sym typeface="ヒラギノ角ゴ ProN W3"/>
            </a:endParaRPr>
          </a:p>
        </p:txBody>
      </p:sp>
      <p:sp>
        <p:nvSpPr>
          <p:cNvPr id="6" name="テキスト ボックス 5">
            <a:extLst>
              <a:ext uri="{FF2B5EF4-FFF2-40B4-BE49-F238E27FC236}">
                <a16:creationId xmlns:a16="http://schemas.microsoft.com/office/drawing/2014/main" id="{90E1FA0F-F5F7-0C45-8C04-73FA6EAE37A7}"/>
              </a:ext>
            </a:extLst>
          </p:cNvPr>
          <p:cNvSpPr txBox="1"/>
          <p:nvPr/>
        </p:nvSpPr>
        <p:spPr>
          <a:xfrm>
            <a:off x="4963908" y="5877733"/>
            <a:ext cx="714098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 altLang="ja-JP" sz="1600" dirty="0">
                <a:solidFill>
                  <a:schemeClr val="bg2">
                    <a:lumMod val="10000"/>
                  </a:schemeClr>
                </a:solidFill>
                <a:latin typeface="Hiragino Kaku Gothic Pro W3" panose="020B0300000000000000" pitchFamily="34" charset="-128"/>
                <a:ea typeface="Hiragino Kaku Gothic Pro W3" panose="020B0300000000000000" pitchFamily="34" charset="-128"/>
              </a:rPr>
              <a:t>Examples of relative humidity over water and ice and temperature profiles, and cloud layers (light blue rectangles) obtained by sonde observations together with OCA data points.</a:t>
            </a:r>
          </a:p>
        </p:txBody>
      </p:sp>
      <p:pic>
        <p:nvPicPr>
          <p:cNvPr id="9" name="図 8">
            <a:extLst>
              <a:ext uri="{FF2B5EF4-FFF2-40B4-BE49-F238E27FC236}">
                <a16:creationId xmlns:a16="http://schemas.microsoft.com/office/drawing/2014/main" id="{9A9C5B33-D3ED-E742-A997-4622E69964F0}"/>
              </a:ext>
            </a:extLst>
          </p:cNvPr>
          <p:cNvPicPr>
            <a:picLocks noChangeAspect="1"/>
          </p:cNvPicPr>
          <p:nvPr/>
        </p:nvPicPr>
        <p:blipFill>
          <a:blip r:embed="rId5"/>
          <a:stretch>
            <a:fillRect/>
          </a:stretch>
        </p:blipFill>
        <p:spPr>
          <a:xfrm>
            <a:off x="788317" y="3251762"/>
            <a:ext cx="3225799" cy="2957953"/>
          </a:xfrm>
          <a:prstGeom prst="rect">
            <a:avLst/>
          </a:prstGeom>
        </p:spPr>
      </p:pic>
      <p:pic>
        <p:nvPicPr>
          <p:cNvPr id="11" name="図 10">
            <a:extLst>
              <a:ext uri="{FF2B5EF4-FFF2-40B4-BE49-F238E27FC236}">
                <a16:creationId xmlns:a16="http://schemas.microsoft.com/office/drawing/2014/main" id="{BD47E873-153B-B546-8AB9-B03E0E8961F4}"/>
              </a:ext>
            </a:extLst>
          </p:cNvPr>
          <p:cNvPicPr>
            <a:picLocks noChangeAspect="1"/>
          </p:cNvPicPr>
          <p:nvPr/>
        </p:nvPicPr>
        <p:blipFill rotWithShape="1">
          <a:blip r:embed="rId6"/>
          <a:srcRect t="8495" r="11916"/>
          <a:stretch/>
        </p:blipFill>
        <p:spPr>
          <a:xfrm>
            <a:off x="4894448" y="1765498"/>
            <a:ext cx="6196626" cy="1486739"/>
          </a:xfrm>
          <a:prstGeom prst="rect">
            <a:avLst/>
          </a:prstGeom>
        </p:spPr>
      </p:pic>
      <p:sp>
        <p:nvSpPr>
          <p:cNvPr id="12" name="テキスト ボックス 11">
            <a:extLst>
              <a:ext uri="{FF2B5EF4-FFF2-40B4-BE49-F238E27FC236}">
                <a16:creationId xmlns:a16="http://schemas.microsoft.com/office/drawing/2014/main" id="{F9D05DDA-5607-0D47-97D3-7F6461F3AD05}"/>
              </a:ext>
            </a:extLst>
          </p:cNvPr>
          <p:cNvSpPr txBox="1"/>
          <p:nvPr/>
        </p:nvSpPr>
        <p:spPr>
          <a:xfrm>
            <a:off x="4963908" y="1126599"/>
            <a:ext cx="6876794"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 altLang="ja-JP" sz="1600" dirty="0">
                <a:solidFill>
                  <a:schemeClr val="bg2">
                    <a:lumMod val="10000"/>
                  </a:schemeClr>
                </a:solidFill>
                <a:latin typeface="Hiragino Kaku Gothic Pro W3" panose="020B0300000000000000" pitchFamily="34" charset="-128"/>
                <a:ea typeface="Hiragino Kaku Gothic Pro W3" panose="020B0300000000000000" pitchFamily="34" charset="-128"/>
              </a:rPr>
              <a:t>OCA cloud occurrences validated against sonde observations in July 2017.</a:t>
            </a:r>
          </a:p>
        </p:txBody>
      </p:sp>
      <p:pic>
        <p:nvPicPr>
          <p:cNvPr id="13" name="図 12">
            <a:extLst>
              <a:ext uri="{FF2B5EF4-FFF2-40B4-BE49-F238E27FC236}">
                <a16:creationId xmlns:a16="http://schemas.microsoft.com/office/drawing/2014/main" id="{838AD617-14D1-3041-9471-20B7C6F1492C}"/>
              </a:ext>
            </a:extLst>
          </p:cNvPr>
          <p:cNvPicPr>
            <a:picLocks noChangeAspect="1"/>
          </p:cNvPicPr>
          <p:nvPr/>
        </p:nvPicPr>
        <p:blipFill>
          <a:blip r:embed="rId7"/>
          <a:stretch>
            <a:fillRect/>
          </a:stretch>
        </p:blipFill>
        <p:spPr>
          <a:xfrm>
            <a:off x="4913109" y="3187877"/>
            <a:ext cx="3225799" cy="2334864"/>
          </a:xfrm>
          <a:prstGeom prst="rect">
            <a:avLst/>
          </a:prstGeom>
        </p:spPr>
      </p:pic>
      <p:pic>
        <p:nvPicPr>
          <p:cNvPr id="14" name="図 13">
            <a:extLst>
              <a:ext uri="{FF2B5EF4-FFF2-40B4-BE49-F238E27FC236}">
                <a16:creationId xmlns:a16="http://schemas.microsoft.com/office/drawing/2014/main" id="{4A2AF744-CDC1-804C-A71A-02EE9AF6539E}"/>
              </a:ext>
            </a:extLst>
          </p:cNvPr>
          <p:cNvPicPr>
            <a:picLocks noChangeAspect="1"/>
          </p:cNvPicPr>
          <p:nvPr/>
        </p:nvPicPr>
        <p:blipFill>
          <a:blip r:embed="rId8"/>
          <a:stretch>
            <a:fillRect/>
          </a:stretch>
        </p:blipFill>
        <p:spPr>
          <a:xfrm>
            <a:off x="8127985" y="3268992"/>
            <a:ext cx="3168743" cy="2334864"/>
          </a:xfrm>
          <a:prstGeom prst="rect">
            <a:avLst/>
          </a:prstGeom>
        </p:spPr>
      </p:pic>
      <p:sp>
        <p:nvSpPr>
          <p:cNvPr id="15" name="テキスト ボックス 14">
            <a:extLst>
              <a:ext uri="{FF2B5EF4-FFF2-40B4-BE49-F238E27FC236}">
                <a16:creationId xmlns:a16="http://schemas.microsoft.com/office/drawing/2014/main" id="{B8D7A905-D735-0841-AA10-B189D215927C}"/>
              </a:ext>
            </a:extLst>
          </p:cNvPr>
          <p:cNvSpPr txBox="1"/>
          <p:nvPr/>
        </p:nvSpPr>
        <p:spPr>
          <a:xfrm>
            <a:off x="4622800" y="3188831"/>
            <a:ext cx="341108" cy="451836"/>
          </a:xfrm>
          <a:prstGeom prst="rect">
            <a:avLst/>
          </a:prstGeom>
          <a:solidFill>
            <a:schemeClr val="bg1"/>
          </a:solidFill>
        </p:spPr>
        <p:txBody>
          <a:bodyPr wrap="square" rtlCol="0">
            <a:spAutoFit/>
          </a:bodyPr>
          <a:lstStyle/>
          <a:p>
            <a:endParaRPr kumimoji="1" lang="ja-JP" altLang="en-US"/>
          </a:p>
        </p:txBody>
      </p:sp>
      <p:sp>
        <p:nvSpPr>
          <p:cNvPr id="16" name="テキスト ボックス 15">
            <a:extLst>
              <a:ext uri="{FF2B5EF4-FFF2-40B4-BE49-F238E27FC236}">
                <a16:creationId xmlns:a16="http://schemas.microsoft.com/office/drawing/2014/main" id="{37E93311-DA45-8A47-8944-2BF44A7C825E}"/>
              </a:ext>
            </a:extLst>
          </p:cNvPr>
          <p:cNvSpPr txBox="1"/>
          <p:nvPr/>
        </p:nvSpPr>
        <p:spPr>
          <a:xfrm>
            <a:off x="7992530" y="3188834"/>
            <a:ext cx="341108" cy="451836"/>
          </a:xfrm>
          <a:prstGeom prst="rect">
            <a:avLst/>
          </a:prstGeom>
          <a:solidFill>
            <a:schemeClr val="bg1"/>
          </a:solidFill>
        </p:spPr>
        <p:txBody>
          <a:bodyPr wrap="square" rtlCol="0">
            <a:spAutoFit/>
          </a:bodyPr>
          <a:lstStyle/>
          <a:p>
            <a:endParaRPr kumimoji="1" lang="ja-JP" altLang="en-US"/>
          </a:p>
        </p:txBody>
      </p:sp>
      <p:sp>
        <p:nvSpPr>
          <p:cNvPr id="18" name="テキスト ボックス 17">
            <a:extLst>
              <a:ext uri="{FF2B5EF4-FFF2-40B4-BE49-F238E27FC236}">
                <a16:creationId xmlns:a16="http://schemas.microsoft.com/office/drawing/2014/main" id="{D142CBE0-6795-C34C-A47C-3DD0F807D876}"/>
              </a:ext>
            </a:extLst>
          </p:cNvPr>
          <p:cNvSpPr txBox="1"/>
          <p:nvPr/>
        </p:nvSpPr>
        <p:spPr>
          <a:xfrm>
            <a:off x="5218793" y="5534644"/>
            <a:ext cx="6617363" cy="338554"/>
          </a:xfrm>
          <a:prstGeom prst="rect">
            <a:avLst/>
          </a:prstGeom>
          <a:noFill/>
        </p:spPr>
        <p:txBody>
          <a:bodyPr wrap="square" rtlCol="0">
            <a:spAutoFit/>
          </a:bodyPr>
          <a:lstStyle/>
          <a:p>
            <a:r>
              <a:rPr lang="en" altLang="ja-JP" sz="1600" dirty="0">
                <a:solidFill>
                  <a:schemeClr val="bg1">
                    <a:lumMod val="50000"/>
                  </a:schemeClr>
                </a:solidFill>
                <a:latin typeface="Hiragino Kaku Gothic Pro W3" panose="020B0300000000000000" pitchFamily="34" charset="-128"/>
                <a:ea typeface="Hiragino Kaku Gothic Pro W3" panose="020B0300000000000000" pitchFamily="34" charset="-128"/>
              </a:rPr>
              <a:t>0000 UTC 2 (left) and 10 (right) July 2017 at Fukuoka station</a:t>
            </a:r>
          </a:p>
        </p:txBody>
      </p:sp>
      <p:pic>
        <p:nvPicPr>
          <p:cNvPr id="19" name="image5.pdf" descr="image5.pdf">
            <a:extLst>
              <a:ext uri="{FF2B5EF4-FFF2-40B4-BE49-F238E27FC236}">
                <a16:creationId xmlns:a16="http://schemas.microsoft.com/office/drawing/2014/main" id="{F0C78E50-6113-B34E-96A6-C7C630830C8C}"/>
              </a:ext>
            </a:extLst>
          </p:cNvPr>
          <p:cNvPicPr>
            <a:picLocks noChangeAspect="1"/>
          </p:cNvPicPr>
          <p:nvPr/>
        </p:nvPicPr>
        <p:blipFill rotWithShape="1">
          <a:blip r:embed="rId9"/>
          <a:srcRect r="1165" b="5643"/>
          <a:stretch/>
        </p:blipFill>
        <p:spPr>
          <a:xfrm>
            <a:off x="2015325" y="1139605"/>
            <a:ext cx="2675207" cy="1913933"/>
          </a:xfrm>
          <a:prstGeom prst="rect">
            <a:avLst/>
          </a:prstGeom>
          <a:ln w="12700">
            <a:miter lim="400000"/>
          </a:ln>
        </p:spPr>
      </p:pic>
      <p:sp>
        <p:nvSpPr>
          <p:cNvPr id="20" name="テキスト ボックス 19">
            <a:extLst>
              <a:ext uri="{FF2B5EF4-FFF2-40B4-BE49-F238E27FC236}">
                <a16:creationId xmlns:a16="http://schemas.microsoft.com/office/drawing/2014/main" id="{A7A99D01-752F-5048-8E01-12564DA93E6F}"/>
              </a:ext>
            </a:extLst>
          </p:cNvPr>
          <p:cNvSpPr txBox="1"/>
          <p:nvPr/>
        </p:nvSpPr>
        <p:spPr>
          <a:xfrm>
            <a:off x="307238" y="1183500"/>
            <a:ext cx="1915321"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altLang="ja-JP" sz="1600" b="0" i="0" u="none" strike="noStrike" cap="none" spc="0" normalizeH="0" baseline="0" dirty="0">
                <a:ln>
                  <a:noFill/>
                </a:ln>
                <a:solidFill>
                  <a:schemeClr val="bg2">
                    <a:lumMod val="10000"/>
                  </a:schemeClr>
                </a:solidFill>
                <a:effectLst/>
                <a:uFillTx/>
                <a:latin typeface="ヒラギノ角ゴ ProN W3"/>
                <a:ea typeface="ヒラギノ角ゴ ProN W3"/>
                <a:cs typeface="ヒラギノ角ゴ ProN W3"/>
                <a:sym typeface="ヒラギノ角ゴ ProN W3"/>
              </a:rPr>
              <a:t>Threshold values for cloud existence according to elevations by Zhang et al. (2010).</a:t>
            </a:r>
            <a:endParaRPr kumimoji="0" lang="ja-JP" altLang="en-US" sz="1600" b="0" i="0" u="none" strike="noStrike" cap="none" spc="0" normalizeH="0" baseline="0">
              <a:ln>
                <a:noFill/>
              </a:ln>
              <a:solidFill>
                <a:schemeClr val="bg2">
                  <a:lumMod val="10000"/>
                </a:schemeClr>
              </a:solidFill>
              <a:effectLst/>
              <a:uFillTx/>
              <a:latin typeface="ヒラギノ角ゴ ProN W3"/>
              <a:ea typeface="ヒラギノ角ゴ ProN W3"/>
              <a:cs typeface="ヒラギノ角ゴ ProN W3"/>
              <a:sym typeface="ヒラギノ角ゴ ProN W3"/>
            </a:endParaRPr>
          </a:p>
        </p:txBody>
      </p:sp>
      <p:sp>
        <p:nvSpPr>
          <p:cNvPr id="21" name="正方形/長方形 20">
            <a:extLst>
              <a:ext uri="{FF2B5EF4-FFF2-40B4-BE49-F238E27FC236}">
                <a16:creationId xmlns:a16="http://schemas.microsoft.com/office/drawing/2014/main" id="{720E14C5-7EB1-594F-865C-2D9E348F0162}"/>
              </a:ext>
            </a:extLst>
          </p:cNvPr>
          <p:cNvSpPr/>
          <p:nvPr/>
        </p:nvSpPr>
        <p:spPr>
          <a:xfrm>
            <a:off x="222573" y="965384"/>
            <a:ext cx="4605868" cy="2151979"/>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DC867F29-143A-4E48-B81A-964C63EDD8DF}"/>
              </a:ext>
            </a:extLst>
          </p:cNvPr>
          <p:cNvSpPr/>
          <p:nvPr/>
        </p:nvSpPr>
        <p:spPr>
          <a:xfrm>
            <a:off x="152756" y="3232829"/>
            <a:ext cx="4539671" cy="3512044"/>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EDD2583E-0E4C-824E-8CD0-5634A18D00C4}"/>
              </a:ext>
            </a:extLst>
          </p:cNvPr>
          <p:cNvSpPr/>
          <p:nvPr/>
        </p:nvSpPr>
        <p:spPr>
          <a:xfrm>
            <a:off x="4862307" y="3232829"/>
            <a:ext cx="6978395" cy="3512044"/>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オーディオ 7">
            <a:hlinkClick r:id="" action="ppaction://media"/>
            <a:extLst>
              <a:ext uri="{FF2B5EF4-FFF2-40B4-BE49-F238E27FC236}">
                <a16:creationId xmlns:a16="http://schemas.microsoft.com/office/drawing/2014/main" id="{913CC07A-D99C-404A-910A-6838FEC7E49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84176954"/>
      </p:ext>
    </p:extLst>
  </p:cSld>
  <p:clrMapOvr>
    <a:masterClrMapping/>
  </p:clrMapOvr>
  <mc:AlternateContent xmlns:mc="http://schemas.openxmlformats.org/markup-compatibility/2006" xmlns:p14="http://schemas.microsoft.com/office/powerpoint/2010/main">
    <mc:Choice Requires="p14">
      <p:transition spd="slow" p14:dur="2000" advTm="122260"/>
    </mc:Choice>
    <mc:Fallback xmlns="">
      <p:transition spd="slow" advTm="122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012" x="9763125" y="2341563"/>
          <p14:tracePt t="1020" x="9752013" y="2341563"/>
          <p14:tracePt t="1028" x="9718675" y="2352675"/>
          <p14:tracePt t="1036" x="9674225" y="2374900"/>
          <p14:tracePt t="1044" x="9618663" y="2397125"/>
          <p14:tracePt t="1052" x="9551988" y="2417763"/>
          <p14:tracePt t="1060" x="9475788" y="2462213"/>
          <p14:tracePt t="1068" x="9375775" y="2495550"/>
          <p14:tracePt t="1076" x="9286875" y="2540000"/>
          <p14:tracePt t="1085" x="9188450" y="2573338"/>
          <p14:tracePt t="1092" x="9088438" y="2606675"/>
          <p14:tracePt t="1101" x="9012238" y="2628900"/>
          <p14:tracePt t="1108" x="8923338" y="2651125"/>
          <p14:tracePt t="1116" x="8845550" y="2671763"/>
          <p14:tracePt t="1124" x="8758238" y="2693988"/>
          <p14:tracePt t="1132" x="8680450" y="2716213"/>
          <p14:tracePt t="1140" x="8602663" y="2738438"/>
          <p14:tracePt t="1148" x="8524875" y="2760663"/>
          <p14:tracePt t="1156" x="8470900" y="2771775"/>
          <p14:tracePt t="1164" x="8426450" y="2782888"/>
          <p14:tracePt t="1172" x="8393113" y="2782888"/>
          <p14:tracePt t="1180" x="8382000" y="2782888"/>
          <p14:tracePt t="1188" x="8370888" y="2782888"/>
          <p14:tracePt t="1236" x="8359775" y="2782888"/>
          <p14:tracePt t="1244" x="8348663" y="2782888"/>
          <p14:tracePt t="1252" x="8326438" y="2782888"/>
          <p14:tracePt t="1260" x="8293100" y="2782888"/>
          <p14:tracePt t="1268" x="8239125" y="2771775"/>
          <p14:tracePt t="1276" x="8150225" y="2749550"/>
          <p14:tracePt t="1285" x="8061325" y="2727325"/>
          <p14:tracePt t="1292" x="7951788" y="2705100"/>
          <p14:tracePt t="1301" x="7840663" y="2671763"/>
          <p14:tracePt t="1308" x="7731125" y="2651125"/>
          <p14:tracePt t="1317" x="7597775" y="2606675"/>
          <p14:tracePt t="1324" x="7454900" y="2573338"/>
          <p14:tracePt t="1332" x="7277100" y="2540000"/>
          <p14:tracePt t="1340" x="7123113" y="2495550"/>
          <p14:tracePt t="1348" x="6935788" y="2451100"/>
          <p14:tracePt t="1356" x="6746875" y="2439988"/>
          <p14:tracePt t="1364" x="6592888" y="2408238"/>
          <p14:tracePt t="1372" x="6461125" y="2386013"/>
          <p14:tracePt t="1380" x="6361113" y="2374900"/>
          <p14:tracePt t="1388" x="6261100" y="2341563"/>
          <p14:tracePt t="1396" x="6184900" y="2319338"/>
          <p14:tracePt t="1404" x="6107113" y="2297113"/>
          <p14:tracePt t="1412" x="6051550" y="2263775"/>
          <p14:tracePt t="1420" x="6029325" y="2263775"/>
          <p14:tracePt t="1428" x="5995988" y="2241550"/>
          <p14:tracePt t="1436" x="5984875" y="2241550"/>
          <p14:tracePt t="1444" x="5984875" y="2230438"/>
          <p14:tracePt t="1452" x="5964238" y="2230438"/>
          <p14:tracePt t="1460" x="5942013" y="2208213"/>
          <p14:tracePt t="1468" x="5919788" y="2197100"/>
          <p14:tracePt t="1476" x="5908675" y="2185988"/>
          <p14:tracePt t="1485" x="5875338" y="2163763"/>
          <p14:tracePt t="1492" x="5853113" y="2154238"/>
          <p14:tracePt t="1501" x="5819775" y="2132013"/>
          <p14:tracePt t="1508" x="5786438" y="2109788"/>
          <p14:tracePt t="1518" x="5741988" y="2076450"/>
          <p14:tracePt t="1524" x="5719763" y="2054225"/>
          <p14:tracePt t="1534" x="5676900" y="2032000"/>
          <p14:tracePt t="1540" x="5632450" y="1998663"/>
          <p14:tracePt t="1550" x="5576888" y="1965325"/>
          <p14:tracePt t="1556" x="5521325" y="1943100"/>
          <p14:tracePt t="1567" x="5456238" y="1900238"/>
          <p14:tracePt t="1572" x="5378450" y="1866900"/>
          <p14:tracePt t="1583" x="5289550" y="1822450"/>
          <p14:tracePt t="1589" x="5180013" y="1778000"/>
          <p14:tracePt t="1600" x="5080000" y="1744663"/>
          <p14:tracePt t="1606" x="4979988" y="1689100"/>
          <p14:tracePt t="1617" x="4881563" y="1646238"/>
          <p14:tracePt t="1622" x="4781550" y="1612900"/>
          <p14:tracePt t="1634" x="4694238" y="1590675"/>
          <p14:tracePt t="1639" x="4605338" y="1568450"/>
          <p14:tracePt t="1650" x="4527550" y="1535113"/>
          <p14:tracePt t="1656" x="4460875" y="1535113"/>
          <p14:tracePt t="1667" x="4395788" y="1524000"/>
          <p14:tracePt t="1672" x="4351338" y="1524000"/>
          <p14:tracePt t="1684" x="4318000" y="1524000"/>
          <p14:tracePt t="1688" x="4295775" y="1524000"/>
          <p14:tracePt t="1700" x="4262438" y="1524000"/>
          <p14:tracePt t="1705" x="4251325" y="1524000"/>
          <p14:tracePt t="1717" x="4240213" y="1524000"/>
          <p14:tracePt t="1718" x="4217988" y="1524000"/>
          <p14:tracePt t="1724" x="4206875" y="1524000"/>
          <p14:tracePt t="1734" x="4195763" y="1524000"/>
          <p14:tracePt t="1756" x="4195763" y="1535113"/>
          <p14:tracePt t="1772" x="4186238" y="1535113"/>
          <p14:tracePt t="13100" x="4186238" y="1546225"/>
          <p14:tracePt t="13108" x="4195763" y="1546225"/>
          <p14:tracePt t="13124" x="4195763" y="1557338"/>
          <p14:tracePt t="13140" x="4195763" y="1568450"/>
          <p14:tracePt t="13148" x="4186238" y="1579563"/>
          <p14:tracePt t="13156" x="4186238" y="1601788"/>
          <p14:tracePt t="13164" x="4175125" y="1635125"/>
          <p14:tracePt t="13172" x="4164013" y="1700213"/>
          <p14:tracePt t="13180" x="4152900" y="1755775"/>
          <p14:tracePt t="13188" x="4152900" y="1833563"/>
          <p14:tracePt t="13196" x="4141788" y="1900238"/>
          <p14:tracePt t="13204" x="4119563" y="1965325"/>
          <p14:tracePt t="13212" x="4108450" y="2043113"/>
          <p14:tracePt t="13220" x="4086225" y="2087563"/>
          <p14:tracePt t="13228" x="4086225" y="2143125"/>
          <p14:tracePt t="13236" x="4075113" y="2163763"/>
          <p14:tracePt t="13244" x="4064000" y="2197100"/>
          <p14:tracePt t="13252" x="4064000" y="2208213"/>
          <p14:tracePt t="13260" x="4064000" y="2230438"/>
          <p14:tracePt t="13276" x="4064000" y="2241550"/>
          <p14:tracePt t="13284" x="4052888" y="2241550"/>
          <p14:tracePt t="13292" x="4052888" y="2263775"/>
          <p14:tracePt t="13301" x="4052888" y="2274888"/>
          <p14:tracePt t="13317" x="4041775" y="2286000"/>
          <p14:tracePt t="13340" x="4041775" y="2297113"/>
          <p14:tracePt t="13420" x="4041775" y="2308225"/>
          <p14:tracePt t="13452" x="4041775" y="2319338"/>
          <p14:tracePt t="24644" x="4019550" y="2330450"/>
          <p14:tracePt t="24652" x="4008438" y="2352675"/>
          <p14:tracePt t="24660" x="3986213" y="2374900"/>
          <p14:tracePt t="24668" x="3975100" y="2397125"/>
          <p14:tracePt t="24676" x="3941763" y="2428875"/>
          <p14:tracePt t="24685" x="3921125" y="2473325"/>
          <p14:tracePt t="24692" x="3910013" y="2495550"/>
          <p14:tracePt t="24701" x="3876675" y="2551113"/>
          <p14:tracePt t="24708" x="3865563" y="2595563"/>
          <p14:tracePt t="24717" x="3854450" y="2628900"/>
          <p14:tracePt t="24724" x="3821113" y="2682875"/>
          <p14:tracePt t="24732" x="3810000" y="2716213"/>
          <p14:tracePt t="24740" x="3787775" y="2771775"/>
          <p14:tracePt t="24748" x="3765550" y="2816225"/>
          <p14:tracePt t="24756" x="3743325" y="2871788"/>
          <p14:tracePt t="24764" x="3732213" y="2936875"/>
          <p14:tracePt t="24772" x="3709988" y="3003550"/>
          <p14:tracePt t="24780" x="3687763" y="3070225"/>
          <p14:tracePt t="24788" x="3667125" y="3159125"/>
          <p14:tracePt t="24796" x="3656013" y="3213100"/>
          <p14:tracePt t="24804" x="3644900" y="3257550"/>
          <p14:tracePt t="24812" x="3633788" y="3290888"/>
          <p14:tracePt t="24820" x="3622675" y="3324225"/>
          <p14:tracePt t="24828" x="3622675" y="3335338"/>
          <p14:tracePt t="24836" x="3622675" y="3346450"/>
          <p14:tracePt t="24844" x="3611563" y="3368675"/>
          <p14:tracePt t="24852" x="3611563" y="3390900"/>
          <p14:tracePt t="24868" x="3611563" y="3413125"/>
          <p14:tracePt t="24876" x="3611563" y="3424238"/>
          <p14:tracePt t="24885" x="3611563" y="3455988"/>
          <p14:tracePt t="24892" x="3611563" y="3467100"/>
          <p14:tracePt t="24901" x="3611563" y="3511550"/>
          <p14:tracePt t="24908" x="3600450" y="3578225"/>
          <p14:tracePt t="24917" x="3589338" y="3667125"/>
          <p14:tracePt t="24924" x="3567113" y="3776663"/>
          <p14:tracePt t="24932" x="3533775" y="3910013"/>
          <p14:tracePt t="24940" x="3489325" y="4019550"/>
          <p14:tracePt t="24948" x="3455988" y="4152900"/>
          <p14:tracePt t="24956" x="3444875" y="4251325"/>
          <p14:tracePt t="24964" x="3433763" y="4351338"/>
          <p14:tracePt t="24972" x="3424238" y="4418013"/>
          <p14:tracePt t="24980" x="3424238" y="4494213"/>
          <p14:tracePt t="24988" x="3424238" y="4560888"/>
          <p14:tracePt t="24996" x="3424238" y="4616450"/>
          <p14:tracePt t="25004" x="3433763" y="4672013"/>
          <p14:tracePt t="25012" x="3467100" y="4725988"/>
          <p14:tracePt t="25020" x="3489325" y="4792663"/>
          <p14:tracePt t="25028" x="3511550" y="4814888"/>
          <p14:tracePt t="25036" x="3533775" y="4848225"/>
          <p14:tracePt t="25044" x="3556000" y="4870450"/>
          <p14:tracePt t="25052" x="3556000" y="4881563"/>
          <p14:tracePt t="25060" x="3567113" y="4881563"/>
          <p14:tracePt t="25244" x="3578225" y="4881563"/>
          <p14:tracePt t="25252" x="3578225" y="4892675"/>
          <p14:tracePt t="25260" x="3600450" y="4892675"/>
          <p14:tracePt t="25268" x="3600450" y="4903788"/>
          <p14:tracePt t="25276" x="3633788" y="4926013"/>
          <p14:tracePt t="25285" x="3656013" y="4957763"/>
          <p14:tracePt t="25292" x="3667125" y="4968875"/>
          <p14:tracePt t="25301" x="3678238" y="4979988"/>
          <p14:tracePt t="25308" x="3698875" y="5002213"/>
          <p14:tracePt t="25340" x="3698875" y="5013325"/>
          <p14:tracePt t="25348" x="3709988" y="5024438"/>
          <p14:tracePt t="25372" x="3709988" y="5035550"/>
          <p14:tracePt t="25380" x="3721100" y="5035550"/>
          <p14:tracePt t="25412" x="3721100" y="5046663"/>
          <p14:tracePt t="37004" x="3721100" y="5080000"/>
          <p14:tracePt t="37012" x="3721100" y="5157788"/>
          <p14:tracePt t="37020" x="3721100" y="5245100"/>
          <p14:tracePt t="37028" x="3743325" y="5345113"/>
          <p14:tracePt t="37036" x="3743325" y="5400675"/>
          <p14:tracePt t="37044" x="3743325" y="5445125"/>
          <p14:tracePt t="37052" x="3743325" y="5499100"/>
          <p14:tracePt t="37060" x="3743325" y="5532438"/>
          <p14:tracePt t="37068" x="3743325" y="5576888"/>
          <p14:tracePt t="37076" x="3743325" y="5610225"/>
          <p14:tracePt t="37085" x="3743325" y="5621338"/>
          <p14:tracePt t="37092" x="3732213" y="5621338"/>
          <p14:tracePt t="37101" x="3732213" y="5632450"/>
          <p14:tracePt t="37124" x="3721100" y="5632450"/>
          <p14:tracePt t="37132" x="3687763" y="5643563"/>
          <p14:tracePt t="37140" x="3678238" y="5643563"/>
          <p14:tracePt t="37148" x="3644900" y="5643563"/>
          <p14:tracePt t="37156" x="3600450" y="5643563"/>
          <p14:tracePt t="37164" x="3567113" y="5643563"/>
          <p14:tracePt t="37172" x="3500438" y="5643563"/>
          <p14:tracePt t="37180" x="3444875" y="5643563"/>
          <p14:tracePt t="37188" x="3368675" y="5643563"/>
          <p14:tracePt t="37196" x="3290888" y="5665788"/>
          <p14:tracePt t="37204" x="3213100" y="5665788"/>
          <p14:tracePt t="37212" x="3148013" y="5665788"/>
          <p14:tracePt t="37220" x="3081338" y="5665788"/>
          <p14:tracePt t="37228" x="3036888" y="5665788"/>
          <p14:tracePt t="37236" x="2992438" y="5665788"/>
          <p14:tracePt t="37244" x="2970213" y="5665788"/>
          <p14:tracePt t="37252" x="2947988" y="5665788"/>
          <p14:tracePt t="37260" x="2936875" y="5665788"/>
          <p14:tracePt t="37268" x="2925763" y="5665788"/>
          <p14:tracePt t="37428" x="2936875" y="5665788"/>
          <p14:tracePt t="37436" x="2970213" y="5665788"/>
          <p14:tracePt t="37444" x="3025775" y="5676900"/>
          <p14:tracePt t="37452" x="3092450" y="5676900"/>
          <p14:tracePt t="37460" x="3170238" y="5699125"/>
          <p14:tracePt t="37468" x="3257550" y="5710238"/>
          <p14:tracePt t="37476" x="3346450" y="5719763"/>
          <p14:tracePt t="37485" x="3424238" y="5730875"/>
          <p14:tracePt t="37492" x="3522663" y="5753100"/>
          <p14:tracePt t="37501" x="3611563" y="5764213"/>
          <p14:tracePt t="37508" x="3687763" y="5775325"/>
          <p14:tracePt t="37517" x="3776663" y="5786438"/>
          <p14:tracePt t="37524" x="3832225" y="5797550"/>
          <p14:tracePt t="37532" x="3887788" y="5797550"/>
          <p14:tracePt t="37540" x="3921125" y="5808663"/>
          <p14:tracePt t="37548" x="3941763" y="5808663"/>
          <p14:tracePt t="37556" x="3952875" y="5808663"/>
          <p14:tracePt t="37572" x="3963988" y="5808663"/>
          <p14:tracePt t="37596" x="3975100" y="5808663"/>
          <p14:tracePt t="37604" x="3986213" y="5808663"/>
          <p14:tracePt t="42276" x="3986213" y="5797550"/>
          <p14:tracePt t="42285" x="3975100" y="5797550"/>
          <p14:tracePt t="42292" x="3952875" y="5797550"/>
          <p14:tracePt t="42301" x="3941763" y="5797550"/>
          <p14:tracePt t="42308" x="3932238" y="5797550"/>
          <p14:tracePt t="42317" x="3921125" y="5797550"/>
          <p14:tracePt t="42324" x="3910013" y="5797550"/>
          <p14:tracePt t="42340" x="3898900" y="5797550"/>
          <p14:tracePt t="42364" x="3887788" y="5797550"/>
          <p14:tracePt t="42452" x="3921125" y="5797550"/>
          <p14:tracePt t="42460" x="3997325" y="5786438"/>
          <p14:tracePt t="42468" x="4064000" y="5775325"/>
          <p14:tracePt t="42476" x="4164013" y="5775325"/>
          <p14:tracePt t="42485" x="4262438" y="5764213"/>
          <p14:tracePt t="42492" x="4373563" y="5764213"/>
          <p14:tracePt t="42501" x="4494213" y="5764213"/>
          <p14:tracePt t="42508" x="4649788" y="5764213"/>
          <p14:tracePt t="42517" x="4837113" y="5764213"/>
          <p14:tracePt t="42524" x="5046663" y="5786438"/>
          <p14:tracePt t="42532" x="5345113" y="5830888"/>
          <p14:tracePt t="42540" x="5808663" y="5908675"/>
          <p14:tracePt t="42548" x="6361113" y="6007100"/>
          <p14:tracePt t="42556" x="7078663" y="6118225"/>
          <p14:tracePt t="42564" x="7818438" y="6238875"/>
          <p14:tracePt t="42572" x="8569325" y="6372225"/>
          <p14:tracePt t="42580" x="9309100" y="6481763"/>
          <p14:tracePt t="42588" x="9961563" y="6581775"/>
          <p14:tracePt t="42596" x="10491788" y="6681788"/>
          <p14:tracePt t="42604" x="10910888" y="6735763"/>
          <p14:tracePt t="42612" x="11220450" y="6769100"/>
          <p14:tracePt t="42620" x="11407775" y="6802438"/>
          <p14:tracePt t="42628" x="11552238" y="6835775"/>
          <p14:tracePt t="42788" x="9177338" y="6813550"/>
          <p14:tracePt t="42796" x="8990013" y="6746875"/>
          <p14:tracePt t="42804" x="8789988" y="6670675"/>
          <p14:tracePt t="42812" x="8569325" y="6592888"/>
          <p14:tracePt t="42820" x="8326438" y="6492875"/>
          <p14:tracePt t="42828" x="8150225" y="6405563"/>
          <p14:tracePt t="42836" x="7996238" y="6305550"/>
          <p14:tracePt t="42844" x="7840663" y="6218238"/>
          <p14:tracePt t="42852" x="7697788" y="6107113"/>
          <p14:tracePt t="42860" x="7542213" y="5984875"/>
          <p14:tracePt t="42868" x="7399338" y="5875338"/>
          <p14:tracePt t="42876" x="7254875" y="5753100"/>
          <p14:tracePt t="42885" x="7123113" y="5643563"/>
          <p14:tracePt t="42892" x="7023100" y="5521325"/>
          <p14:tracePt t="42901" x="6924675" y="5400675"/>
          <p14:tracePt t="42908" x="6846888" y="5256213"/>
          <p14:tracePt t="42918" x="6802438" y="5102225"/>
          <p14:tracePt t="42924" x="6780213" y="4937125"/>
          <p14:tracePt t="42933" x="6769100" y="4770438"/>
          <p14:tracePt t="42940" x="6769100" y="4594225"/>
          <p14:tracePt t="42950" x="6769100" y="4460875"/>
          <p14:tracePt t="42956" x="6769100" y="4340225"/>
          <p14:tracePt t="42967" x="6769100" y="4251325"/>
          <p14:tracePt t="42972" x="6769100" y="4186238"/>
          <p14:tracePt t="42983" x="6791325" y="4108450"/>
          <p14:tracePt t="42989" x="6802438" y="4041775"/>
          <p14:tracePt t="43000" x="6835775" y="3963988"/>
          <p14:tracePt t="43005" x="6869113" y="3898900"/>
          <p14:tracePt t="43017" x="6902450" y="3821113"/>
          <p14:tracePt t="43022" x="6935788" y="3743325"/>
          <p14:tracePt t="43033" x="6958013" y="3687763"/>
          <p14:tracePt t="43039" x="6989763" y="3633788"/>
          <p14:tracePt t="43050" x="7023100" y="3567113"/>
          <p14:tracePt t="43056" x="7100888" y="3489325"/>
          <p14:tracePt t="43067" x="7167563" y="3424238"/>
          <p14:tracePt t="43072" x="7277100" y="3357563"/>
          <p14:tracePt t="43084" x="7410450" y="3302000"/>
          <p14:tracePt t="43089" x="7553325" y="3246438"/>
          <p14:tracePt t="43100" x="7742238" y="3190875"/>
          <p14:tracePt t="43105" x="7907338" y="3136900"/>
          <p14:tracePt t="43117" x="8094663" y="3092450"/>
          <p14:tracePt t="43118" x="8281988" y="3036888"/>
          <p14:tracePt t="43125" x="8470900" y="3014663"/>
          <p14:tracePt t="43133" x="8680450" y="2981325"/>
          <p14:tracePt t="43140" x="8890000" y="2959100"/>
          <p14:tracePt t="43150" x="9077325" y="2925763"/>
          <p14:tracePt t="43156" x="9364663" y="2905125"/>
          <p14:tracePt t="43167" x="9652000" y="2894013"/>
          <p14:tracePt t="43172" x="9917113" y="2894013"/>
          <p14:tracePt t="43183" x="10182225" y="2894013"/>
          <p14:tracePt t="43188" x="10458450" y="2894013"/>
          <p14:tracePt t="43200" x="10668000" y="2894013"/>
          <p14:tracePt t="43205" x="10855325" y="2905125"/>
          <p14:tracePt t="43217" x="11010900" y="2947988"/>
          <p14:tracePt t="43222" x="11131550" y="2981325"/>
          <p14:tracePt t="43234" x="11264900" y="3025775"/>
          <p14:tracePt t="43239" x="11352213" y="3070225"/>
          <p14:tracePt t="43250" x="11463338" y="3136900"/>
          <p14:tracePt t="43255" x="11552238" y="3213100"/>
          <p14:tracePt t="43267" x="11628438" y="3313113"/>
          <p14:tracePt t="43272" x="11684000" y="3390900"/>
          <p14:tracePt t="43284" x="11750675" y="3489325"/>
          <p14:tracePt t="43289" x="11795125" y="3567113"/>
          <p14:tracePt t="43300" x="11815763" y="3667125"/>
          <p14:tracePt t="43305" x="11860213" y="3776663"/>
          <p14:tracePt t="43317" x="11882438" y="3865563"/>
          <p14:tracePt t="43318" x="11915775" y="3997325"/>
          <p14:tracePt t="43324" x="11949113" y="4108450"/>
          <p14:tracePt t="43333" x="11971338" y="4217988"/>
          <p14:tracePt t="43340" x="12015788" y="4318000"/>
          <p14:tracePt t="43350" x="12026900" y="4418013"/>
          <p14:tracePt t="43356" x="12049125" y="4494213"/>
          <p14:tracePt t="43367" x="12049125" y="4560888"/>
          <p14:tracePt t="43372" x="12060238" y="4627563"/>
          <p14:tracePt t="43384" x="12060238" y="4714875"/>
          <p14:tracePt t="43388" x="12060238" y="4792663"/>
          <p14:tracePt t="43400" x="12060238" y="4870450"/>
          <p14:tracePt t="43405" x="12060238" y="4968875"/>
          <p14:tracePt t="43417" x="12060238" y="5080000"/>
          <p14:tracePt t="43421" x="12060238" y="5211763"/>
          <p14:tracePt t="43434" x="12049125" y="5345113"/>
          <p14:tracePt t="43438" x="12026900" y="5465763"/>
          <p14:tracePt t="43450" x="12015788" y="5565775"/>
          <p14:tracePt t="43455" x="12004675" y="5632450"/>
          <p14:tracePt t="43467" x="11993563" y="5699125"/>
          <p14:tracePt t="43472" x="11960225" y="5753100"/>
          <p14:tracePt t="43484" x="11960225" y="5764213"/>
          <p14:tracePt t="43488" x="11960225" y="5808663"/>
          <p14:tracePt t="43500" x="11949113" y="5842000"/>
          <p14:tracePt t="43505" x="11949113" y="5864225"/>
          <p14:tracePt t="43517" x="11938000" y="5886450"/>
          <p14:tracePt t="43518" x="11926888" y="5908675"/>
          <p14:tracePt t="43524" x="11915775" y="5930900"/>
          <p14:tracePt t="43540" x="11915775" y="5942013"/>
          <p14:tracePt t="43548" x="11904663" y="5953125"/>
          <p14:tracePt t="43556" x="11904663" y="5964238"/>
          <p14:tracePt t="43564" x="11893550" y="5973763"/>
          <p14:tracePt t="43572" x="11893550" y="5984875"/>
          <p14:tracePt t="43588" x="11882438" y="5984875"/>
          <p14:tracePt t="43596" x="11882438" y="5995988"/>
          <p14:tracePt t="43620" x="11871325" y="6007100"/>
          <p14:tracePt t="43628" x="11860213" y="6018213"/>
          <p14:tracePt t="43636" x="11849100" y="6029325"/>
          <p14:tracePt t="43644" x="11826875" y="6051550"/>
          <p14:tracePt t="43652" x="11795125" y="6073775"/>
          <p14:tracePt t="43660" x="11795125" y="6084888"/>
          <p14:tracePt t="43668" x="11772900" y="6107113"/>
          <p14:tracePt t="43676" x="11761788" y="6118225"/>
          <p14:tracePt t="43685" x="11739563" y="6129338"/>
          <p14:tracePt t="43692" x="11728450" y="6140450"/>
          <p14:tracePt t="43701" x="11717338" y="6151563"/>
          <p14:tracePt t="43708" x="11706225" y="6151563"/>
          <p14:tracePt t="43724" x="11695113" y="6162675"/>
          <p14:tracePt t="43732" x="11684000" y="6162675"/>
          <p14:tracePt t="43828" x="11684000" y="6173788"/>
          <p14:tracePt t="44132" x="11672888" y="6173788"/>
          <p14:tracePt t="44188" x="11661775" y="6173788"/>
          <p14:tracePt t="49340" x="11650663" y="6173788"/>
          <p14:tracePt t="49348" x="11639550" y="6184900"/>
          <p14:tracePt t="49357" x="11572875" y="6162675"/>
          <p14:tracePt t="49364" x="11496675" y="6140450"/>
          <p14:tracePt t="49372" x="11385550" y="6096000"/>
          <p14:tracePt t="49380" x="11253788" y="6073775"/>
          <p14:tracePt t="49388" x="11120438" y="6029325"/>
          <p14:tracePt t="49396" x="10966450" y="5984875"/>
          <p14:tracePt t="49404" x="10790238" y="5942013"/>
          <p14:tracePt t="49412" x="10623550" y="5897563"/>
          <p14:tracePt t="49420" x="10491788" y="5842000"/>
          <p14:tracePt t="49428" x="10380663" y="5797550"/>
          <p14:tracePt t="49436" x="10248900" y="5764213"/>
          <p14:tracePt t="49444" x="10126663" y="5719763"/>
          <p14:tracePt t="49452" x="10037763" y="5699125"/>
          <p14:tracePt t="49460" x="9928225" y="5654675"/>
          <p14:tracePt t="49468" x="9828213" y="5610225"/>
          <p14:tracePt t="49476" x="9729788" y="5565775"/>
          <p14:tracePt t="49485" x="9640888" y="5521325"/>
          <p14:tracePt t="49492" x="9585325" y="5499100"/>
          <p14:tracePt t="49502" x="9529763" y="5476875"/>
          <p14:tracePt t="49508" x="9475788" y="5456238"/>
          <p14:tracePt t="49518" x="9442450" y="5434013"/>
          <p14:tracePt t="49524" x="9398000" y="5422900"/>
          <p14:tracePt t="49533" x="9353550" y="5400675"/>
          <p14:tracePt t="49540" x="9320213" y="5389563"/>
          <p14:tracePt t="49550" x="9297988" y="5378450"/>
          <p14:tracePt t="49556" x="9266238" y="5356225"/>
          <p14:tracePt t="49567" x="9232900" y="5345113"/>
          <p14:tracePt t="49572" x="9199563" y="5334000"/>
          <p14:tracePt t="49583" x="9155113" y="5311775"/>
          <p14:tracePt t="49589" x="9132888" y="5289550"/>
          <p14:tracePt t="49600" x="9088438" y="5267325"/>
          <p14:tracePt t="49606" x="9043988" y="5233988"/>
          <p14:tracePt t="49617" x="8990013" y="5211763"/>
          <p14:tracePt t="49622" x="8923338" y="5191125"/>
          <p14:tracePt t="49633" x="8834438" y="5146675"/>
          <p14:tracePt t="49639" x="8747125" y="5113338"/>
          <p14:tracePt t="49650" x="8658225" y="5091113"/>
          <p14:tracePt t="49655" x="8547100" y="5057775"/>
          <p14:tracePt t="49667" x="8437563" y="5024438"/>
          <p14:tracePt t="49672" x="8348663" y="5013325"/>
          <p14:tracePt t="49684" x="8250238" y="4979988"/>
          <p14:tracePt t="49689" x="8172450" y="4968875"/>
          <p14:tracePt t="49700" x="8094663" y="4957763"/>
          <p14:tracePt t="49705" x="8050213" y="4948238"/>
          <p14:tracePt t="49717" x="8005763" y="4948238"/>
          <p14:tracePt t="49718" x="7974013" y="4948238"/>
          <p14:tracePt t="49724" x="7951788" y="4948238"/>
          <p14:tracePt t="49734" x="7929563" y="4937125"/>
          <p14:tracePt t="49764" x="7918450" y="4937125"/>
          <p14:tracePt t="49788" x="7907338" y="4937125"/>
          <p14:tracePt t="49796" x="7885113" y="4926013"/>
          <p14:tracePt t="49804" x="7874000" y="4926013"/>
          <p14:tracePt t="49812" x="7851775" y="4926013"/>
          <p14:tracePt t="49820" x="7829550" y="4914900"/>
          <p14:tracePt t="49828" x="7807325" y="4903788"/>
          <p14:tracePt t="49836" x="7785100" y="4903788"/>
          <p14:tracePt t="49844" x="7762875" y="4892675"/>
          <p14:tracePt t="49852" x="7731125" y="4881563"/>
          <p14:tracePt t="49860" x="7720013" y="4881563"/>
          <p14:tracePt t="49868" x="7708900" y="4870450"/>
          <p14:tracePt t="49876" x="7686675" y="4859338"/>
          <p14:tracePt t="49885" x="7675563" y="4848225"/>
          <p14:tracePt t="49892" x="7653338" y="4837113"/>
          <p14:tracePt t="49902" x="7631113" y="4814888"/>
          <p14:tracePt t="49908" x="7608888" y="4792663"/>
          <p14:tracePt t="49918" x="7575550" y="4770438"/>
          <p14:tracePt t="49924" x="7553325" y="4748213"/>
          <p14:tracePt t="49934" x="7531100" y="4737100"/>
          <p14:tracePt t="49940" x="7519988" y="4714875"/>
          <p14:tracePt t="49950" x="7497763" y="4703763"/>
          <p14:tracePt t="49956" x="7488238" y="4694238"/>
          <p14:tracePt t="49967" x="7477125" y="4683125"/>
          <p14:tracePt t="49972" x="7454900" y="4672013"/>
          <p14:tracePt t="49983" x="7432675" y="4649788"/>
          <p14:tracePt t="49989" x="7410450" y="4627563"/>
          <p14:tracePt t="50000" x="7388225" y="4605338"/>
          <p14:tracePt t="50005" x="7377113" y="4594225"/>
          <p14:tracePt t="50017" x="7354888" y="4583113"/>
          <p14:tracePt t="50022" x="7332663" y="4560888"/>
          <p14:tracePt t="50033" x="7321550" y="4549775"/>
          <p14:tracePt t="50039" x="7310438" y="4538663"/>
          <p14:tracePt t="50050" x="7299325" y="4538663"/>
          <p14:tracePt t="50054" x="7277100" y="4516438"/>
          <p14:tracePt t="50067" x="7265988" y="4516438"/>
          <p14:tracePt t="50071" x="7243763" y="4494213"/>
          <p14:tracePt t="50086" x="7223125" y="4483100"/>
          <p14:tracePt t="50092" x="7200900" y="4460875"/>
          <p14:tracePt t="50102" x="7178675" y="4449763"/>
          <p14:tracePt t="50108" x="7145338" y="4429125"/>
          <p14:tracePt t="50118" x="7112000" y="4406900"/>
          <p14:tracePt t="50124" x="7045325" y="4351338"/>
          <p14:tracePt t="50134" x="7011988" y="4318000"/>
          <p14:tracePt t="50140" x="6980238" y="4295775"/>
          <p14:tracePt t="50150" x="6958013" y="4273550"/>
          <p14:tracePt t="50156" x="6946900" y="4273550"/>
          <p14:tracePt t="50167" x="6935788" y="4262438"/>
          <p14:tracePt t="50244" x="6935788" y="4251325"/>
          <p14:tracePt t="50260" x="6969125" y="4229100"/>
          <p14:tracePt t="50268" x="6989763" y="4229100"/>
          <p14:tracePt t="50276" x="7034213" y="4206875"/>
          <p14:tracePt t="50285" x="7056438" y="4195763"/>
          <p14:tracePt t="50292" x="7100888" y="4175125"/>
          <p14:tracePt t="50301" x="7123113" y="4164013"/>
          <p14:tracePt t="50308" x="7145338" y="4141788"/>
          <p14:tracePt t="50317" x="7156450" y="4141788"/>
          <p14:tracePt t="50324" x="7167563" y="4130675"/>
          <p14:tracePt t="50332" x="7167563" y="4119563"/>
          <p14:tracePt t="50340" x="7178675" y="4119563"/>
          <p14:tracePt t="50348" x="7178675" y="4097338"/>
          <p14:tracePt t="50356" x="7178675" y="4086225"/>
          <p14:tracePt t="50364" x="7178675" y="4075113"/>
          <p14:tracePt t="50380" x="7178675" y="4064000"/>
          <p14:tracePt t="50388" x="7156450" y="4052888"/>
          <p14:tracePt t="50396" x="7145338" y="4030663"/>
          <p14:tracePt t="50404" x="7134225" y="4030663"/>
          <p14:tracePt t="50412" x="7100888" y="4008438"/>
          <p14:tracePt t="50420" x="7056438" y="3975100"/>
          <p14:tracePt t="50428" x="7011988" y="3963988"/>
          <p14:tracePt t="50436" x="6946900" y="3941763"/>
          <p14:tracePt t="50444" x="6891338" y="3932238"/>
          <p14:tracePt t="50452" x="6824663" y="3910013"/>
          <p14:tracePt t="50460" x="6757988" y="3898900"/>
          <p14:tracePt t="50468" x="6692900" y="3876675"/>
          <p14:tracePt t="50476" x="6648450" y="3876675"/>
          <p14:tracePt t="50485" x="6604000" y="3865563"/>
          <p14:tracePt t="50492" x="6559550" y="3865563"/>
          <p14:tracePt t="50502" x="6526213" y="3854450"/>
          <p14:tracePt t="50508" x="6492875" y="3854450"/>
          <p14:tracePt t="50518" x="6472238" y="3854450"/>
          <p14:tracePt t="50524" x="6461125" y="3854450"/>
          <p14:tracePt t="50533" x="6438900" y="3843338"/>
          <p14:tracePt t="50548" x="6427788" y="3843338"/>
          <p14:tracePt t="50588" x="6416675" y="3843338"/>
          <p14:tracePt t="50908" x="6427788" y="3843338"/>
          <p14:tracePt t="50924" x="6450013" y="3843338"/>
          <p14:tracePt t="50932" x="6472238" y="3843338"/>
          <p14:tracePt t="50940" x="6492875" y="3843338"/>
          <p14:tracePt t="50948" x="6515100" y="3843338"/>
          <p14:tracePt t="50956" x="6548438" y="3843338"/>
          <p14:tracePt t="50964" x="6581775" y="3843338"/>
          <p14:tracePt t="50972" x="6604000" y="3843338"/>
          <p14:tracePt t="50980" x="6637338" y="3854450"/>
          <p14:tracePt t="50988" x="6670675" y="3865563"/>
          <p14:tracePt t="50996" x="6681788" y="3865563"/>
          <p14:tracePt t="51004" x="6715125" y="3887788"/>
          <p14:tracePt t="51012" x="6746875" y="3898900"/>
          <p14:tracePt t="51020" x="6757988" y="3910013"/>
          <p14:tracePt t="51028" x="6791325" y="3921125"/>
          <p14:tracePt t="51036" x="6802438" y="3921125"/>
          <p14:tracePt t="51044" x="6813550" y="3932238"/>
          <p14:tracePt t="51060" x="6824663" y="3941763"/>
          <p14:tracePt t="51076" x="6846888" y="3975100"/>
          <p14:tracePt t="51085" x="6869113" y="4008438"/>
          <p14:tracePt t="51092" x="6891338" y="4030663"/>
          <p14:tracePt t="51101" x="6924675" y="4064000"/>
          <p14:tracePt t="51108" x="6980238" y="4119563"/>
          <p14:tracePt t="51117" x="7011988" y="4164013"/>
          <p14:tracePt t="51124" x="7045325" y="4217988"/>
          <p14:tracePt t="51132" x="7089775" y="4262438"/>
          <p14:tracePt t="51140" x="7134225" y="4318000"/>
          <p14:tracePt t="51148" x="7178675" y="4373563"/>
          <p14:tracePt t="51156" x="7212013" y="4418013"/>
          <p14:tracePt t="51164" x="7243763" y="4460875"/>
          <p14:tracePt t="51172" x="7265988" y="4505325"/>
          <p14:tracePt t="51180" x="7288213" y="4538663"/>
          <p14:tracePt t="51188" x="7299325" y="4572000"/>
          <p14:tracePt t="51196" x="7310438" y="4605338"/>
          <p14:tracePt t="51204" x="7321550" y="4627563"/>
          <p14:tracePt t="51212" x="7321550" y="4649788"/>
          <p14:tracePt t="51220" x="7332663" y="4649788"/>
          <p14:tracePt t="51228" x="7332663" y="4660900"/>
          <p14:tracePt t="51236" x="7343775" y="4672013"/>
          <p14:tracePt t="51252" x="7343775" y="4683125"/>
          <p14:tracePt t="51308" x="7343775" y="4694238"/>
          <p14:tracePt t="51340" x="7343775" y="4703763"/>
          <p14:tracePt t="51372" x="7343775" y="4714875"/>
          <p14:tracePt t="51388" x="7343775" y="4725988"/>
          <p14:tracePt t="51396" x="7343775" y="4737100"/>
          <p14:tracePt t="51404" x="7343775" y="4748213"/>
          <p14:tracePt t="51412" x="7343775" y="4759325"/>
          <p14:tracePt t="51420" x="7343775" y="4770438"/>
          <p14:tracePt t="51428" x="7343775" y="4792663"/>
          <p14:tracePt t="51436" x="7343775" y="4803775"/>
          <p14:tracePt t="51444" x="7343775" y="4814888"/>
          <p14:tracePt t="51452" x="7343775" y="4826000"/>
          <p14:tracePt t="51460" x="7343775" y="4837113"/>
          <p14:tracePt t="51468" x="7343775" y="4848225"/>
          <p14:tracePt t="51485" x="7343775" y="4870450"/>
          <p14:tracePt t="51501" x="7343775" y="4881563"/>
          <p14:tracePt t="51508" x="7343775" y="4903788"/>
          <p14:tracePt t="51517" x="7343775" y="4914900"/>
          <p14:tracePt t="51524" x="7343775" y="4926013"/>
          <p14:tracePt t="51533" x="7343775" y="4937125"/>
          <p14:tracePt t="51540" x="7343775" y="4948238"/>
          <p14:tracePt t="51564" x="7343775" y="4957763"/>
          <p14:tracePt t="52612" x="7343775" y="4968875"/>
          <p14:tracePt t="52628" x="7343775" y="4979988"/>
          <p14:tracePt t="52636" x="7343775" y="4991100"/>
          <p14:tracePt t="52652" x="7332663" y="4991100"/>
          <p14:tracePt t="52932" x="7332663" y="5002213"/>
          <p14:tracePt t="52956" x="7321550" y="5002213"/>
          <p14:tracePt t="52980" x="7321550" y="5013325"/>
          <p14:tracePt t="53020" x="7310438" y="5013325"/>
          <p14:tracePt t="53236" x="7321550" y="5013325"/>
          <p14:tracePt t="53252" x="7332663" y="5013325"/>
          <p14:tracePt t="53260" x="7343775" y="5024438"/>
          <p14:tracePt t="53268" x="7366000" y="5024438"/>
          <p14:tracePt t="53285" x="7377113" y="5024438"/>
          <p14:tracePt t="53301" x="7388225" y="5024438"/>
          <p14:tracePt t="53308" x="7399338" y="5024438"/>
          <p14:tracePt t="53772" x="7399338" y="5013325"/>
          <p14:tracePt t="55292" x="7399338" y="5002213"/>
          <p14:tracePt t="55308" x="7377113" y="5002213"/>
          <p14:tracePt t="55317" x="7366000" y="5002213"/>
          <p14:tracePt t="55324" x="7343775" y="5013325"/>
          <p14:tracePt t="55332" x="7332663" y="5013325"/>
          <p14:tracePt t="55340" x="7310438" y="5013325"/>
          <p14:tracePt t="55348" x="7288213" y="5013325"/>
          <p14:tracePt t="55356" x="7254875" y="5013325"/>
          <p14:tracePt t="55364" x="7212013" y="5024438"/>
          <p14:tracePt t="55372" x="7178675" y="5035550"/>
          <p14:tracePt t="55380" x="7123113" y="5046663"/>
          <p14:tracePt t="55388" x="7078663" y="5057775"/>
          <p14:tracePt t="55396" x="7023100" y="5091113"/>
          <p14:tracePt t="55404" x="6958013" y="5113338"/>
          <p14:tracePt t="55412" x="6880225" y="5146675"/>
          <p14:tracePt t="55420" x="6813550" y="5180013"/>
          <p14:tracePt t="55428" x="6715125" y="5211763"/>
          <p14:tracePt t="55436" x="6626225" y="5245100"/>
          <p14:tracePt t="55444" x="6526213" y="5267325"/>
          <p14:tracePt t="55452" x="6427788" y="5278438"/>
          <p14:tracePt t="55460" x="6350000" y="5278438"/>
          <p14:tracePt t="55468" x="6238875" y="5278438"/>
          <p14:tracePt t="55476" x="6151563" y="5278438"/>
          <p14:tracePt t="55485" x="6062663" y="5278438"/>
          <p14:tracePt t="55492" x="5973763" y="5278438"/>
          <p14:tracePt t="55502" x="5908675" y="5278438"/>
          <p14:tracePt t="55508" x="5808663" y="5278438"/>
          <p14:tracePt t="55517" x="5719763" y="5278438"/>
          <p14:tracePt t="55524" x="5632450" y="5256213"/>
          <p14:tracePt t="55533" x="5543550" y="5233988"/>
          <p14:tracePt t="55540" x="5487988" y="5222875"/>
          <p14:tracePt t="55550" x="5422900" y="5202238"/>
          <p14:tracePt t="55556" x="5367338" y="5180013"/>
          <p14:tracePt t="55567" x="5334000" y="5157788"/>
          <p14:tracePt t="55573" x="5300663" y="5135563"/>
          <p14:tracePt t="55583" x="5278438" y="5124450"/>
          <p14:tracePt t="55589" x="5256213" y="5113338"/>
          <p14:tracePt t="55600" x="5256213" y="5102225"/>
          <p14:tracePt t="55612" x="5233988" y="5080000"/>
          <p14:tracePt t="55620" x="5233988" y="5068888"/>
          <p14:tracePt t="55636" x="5233988" y="5046663"/>
          <p14:tracePt t="55644" x="5233988" y="5035550"/>
          <p14:tracePt t="55652" x="5233988" y="5013325"/>
          <p14:tracePt t="55660" x="5233988" y="4991100"/>
          <p14:tracePt t="55668" x="5233988" y="4957763"/>
          <p14:tracePt t="55676" x="5233988" y="4937125"/>
          <p14:tracePt t="55685" x="5233988" y="4914900"/>
          <p14:tracePt t="55692" x="5233988" y="4892675"/>
          <p14:tracePt t="55701" x="5233988" y="4870450"/>
          <p14:tracePt t="55708" x="5233988" y="4859338"/>
          <p14:tracePt t="55716" x="5233988" y="4848225"/>
          <p14:tracePt t="55724" x="5233988" y="4837113"/>
          <p14:tracePt t="55740" x="5222875" y="4826000"/>
          <p14:tracePt t="55900" x="5233988" y="4826000"/>
          <p14:tracePt t="55908" x="5233988" y="4837113"/>
          <p14:tracePt t="55917" x="5245100" y="4837113"/>
          <p14:tracePt t="55924" x="5256213" y="4848225"/>
          <p14:tracePt t="55932" x="5267325" y="4848225"/>
          <p14:tracePt t="55940" x="5278438" y="4859338"/>
          <p14:tracePt t="55948" x="5300663" y="4859338"/>
          <p14:tracePt t="55956" x="5322888" y="4881563"/>
          <p14:tracePt t="55980" x="5334000" y="4881563"/>
          <p14:tracePt t="56100" x="5334000" y="4870450"/>
          <p14:tracePt t="56108" x="5345113" y="4870450"/>
          <p14:tracePt t="56117" x="5345113" y="4859338"/>
          <p14:tracePt t="56132" x="5345113" y="4848225"/>
          <p14:tracePt t="56660" x="5345113" y="4837113"/>
          <p14:tracePt t="57084" x="5345113" y="4826000"/>
          <p14:tracePt t="57268" x="5345113" y="4814888"/>
          <p14:tracePt t="57284" x="5334000" y="4814888"/>
          <p14:tracePt t="58324" x="5334000" y="4826000"/>
          <p14:tracePt t="58332" x="5345113" y="4826000"/>
          <p14:tracePt t="58348" x="5345113" y="4837113"/>
          <p14:tracePt t="58372" x="5356225" y="4837113"/>
          <p14:tracePt t="58388" x="5356225" y="4848225"/>
          <p14:tracePt t="58404" x="5367338" y="4870450"/>
          <p14:tracePt t="58412" x="5367338" y="4892675"/>
          <p14:tracePt t="58420" x="5389563" y="4903788"/>
          <p14:tracePt t="58428" x="5422900" y="4948238"/>
          <p14:tracePt t="58436" x="5456238" y="4968875"/>
          <p14:tracePt t="58444" x="5510213" y="5002213"/>
          <p14:tracePt t="58452" x="5565775" y="5024438"/>
          <p14:tracePt t="58460" x="5632450" y="5057775"/>
          <p14:tracePt t="58468" x="5699125" y="5080000"/>
          <p14:tracePt t="58476" x="5753100" y="5091113"/>
          <p14:tracePt t="58484" x="5797550" y="5102225"/>
          <p14:tracePt t="58492" x="5864225" y="5124450"/>
          <p14:tracePt t="58501" x="5942013" y="5135563"/>
          <p14:tracePt t="58508" x="6018213" y="5135563"/>
          <p14:tracePt t="58517" x="6118225" y="5146675"/>
          <p14:tracePt t="58524" x="6218238" y="5146675"/>
          <p14:tracePt t="58532" x="6316663" y="5135563"/>
          <p14:tracePt t="58540" x="6427788" y="5113338"/>
          <p14:tracePt t="58548" x="6503988" y="5102225"/>
          <p14:tracePt t="58556" x="6570663" y="5102225"/>
          <p14:tracePt t="58564" x="6637338" y="5091113"/>
          <p14:tracePt t="58572" x="6692900" y="5080000"/>
          <p14:tracePt t="58580" x="6735763" y="5068888"/>
          <p14:tracePt t="58588" x="6802438" y="5057775"/>
          <p14:tracePt t="58596" x="6858000" y="5035550"/>
          <p14:tracePt t="58604" x="6924675" y="5002213"/>
          <p14:tracePt t="58612" x="6989763" y="4968875"/>
          <p14:tracePt t="58620" x="7089775" y="4957763"/>
          <p14:tracePt t="58628" x="7189788" y="4926013"/>
          <p14:tracePt t="58636" x="7299325" y="4926013"/>
          <p14:tracePt t="58644" x="7399338" y="4903788"/>
          <p14:tracePt t="58652" x="7508875" y="4903788"/>
          <p14:tracePt t="58660" x="7586663" y="4903788"/>
          <p14:tracePt t="58668" x="7642225" y="4903788"/>
          <p14:tracePt t="58676" x="7675563" y="4903788"/>
          <p14:tracePt t="58685" x="7708900" y="4903788"/>
          <p14:tracePt t="58701" x="7720013" y="4903788"/>
          <p14:tracePt t="58717" x="7731125" y="4903788"/>
          <p14:tracePt t="58732" x="7751763" y="4903788"/>
          <p14:tracePt t="58740" x="7773988" y="4903788"/>
          <p14:tracePt t="58748" x="7829550" y="4903788"/>
          <p14:tracePt t="58756" x="7885113" y="4903788"/>
          <p14:tracePt t="58764" x="7962900" y="4892675"/>
          <p14:tracePt t="58772" x="8039100" y="4881563"/>
          <p14:tracePt t="58780" x="8116888" y="4859338"/>
          <p14:tracePt t="58788" x="8183563" y="4848225"/>
          <p14:tracePt t="58796" x="8259763" y="4837113"/>
          <p14:tracePt t="58804" x="8348663" y="4826000"/>
          <p14:tracePt t="58812" x="8426450" y="4814888"/>
          <p14:tracePt t="58820" x="8493125" y="4803775"/>
          <p14:tracePt t="58828" x="8558213" y="4792663"/>
          <p14:tracePt t="58836" x="8591550" y="4781550"/>
          <p14:tracePt t="58844" x="8613775" y="4770438"/>
          <p14:tracePt t="58852" x="8624888" y="4759325"/>
          <p14:tracePt t="58860" x="8647113" y="4748213"/>
          <p14:tracePt t="58892" x="8647113" y="4737100"/>
          <p14:tracePt t="58908" x="8658225" y="4737100"/>
          <p14:tracePt t="58924" x="8658225" y="4725988"/>
          <p14:tracePt t="58932" x="8669338" y="4725988"/>
          <p14:tracePt t="58940" x="8669338" y="4714875"/>
          <p14:tracePt t="58956" x="8680450" y="4714875"/>
          <p14:tracePt t="58972" x="8680450" y="4703763"/>
          <p14:tracePt t="59924" x="8669338" y="4703763"/>
          <p14:tracePt t="59948" x="8658225" y="4703763"/>
          <p14:tracePt t="59964" x="8647113" y="4714875"/>
          <p14:tracePt t="59972" x="8636000" y="4714875"/>
          <p14:tracePt t="59980" x="8624888" y="4714875"/>
          <p14:tracePt t="59988" x="8602663" y="4737100"/>
          <p14:tracePt t="59996" x="8547100" y="4748213"/>
          <p14:tracePt t="60004" x="8504238" y="4770438"/>
          <p14:tracePt t="60012" x="8459788" y="4792663"/>
          <p14:tracePt t="60020" x="8382000" y="4837113"/>
          <p14:tracePt t="60028" x="8315325" y="4859338"/>
          <p14:tracePt t="60036" x="8250238" y="4892675"/>
          <p14:tracePt t="60044" x="8183563" y="4937125"/>
          <p14:tracePt t="60052" x="8128000" y="4957763"/>
          <p14:tracePt t="60060" x="8061325" y="4979988"/>
          <p14:tracePt t="60068" x="8016875" y="5013325"/>
          <p14:tracePt t="60076" x="7974013" y="5024438"/>
          <p14:tracePt t="60085" x="7940675" y="5035550"/>
          <p14:tracePt t="60092" x="7907338" y="5035550"/>
          <p14:tracePt t="60102" x="7862888" y="5035550"/>
          <p14:tracePt t="60108" x="7829550" y="5035550"/>
          <p14:tracePt t="60118" x="7773988" y="5035550"/>
          <p14:tracePt t="60124" x="7720013" y="5035550"/>
          <p14:tracePt t="60134" x="7642225" y="5035550"/>
          <p14:tracePt t="60140" x="7553325" y="5035550"/>
          <p14:tracePt t="60150" x="7454900" y="5035550"/>
          <p14:tracePt t="60156" x="7354888" y="5035550"/>
          <p14:tracePt t="60167" x="7254875" y="5035550"/>
          <p14:tracePt t="60172" x="7145338" y="5046663"/>
          <p14:tracePt t="60184" x="7034213" y="5046663"/>
          <p14:tracePt t="60188" x="6935788" y="5046663"/>
          <p14:tracePt t="60200" x="6824663" y="5068888"/>
          <p14:tracePt t="60206" x="6715125" y="5068888"/>
          <p14:tracePt t="60217" x="6626225" y="5068888"/>
          <p14:tracePt t="60221" x="6526213" y="5068888"/>
          <p14:tracePt t="60234" x="6461125" y="5068888"/>
          <p14:tracePt t="60241" x="6350000" y="5068888"/>
          <p14:tracePt t="60250" x="6272213" y="5068888"/>
          <p14:tracePt t="60254" x="6162675" y="5068888"/>
          <p14:tracePt t="60267" x="6062663" y="5068888"/>
          <p14:tracePt t="60271" x="5964238" y="5068888"/>
          <p14:tracePt t="60284" x="5853113" y="5068888"/>
          <p14:tracePt t="60288" x="5764213" y="5068888"/>
          <p14:tracePt t="60300" x="5688013" y="5068888"/>
          <p14:tracePt t="60302" x="5632450" y="5068888"/>
          <p14:tracePt t="60308" x="5565775" y="5068888"/>
          <p14:tracePt t="60318" x="5521325" y="5068888"/>
          <p14:tracePt t="60324" x="5476875" y="5068888"/>
          <p14:tracePt t="60334" x="5445125" y="5068888"/>
          <p14:tracePt t="60340" x="5411788" y="5068888"/>
          <p14:tracePt t="60350" x="5389563" y="5068888"/>
          <p14:tracePt t="60356" x="5356225" y="5068888"/>
          <p14:tracePt t="60367" x="5345113" y="5068888"/>
          <p14:tracePt t="60372" x="5322888" y="5068888"/>
          <p14:tracePt t="60384" x="5311775" y="5068888"/>
          <p14:tracePt t="60389" x="5300663" y="5068888"/>
          <p14:tracePt t="60400" x="5289550" y="5068888"/>
          <p14:tracePt t="60452" x="5278438" y="5068888"/>
          <p14:tracePt t="60476" x="5267325" y="5068888"/>
          <p14:tracePt t="60492" x="5256213" y="5068888"/>
          <p14:tracePt t="60764" x="5256213" y="5057775"/>
          <p14:tracePt t="60788" x="5256213" y="5046663"/>
          <p14:tracePt t="60804" x="5267325" y="5046663"/>
          <p14:tracePt t="60820" x="5267325" y="5035550"/>
          <p14:tracePt t="60860" x="5267325" y="5024438"/>
          <p14:tracePt t="60868" x="5278438" y="5024438"/>
          <p14:tracePt t="60924" x="5278438" y="5013325"/>
          <p14:tracePt t="60940" x="5289550" y="5013325"/>
          <p14:tracePt t="60996" x="5289550" y="5002213"/>
          <p14:tracePt t="61036" x="5300663" y="5002213"/>
          <p14:tracePt t="61108" x="5300663" y="4991100"/>
          <p14:tracePt t="61124" x="5311775" y="4991100"/>
          <p14:tracePt t="61140" x="5322888" y="4979988"/>
          <p14:tracePt t="61156" x="5334000" y="4968875"/>
          <p14:tracePt t="61172" x="5345113" y="4968875"/>
          <p14:tracePt t="61180" x="5345113" y="4957763"/>
          <p14:tracePt t="61188" x="5356225" y="4957763"/>
          <p14:tracePt t="61212" x="5367338" y="4948238"/>
          <p14:tracePt t="61484" x="5367338" y="4937125"/>
          <p14:tracePt t="61492" x="5367338" y="4914900"/>
          <p14:tracePt t="61501" x="5356225" y="4881563"/>
          <p14:tracePt t="61508" x="5356225" y="4848225"/>
          <p14:tracePt t="61517" x="5345113" y="4814888"/>
          <p14:tracePt t="61532" x="5345113" y="4792663"/>
          <p14:tracePt t="61556" x="5345113" y="4781550"/>
          <p14:tracePt t="61580" x="5345113" y="4770438"/>
          <p14:tracePt t="61916" x="5356225" y="4770438"/>
          <p14:tracePt t="61924" x="5367338" y="4781550"/>
          <p14:tracePt t="61932" x="5389563" y="4781550"/>
          <p14:tracePt t="61940" x="5411788" y="4792663"/>
          <p14:tracePt t="61948" x="5456238" y="4814888"/>
          <p14:tracePt t="61956" x="5499100" y="4826000"/>
          <p14:tracePt t="61964" x="5543550" y="4837113"/>
          <p14:tracePt t="61972" x="5599113" y="4859338"/>
          <p14:tracePt t="61980" x="5632450" y="4859338"/>
          <p14:tracePt t="61988" x="5688013" y="4870450"/>
          <p14:tracePt t="61996" x="5741988" y="4892675"/>
          <p14:tracePt t="62004" x="5797550" y="4903788"/>
          <p14:tracePt t="62012" x="5864225" y="4926013"/>
          <p14:tracePt t="62020" x="5908675" y="4937125"/>
          <p14:tracePt t="62028" x="5942013" y="4948238"/>
          <p14:tracePt t="62036" x="5973763" y="4957763"/>
          <p14:tracePt t="62052" x="5984875" y="4957763"/>
          <p14:tracePt t="62068" x="5995988" y="4957763"/>
          <p14:tracePt t="62085" x="6007100" y="4957763"/>
          <p14:tracePt t="62092" x="6029325" y="4968875"/>
          <p14:tracePt t="62101" x="6051550" y="4968875"/>
          <p14:tracePt t="62108" x="6073775" y="4968875"/>
          <p14:tracePt t="62117" x="6107113" y="4968875"/>
          <p14:tracePt t="62124" x="6162675" y="4968875"/>
          <p14:tracePt t="62132" x="6218238" y="4968875"/>
          <p14:tracePt t="62140" x="6305550" y="4968875"/>
          <p14:tracePt t="62148" x="6416675" y="4968875"/>
          <p14:tracePt t="62156" x="6537325" y="4968875"/>
          <p14:tracePt t="62164" x="6692900" y="4968875"/>
          <p14:tracePt t="62172" x="6858000" y="4968875"/>
          <p14:tracePt t="62180" x="7034213" y="4968875"/>
          <p14:tracePt t="62188" x="7178675" y="4968875"/>
          <p14:tracePt t="62196" x="7299325" y="4957763"/>
          <p14:tracePt t="62204" x="7399338" y="4948238"/>
          <p14:tracePt t="62212" x="7477125" y="4926013"/>
          <p14:tracePt t="62220" x="7508875" y="4926013"/>
          <p14:tracePt t="62228" x="7531100" y="4926013"/>
          <p14:tracePt t="62476" x="7531100" y="4914900"/>
          <p14:tracePt t="62508" x="7519988" y="4903788"/>
          <p14:tracePt t="62524" x="7508875" y="4903788"/>
          <p14:tracePt t="62532" x="7508875" y="4892675"/>
          <p14:tracePt t="62548" x="7497763" y="4892675"/>
          <p14:tracePt t="62556" x="7497763" y="4881563"/>
          <p14:tracePt t="62580" x="7488238" y="4881563"/>
          <p14:tracePt t="62620" x="7477125" y="4881563"/>
          <p14:tracePt t="62628" x="7477125" y="4870450"/>
          <p14:tracePt t="62724" x="7466013" y="4870450"/>
          <p14:tracePt t="63052" x="7454900" y="4870450"/>
          <p14:tracePt t="63084" x="7454900" y="4859338"/>
          <p14:tracePt t="63092" x="7454900" y="4848225"/>
          <p14:tracePt t="63108" x="7466013" y="4848225"/>
          <p14:tracePt t="63124" x="7466013" y="4837113"/>
          <p14:tracePt t="63236" x="7466013" y="4826000"/>
          <p14:tracePt t="63372" x="7466013" y="4814888"/>
          <p14:tracePt t="63388" x="7466013" y="4803775"/>
          <p14:tracePt t="65564" x="7477125" y="4803775"/>
          <p14:tracePt t="65588" x="7477125" y="4792663"/>
          <p14:tracePt t="65604" x="7488238" y="4792663"/>
          <p14:tracePt t="65612" x="7488238" y="4781550"/>
          <p14:tracePt t="65628" x="7497763" y="4770438"/>
          <p14:tracePt t="65652" x="7519988" y="4759325"/>
          <p14:tracePt t="65660" x="7531100" y="4748213"/>
          <p14:tracePt t="65668" x="7553325" y="4737100"/>
          <p14:tracePt t="65676" x="7586663" y="4714875"/>
          <p14:tracePt t="65685" x="7608888" y="4694238"/>
          <p14:tracePt t="65692" x="7631113" y="4683125"/>
          <p14:tracePt t="65701" x="7664450" y="4660900"/>
          <p14:tracePt t="65708" x="7708900" y="4649788"/>
          <p14:tracePt t="65717" x="7742238" y="4638675"/>
          <p14:tracePt t="65724" x="7785100" y="4616450"/>
          <p14:tracePt t="65732" x="7862888" y="4616450"/>
          <p14:tracePt t="65740" x="7918450" y="4605338"/>
          <p14:tracePt t="65748" x="8005763" y="4594225"/>
          <p14:tracePt t="65756" x="8072438" y="4583113"/>
          <p14:tracePt t="65764" x="8150225" y="4583113"/>
          <p14:tracePt t="65772" x="8228013" y="4572000"/>
          <p14:tracePt t="65780" x="8304213" y="4572000"/>
          <p14:tracePt t="65788" x="8393113" y="4572000"/>
          <p14:tracePt t="65796" x="8513763" y="4594225"/>
          <p14:tracePt t="65804" x="8624888" y="4605338"/>
          <p14:tracePt t="65812" x="8747125" y="4627563"/>
          <p14:tracePt t="65820" x="8856663" y="4649788"/>
          <p14:tracePt t="65828" x="8967788" y="4660900"/>
          <p14:tracePt t="65836" x="9077325" y="4683125"/>
          <p14:tracePt t="65844" x="9144000" y="4694238"/>
          <p14:tracePt t="65852" x="9199563" y="4725988"/>
          <p14:tracePt t="65860" x="9232900" y="4737100"/>
          <p14:tracePt t="65868" x="9266238" y="4748213"/>
          <p14:tracePt t="65876" x="9275763" y="4759325"/>
          <p14:tracePt t="65924" x="9275763" y="4770438"/>
          <p14:tracePt t="65948" x="9266238" y="4781550"/>
          <p14:tracePt t="65964" x="9266238" y="4792663"/>
          <p14:tracePt t="65973" x="9255125" y="4792663"/>
          <p14:tracePt t="65980" x="9255125" y="4803775"/>
          <p14:tracePt t="66012" x="9244013" y="4803775"/>
          <p14:tracePt t="66116" x="9244013" y="4781550"/>
          <p14:tracePt t="66124" x="9244013" y="4748213"/>
          <p14:tracePt t="66132" x="9255125" y="4714875"/>
          <p14:tracePt t="66140" x="9255125" y="4683125"/>
          <p14:tracePt t="66148" x="9266238" y="4638675"/>
          <p14:tracePt t="66156" x="9266238" y="4605338"/>
          <p14:tracePt t="66164" x="9266238" y="4583113"/>
          <p14:tracePt t="66180" x="9266238" y="4560888"/>
          <p14:tracePt t="66188" x="9266238" y="4538663"/>
          <p14:tracePt t="66196" x="9266238" y="4516438"/>
          <p14:tracePt t="66204" x="9286875" y="4494213"/>
          <p14:tracePt t="66212" x="9297988" y="4449763"/>
          <p14:tracePt t="66220" x="9309100" y="4418013"/>
          <p14:tracePt t="66228" x="9320213" y="4384675"/>
          <p14:tracePt t="66236" x="9342438" y="4362450"/>
          <p14:tracePt t="66244" x="9364663" y="4340225"/>
          <p14:tracePt t="66252" x="9398000" y="4329113"/>
          <p14:tracePt t="66260" x="9409113" y="4318000"/>
          <p14:tracePt t="66277" x="9464675" y="4306888"/>
          <p14:tracePt t="66285" x="9509125" y="4295775"/>
          <p14:tracePt t="66292" x="9529763" y="4295775"/>
          <p14:tracePt t="66301" x="9596438" y="4295775"/>
          <p14:tracePt t="66308" x="9663113" y="4295775"/>
          <p14:tracePt t="66317" x="9729788" y="4295775"/>
          <p14:tracePt t="66324" x="9828213" y="4295775"/>
          <p14:tracePt t="66332" x="9928225" y="4295775"/>
          <p14:tracePt t="66340" x="10017125" y="4295775"/>
          <p14:tracePt t="66348" x="10104438" y="4295775"/>
          <p14:tracePt t="66356" x="10160000" y="4295775"/>
          <p14:tracePt t="66364" x="10193338" y="4295775"/>
          <p14:tracePt t="66372" x="10215563" y="4295775"/>
          <p14:tracePt t="66380" x="10226675" y="4295775"/>
          <p14:tracePt t="66532" x="10226675" y="4284663"/>
          <p14:tracePt t="66564" x="10226675" y="4273550"/>
          <p14:tracePt t="66572" x="10204450" y="4273550"/>
          <p14:tracePt t="66580" x="10160000" y="4262438"/>
          <p14:tracePt t="66588" x="10137775" y="4251325"/>
          <p14:tracePt t="66596" x="10115550" y="4240213"/>
          <p14:tracePt t="66604" x="10059988" y="4240213"/>
          <p14:tracePt t="66612" x="10006013" y="4229100"/>
          <p14:tracePt t="66620" x="9961563" y="4217988"/>
          <p14:tracePt t="66628" x="9906000" y="4206875"/>
          <p14:tracePt t="66636" x="9861550" y="4206875"/>
          <p14:tracePt t="66644" x="9805988" y="4206875"/>
          <p14:tracePt t="66652" x="9774238" y="4195763"/>
          <p14:tracePt t="66660" x="9740900" y="4186238"/>
          <p14:tracePt t="66668" x="9707563" y="4186238"/>
          <p14:tracePt t="66676" x="9685338" y="4186238"/>
          <p14:tracePt t="66685" x="9663113" y="4186238"/>
          <p14:tracePt t="66692" x="9640888" y="4186238"/>
          <p14:tracePt t="66702" x="9629775" y="4186238"/>
          <p14:tracePt t="66717" x="9618663" y="4186238"/>
          <p14:tracePt t="67436" x="9607550" y="4195763"/>
          <p14:tracePt t="67452" x="9596438" y="4206875"/>
          <p14:tracePt t="67468" x="9585325" y="4206875"/>
          <p14:tracePt t="67476" x="9563100" y="4229100"/>
          <p14:tracePt t="67485" x="9551988" y="4229100"/>
          <p14:tracePt t="67492" x="9529763" y="4229100"/>
          <p14:tracePt t="67501" x="9498013" y="4251325"/>
          <p14:tracePt t="67508" x="9486900" y="4251325"/>
          <p14:tracePt t="67517" x="9453563" y="4262438"/>
          <p14:tracePt t="67524" x="9409113" y="4262438"/>
          <p14:tracePt t="67532" x="9386888" y="4262438"/>
          <p14:tracePt t="67540" x="9331325" y="4284663"/>
          <p14:tracePt t="67548" x="9297988" y="4284663"/>
          <p14:tracePt t="67556" x="9255125" y="4295775"/>
          <p14:tracePt t="67564" x="9210675" y="4295775"/>
          <p14:tracePt t="67572" x="9177338" y="4306888"/>
          <p14:tracePt t="67580" x="9144000" y="4318000"/>
          <p14:tracePt t="67588" x="9088438" y="4329113"/>
          <p14:tracePt t="67596" x="9055100" y="4340225"/>
          <p14:tracePt t="67604" x="9001125" y="4340225"/>
          <p14:tracePt t="67612" x="8967788" y="4351338"/>
          <p14:tracePt t="67620" x="8934450" y="4351338"/>
          <p14:tracePt t="67628" x="8890000" y="4362450"/>
          <p14:tracePt t="67636" x="8878888" y="4362450"/>
          <p14:tracePt t="67644" x="8856663" y="4362450"/>
          <p14:tracePt t="67660" x="8845550" y="4362450"/>
          <p14:tracePt t="67796" x="8834438" y="4362450"/>
          <p14:tracePt t="68092" x="8823325" y="4362450"/>
          <p14:tracePt t="68116" x="8812213" y="4362450"/>
          <p14:tracePt t="68124" x="8812213" y="4351338"/>
          <p14:tracePt t="68132" x="8801100" y="4351338"/>
          <p14:tracePt t="68156" x="8789988" y="4351338"/>
          <p14:tracePt t="68204" x="8789988" y="4340225"/>
          <p14:tracePt t="69156" x="8778875" y="4340225"/>
          <p14:tracePt t="69348" x="8767763" y="4318000"/>
          <p14:tracePt t="69356" x="8767763" y="4295775"/>
          <p14:tracePt t="69364" x="8767763" y="4273550"/>
          <p14:tracePt t="69372" x="8767763" y="4240213"/>
          <p14:tracePt t="69380" x="8767763" y="4206875"/>
          <p14:tracePt t="69388" x="8767763" y="4175125"/>
          <p14:tracePt t="69396" x="8767763" y="4141788"/>
          <p14:tracePt t="69404" x="8767763" y="4108450"/>
          <p14:tracePt t="69412" x="8767763" y="4097338"/>
          <p14:tracePt t="69748" x="8767763" y="4108450"/>
          <p14:tracePt t="69772" x="8767763" y="4119563"/>
          <p14:tracePt t="69852" x="8767763" y="4130675"/>
          <p14:tracePt t="69900" x="8767763" y="4141788"/>
          <p14:tracePt t="69924" x="8767763" y="4152900"/>
          <p14:tracePt t="69940" x="8767763" y="4164013"/>
          <p14:tracePt t="69956" x="8767763" y="4175125"/>
          <p14:tracePt t="69964" x="8767763" y="4186238"/>
          <p14:tracePt t="69980" x="8767763" y="4195763"/>
          <p14:tracePt t="69996" x="8767763" y="4206875"/>
          <p14:tracePt t="70028" x="8767763" y="4217988"/>
          <p14:tracePt t="70052" x="8767763" y="4229100"/>
          <p14:tracePt t="70084" x="8767763" y="4240213"/>
          <p14:tracePt t="71556" x="8758238" y="4251325"/>
          <p14:tracePt t="71564" x="8747125" y="4262438"/>
          <p14:tracePt t="71573" x="8736013" y="4273550"/>
          <p14:tracePt t="71580" x="8724900" y="4284663"/>
          <p14:tracePt t="71588" x="8724900" y="4295775"/>
          <p14:tracePt t="71596" x="8713788" y="4306888"/>
          <p14:tracePt t="71604" x="8702675" y="4306888"/>
          <p14:tracePt t="71612" x="8702675" y="4318000"/>
          <p14:tracePt t="71628" x="8691563" y="4318000"/>
          <p14:tracePt t="71700" x="8691563" y="4329113"/>
          <p14:tracePt t="71708" x="8680450" y="4340225"/>
          <p14:tracePt t="71732" x="8691563" y="4329113"/>
          <p14:tracePt t="71740" x="8713788" y="4318000"/>
          <p14:tracePt t="71748" x="8736013" y="4284663"/>
          <p14:tracePt t="71756" x="8747125" y="4273550"/>
          <p14:tracePt t="71764" x="8767763" y="4251325"/>
          <p14:tracePt t="71772" x="8801100" y="4217988"/>
          <p14:tracePt t="71780" x="8823325" y="4175125"/>
          <p14:tracePt t="71788" x="8878888" y="4141788"/>
          <p14:tracePt t="71796" x="8923338" y="4097338"/>
          <p14:tracePt t="71804" x="8978900" y="4075113"/>
          <p14:tracePt t="71812" x="9021763" y="4064000"/>
          <p14:tracePt t="71820" x="9055100" y="4064000"/>
          <p14:tracePt t="71828" x="9055100" y="4052888"/>
          <p14:tracePt t="71836" x="9066213" y="4052888"/>
          <p14:tracePt t="71844" x="9077325" y="4052888"/>
          <p14:tracePt t="71868" x="9077325" y="4041775"/>
          <p14:tracePt t="72204" x="9066213" y="4030663"/>
          <p14:tracePt t="72212" x="9032875" y="4008438"/>
          <p14:tracePt t="72220" x="8978900" y="3997325"/>
          <p14:tracePt t="72228" x="8912225" y="3963988"/>
          <p14:tracePt t="72236" x="8834438" y="3921125"/>
          <p14:tracePt t="72244" x="8758238" y="3887788"/>
          <p14:tracePt t="72252" x="8702675" y="3821113"/>
          <p14:tracePt t="72260" x="8658225" y="3721100"/>
          <p14:tracePt t="72268" x="8602663" y="3600450"/>
          <p14:tracePt t="72276" x="8535988" y="3478213"/>
          <p14:tracePt t="72285" x="8482013" y="3335338"/>
          <p14:tracePt t="72292" x="8415338" y="3224213"/>
          <p14:tracePt t="72301" x="8337550" y="3092450"/>
          <p14:tracePt t="72308" x="8250238" y="2947988"/>
          <p14:tracePt t="72318" x="8194675" y="2816225"/>
          <p14:tracePt t="72327" x="8150225" y="2693988"/>
          <p14:tracePt t="72334" x="8116888" y="2562225"/>
          <p14:tracePt t="72340" x="8083550" y="2473325"/>
          <p14:tracePt t="72350" x="8072438" y="2374900"/>
          <p14:tracePt t="72356" x="8050213" y="2319338"/>
          <p14:tracePt t="72367" x="8050213" y="2274888"/>
          <p14:tracePt t="72372" x="8050213" y="2263775"/>
          <p14:tracePt t="72383" x="8050213" y="2252663"/>
          <p14:tracePt t="72404" x="8072438" y="2252663"/>
          <p14:tracePt t="72412" x="8105775" y="2252663"/>
          <p14:tracePt t="72420" x="8128000" y="2252663"/>
          <p14:tracePt t="72428" x="8172450" y="2274888"/>
          <p14:tracePt t="72436" x="8216900" y="2308225"/>
          <p14:tracePt t="72444" x="8250238" y="2352675"/>
          <p14:tracePt t="72452" x="8293100" y="2428875"/>
          <p14:tracePt t="72460" x="8337550" y="2506663"/>
          <p14:tracePt t="72468" x="8359775" y="2595563"/>
          <p14:tracePt t="72476" x="8382000" y="2693988"/>
          <p14:tracePt t="72485" x="8382000" y="2794000"/>
          <p14:tracePt t="72492" x="8382000" y="2882900"/>
          <p14:tracePt t="72501" x="8348663" y="2970213"/>
          <p14:tracePt t="72508" x="8281988" y="3048000"/>
          <p14:tracePt t="72517" x="8216900" y="3092450"/>
          <p14:tracePt t="72524" x="8083550" y="3136900"/>
          <p14:tracePt t="72532" x="7951788" y="3159125"/>
          <p14:tracePt t="72540" x="7762875" y="3170238"/>
          <p14:tracePt t="72548" x="7608888" y="3170238"/>
          <p14:tracePt t="72556" x="7399338" y="3170238"/>
          <p14:tracePt t="72564" x="7112000" y="3148013"/>
          <p14:tracePt t="72572" x="6835775" y="3081338"/>
          <p14:tracePt t="72580" x="6492875" y="3025775"/>
          <p14:tracePt t="72588" x="6173788" y="2947988"/>
          <p14:tracePt t="72596" x="5875338" y="2871788"/>
          <p14:tracePt t="72604" x="5599113" y="2794000"/>
          <p14:tracePt t="72612" x="5356225" y="2705100"/>
          <p14:tracePt t="72620" x="5168900" y="2617788"/>
          <p14:tracePt t="72628" x="5035550" y="2551113"/>
          <p14:tracePt t="72636" x="4926013" y="2462213"/>
          <p14:tracePt t="72644" x="4826000" y="2352675"/>
          <p14:tracePt t="72652" x="4759325" y="2241550"/>
          <p14:tracePt t="72660" x="4683125" y="2132013"/>
          <p14:tracePt t="72668" x="4660900" y="2020888"/>
          <p14:tracePt t="72676" x="4638675" y="1931988"/>
          <p14:tracePt t="72685" x="4638675" y="1844675"/>
          <p14:tracePt t="72692" x="4638675" y="1733550"/>
          <p14:tracePt t="72701" x="4649788" y="1635125"/>
          <p14:tracePt t="72708" x="4694238" y="1524000"/>
          <p14:tracePt t="72717" x="4748213" y="1423988"/>
          <p14:tracePt t="72724" x="4826000" y="1314450"/>
          <p14:tracePt t="72733" x="4926013" y="1214438"/>
          <p14:tracePt t="72740" x="5024438" y="1127125"/>
          <p14:tracePt t="72750" x="5124450" y="1060450"/>
          <p14:tracePt t="72756" x="5245100" y="993775"/>
          <p14:tracePt t="72767" x="5378450" y="949325"/>
          <p14:tracePt t="72772" x="5532438" y="904875"/>
          <p14:tracePt t="72783" x="5719763" y="850900"/>
          <p14:tracePt t="72789" x="5875338" y="839788"/>
          <p14:tracePt t="72800" x="6084888" y="806450"/>
          <p14:tracePt t="72805" x="6327775" y="784225"/>
          <p14:tracePt t="72817" x="6570663" y="762000"/>
          <p14:tracePt t="72822" x="6835775" y="762000"/>
          <p14:tracePt t="72833" x="7145338" y="762000"/>
          <p14:tracePt t="72837" x="7497763" y="762000"/>
          <p14:tracePt t="72850" x="7840663" y="773113"/>
          <p14:tracePt t="72854" x="8281988" y="828675"/>
          <p14:tracePt t="72867" x="8758238" y="893763"/>
          <p14:tracePt t="72871" x="9221788" y="971550"/>
          <p14:tracePt t="72884" x="9685338" y="1038225"/>
          <p14:tracePt t="72888" x="10082213" y="1116013"/>
          <p14:tracePt t="72900" x="10447338" y="1181100"/>
          <p14:tracePt t="72904" x="10745788" y="1236663"/>
          <p14:tracePt t="72917" x="11022013" y="1314450"/>
          <p14:tracePt t="72918" x="11220450" y="1370013"/>
          <p14:tracePt t="72925" x="11374438" y="1435100"/>
          <p14:tracePt t="72934" x="11485563" y="1479550"/>
          <p14:tracePt t="72940" x="11595100" y="1524000"/>
          <p14:tracePt t="72950" x="11650663" y="1590675"/>
          <p14:tracePt t="72956" x="11706225" y="1635125"/>
          <p14:tracePt t="72967" x="11728450" y="1677988"/>
          <p14:tracePt t="72972" x="11739563" y="1744663"/>
          <p14:tracePt t="72983" x="11739563" y="1811338"/>
          <p14:tracePt t="72988" x="11739563" y="1855788"/>
          <p14:tracePt t="73000" x="11739563" y="1943100"/>
          <p14:tracePt t="73005" x="11717338" y="2020888"/>
          <p14:tracePt t="73017" x="11672888" y="2109788"/>
          <p14:tracePt t="73021" x="11628438" y="2208213"/>
          <p14:tracePt t="73033" x="11583988" y="2297113"/>
          <p14:tracePt t="73039" x="11530013" y="2397125"/>
          <p14:tracePt t="73050" x="11463338" y="2473325"/>
          <p14:tracePt t="73055" x="11418888" y="2540000"/>
          <p14:tracePt t="73067" x="11363325" y="2617788"/>
          <p14:tracePt t="73072" x="11307763" y="2671763"/>
          <p14:tracePt t="73084" x="11276013" y="2716213"/>
          <p14:tracePt t="73088" x="11220450" y="2760663"/>
          <p14:tracePt t="73100" x="11176000" y="2805113"/>
          <p14:tracePt t="73105" x="11142663" y="2838450"/>
          <p14:tracePt t="73117" x="11087100" y="2860675"/>
          <p14:tracePt t="73118" x="11064875" y="2871788"/>
          <p14:tracePt t="73124" x="11033125" y="2894013"/>
          <p14:tracePt t="73134" x="11022013" y="2894013"/>
          <p14:tracePt t="73140" x="11010900" y="2894013"/>
          <p14:tracePt t="73164" x="10999788" y="2894013"/>
          <p14:tracePt t="75996" x="10988675" y="2894013"/>
          <p14:tracePt t="76004" x="10988675" y="2905125"/>
          <p14:tracePt t="76012" x="10944225" y="2916238"/>
          <p14:tracePt t="76020" x="10888663" y="2894013"/>
          <p14:tracePt t="76028" x="10799763" y="2871788"/>
          <p14:tracePt t="76036" x="10723563" y="2849563"/>
          <p14:tracePt t="76044" x="10634663" y="2816225"/>
          <p14:tracePt t="76052" x="10536238" y="2794000"/>
          <p14:tracePt t="76060" x="10447338" y="2794000"/>
          <p14:tracePt t="76068" x="10369550" y="2771775"/>
          <p14:tracePt t="76076" x="10302875" y="2760663"/>
          <p14:tracePt t="76085" x="10248900" y="2760663"/>
          <p14:tracePt t="76092" x="10204450" y="2760663"/>
          <p14:tracePt t="76101" x="10182225" y="2749550"/>
          <p14:tracePt t="76108" x="10160000" y="2749550"/>
          <p14:tracePt t="76124" x="10148888" y="2749550"/>
          <p14:tracePt t="76724" x="10160000" y="2749550"/>
          <p14:tracePt t="76732" x="10171113" y="2760663"/>
          <p14:tracePt t="76748" x="10182225" y="2760663"/>
          <p14:tracePt t="76764" x="10193338" y="2771775"/>
          <p14:tracePt t="76772" x="10204450" y="2771775"/>
          <p14:tracePt t="76780" x="10215563" y="2771775"/>
          <p14:tracePt t="76788" x="10226675" y="2782888"/>
          <p14:tracePt t="76796" x="10248900" y="2794000"/>
          <p14:tracePt t="76804" x="10260013" y="2794000"/>
          <p14:tracePt t="76812" x="10271125" y="2794000"/>
          <p14:tracePt t="76820" x="10302875" y="2805113"/>
          <p14:tracePt t="76828" x="10313988" y="2816225"/>
          <p14:tracePt t="76836" x="10347325" y="2816225"/>
          <p14:tracePt t="76844" x="10380663" y="2827338"/>
          <p14:tracePt t="76852" x="10402888" y="2827338"/>
          <p14:tracePt t="76860" x="10436225" y="2849563"/>
          <p14:tracePt t="76868" x="10480675" y="2849563"/>
          <p14:tracePt t="76876" x="10514013" y="2860675"/>
          <p14:tracePt t="76885" x="10556875" y="2860675"/>
          <p14:tracePt t="76892" x="10567988" y="2871788"/>
          <p14:tracePt t="76901" x="10601325" y="2882900"/>
          <p14:tracePt t="76908" x="10612438" y="2882900"/>
          <p14:tracePt t="76917" x="10623550" y="2882900"/>
          <p14:tracePt t="76924" x="10634663" y="2882900"/>
          <p14:tracePt t="76933" x="10645775" y="2894013"/>
          <p14:tracePt t="77092" x="10656888" y="2894013"/>
          <p14:tracePt t="77108" x="10668000" y="2894013"/>
          <p14:tracePt t="77117" x="10679113" y="2894013"/>
          <p14:tracePt t="77124" x="10712450" y="2905125"/>
          <p14:tracePt t="77132" x="10734675" y="2916238"/>
          <p14:tracePt t="77140" x="10768013" y="2916238"/>
          <p14:tracePt t="77148" x="10799763" y="2925763"/>
          <p14:tracePt t="77156" x="10855325" y="2947988"/>
          <p14:tracePt t="77164" x="10888663" y="2947988"/>
          <p14:tracePt t="77172" x="10933113" y="2947988"/>
          <p14:tracePt t="77180" x="10977563" y="2959100"/>
          <p14:tracePt t="77188" x="11022013" y="2959100"/>
          <p14:tracePt t="77196" x="11053763" y="2970213"/>
          <p14:tracePt t="77204" x="11098213" y="2981325"/>
          <p14:tracePt t="77212" x="11131550" y="2981325"/>
          <p14:tracePt t="77228" x="11153775" y="2981325"/>
          <p14:tracePt t="77236" x="11153775" y="2992438"/>
          <p14:tracePt t="77364" x="11164888" y="2992438"/>
          <p14:tracePt t="77380" x="11176000" y="2992438"/>
          <p14:tracePt t="77388" x="11176000" y="3003550"/>
          <p14:tracePt t="77396" x="11187113" y="3003550"/>
          <p14:tracePt t="77420" x="11209338" y="3025775"/>
          <p14:tracePt t="77428" x="11220450" y="3025775"/>
          <p14:tracePt t="77436" x="11231563" y="3036888"/>
          <p14:tracePt t="77444" x="11253788" y="3048000"/>
          <p14:tracePt t="77452" x="11253788" y="3059113"/>
          <p14:tracePt t="77460" x="11276013" y="3070225"/>
          <p14:tracePt t="77500" x="11276013" y="3081338"/>
          <p14:tracePt t="77517" x="11264900" y="3081338"/>
          <p14:tracePt t="77532" x="11242675" y="3092450"/>
          <p14:tracePt t="77540" x="11209338" y="3103563"/>
          <p14:tracePt t="77548" x="11176000" y="3103563"/>
          <p14:tracePt t="77556" x="11120438" y="3103563"/>
          <p14:tracePt t="77564" x="11033125" y="3103563"/>
          <p14:tracePt t="77572" x="10944225" y="3103563"/>
          <p14:tracePt t="77580" x="10844213" y="3103563"/>
          <p14:tracePt t="77588" x="10734675" y="3103563"/>
          <p14:tracePt t="77596" x="10656888" y="3103563"/>
          <p14:tracePt t="77604" x="10556875" y="3103563"/>
          <p14:tracePt t="77612" x="10480675" y="3103563"/>
          <p14:tracePt t="77620" x="10402888" y="3103563"/>
          <p14:tracePt t="77628" x="10347325" y="3103563"/>
          <p14:tracePt t="77636" x="10282238" y="3103563"/>
          <p14:tracePt t="77644" x="10237788" y="3103563"/>
          <p14:tracePt t="77652" x="10204450" y="3103563"/>
          <p14:tracePt t="77660" x="10193338" y="3103563"/>
          <p14:tracePt t="77668" x="10182225" y="3103563"/>
          <p14:tracePt t="77692" x="10182225" y="3114675"/>
          <p14:tracePt t="77828" x="10171113" y="3114675"/>
          <p14:tracePt t="77836" x="10160000" y="3114675"/>
          <p14:tracePt t="77844" x="10093325" y="3114675"/>
          <p14:tracePt t="77852" x="10017125" y="3114675"/>
          <p14:tracePt t="77860" x="9917113" y="3114675"/>
          <p14:tracePt t="77868" x="9794875" y="3114675"/>
          <p14:tracePt t="77876" x="9652000" y="3114675"/>
          <p14:tracePt t="77885" x="9453563" y="3081338"/>
          <p14:tracePt t="77892" x="9232900" y="3036888"/>
          <p14:tracePt t="77901" x="8967788" y="3003550"/>
          <p14:tracePt t="77908" x="8680450" y="2936875"/>
          <p14:tracePt t="77917" x="8415338" y="2894013"/>
          <p14:tracePt t="77924" x="8216900" y="2871788"/>
          <p14:tracePt t="77932" x="8027988" y="2849563"/>
          <p14:tracePt t="77940" x="7874000" y="2838450"/>
          <p14:tracePt t="77948" x="7742238" y="2838450"/>
          <p14:tracePt t="77956" x="7597775" y="2838450"/>
          <p14:tracePt t="77964" x="7421563" y="2838450"/>
          <p14:tracePt t="77972" x="7288213" y="2838450"/>
          <p14:tracePt t="77980" x="7156450" y="2838450"/>
          <p14:tracePt t="77988" x="7034213" y="2838450"/>
          <p14:tracePt t="77996" x="6902450" y="2816225"/>
          <p14:tracePt t="78004" x="6780213" y="2794000"/>
          <p14:tracePt t="78012" x="6648450" y="2749550"/>
          <p14:tracePt t="78020" x="6526213" y="2705100"/>
          <p14:tracePt t="78028" x="6394450" y="2651125"/>
          <p14:tracePt t="78036" x="6272213" y="2573338"/>
          <p14:tracePt t="78044" x="6140450" y="2484438"/>
          <p14:tracePt t="78052" x="6007100" y="2374900"/>
          <p14:tracePt t="78060" x="5864225" y="2274888"/>
          <p14:tracePt t="78068" x="5730875" y="2174875"/>
          <p14:tracePt t="78076" x="5621338" y="2098675"/>
          <p14:tracePt t="78085" x="5532438" y="2032000"/>
          <p14:tracePt t="78092" x="5445125" y="1965325"/>
          <p14:tracePt t="78101" x="5378450" y="1889125"/>
          <p14:tracePt t="78108" x="5356225" y="1844675"/>
          <p14:tracePt t="78118" x="5356225" y="1778000"/>
          <p14:tracePt t="78124" x="5356225" y="1700213"/>
          <p14:tracePt t="78133" x="5389563" y="1624013"/>
          <p14:tracePt t="78140" x="5445125" y="1535113"/>
          <p14:tracePt t="78150" x="5499100" y="1468438"/>
          <p14:tracePt t="78156" x="5565775" y="1412875"/>
          <p14:tracePt t="78167" x="5654675" y="1358900"/>
          <p14:tracePt t="78172" x="5741988" y="1292225"/>
          <p14:tracePt t="78183" x="5842000" y="1247775"/>
          <p14:tracePt t="78189" x="5942013" y="1203325"/>
          <p14:tracePt t="78200" x="6040438" y="1147763"/>
          <p14:tracePt t="78205" x="6151563" y="1104900"/>
          <p14:tracePt t="78217" x="6249988" y="1071563"/>
          <p14:tracePt t="78222" x="6372225" y="1038225"/>
          <p14:tracePt t="78233" x="6492875" y="1004888"/>
          <p14:tracePt t="78239" x="6648450" y="982663"/>
          <p14:tracePt t="78250" x="6813550" y="949325"/>
          <p14:tracePt t="78255" x="6989763" y="938213"/>
          <p14:tracePt t="78267" x="7189788" y="904875"/>
          <p14:tracePt t="78272" x="7388225" y="884238"/>
          <p14:tracePt t="78284" x="7586663" y="873125"/>
          <p14:tracePt t="78289" x="7773988" y="873125"/>
          <p14:tracePt t="78300" x="7962900" y="873125"/>
          <p14:tracePt t="78304" x="8150225" y="873125"/>
          <p14:tracePt t="78317" x="8293100" y="873125"/>
          <p14:tracePt t="78318" x="8426450" y="873125"/>
          <p14:tracePt t="78324" x="8535988" y="893763"/>
          <p14:tracePt t="78333" x="8624888" y="904875"/>
          <p14:tracePt t="78340" x="8736013" y="915988"/>
          <p14:tracePt t="78350" x="8812213" y="927100"/>
          <p14:tracePt t="78361" x="8878888" y="938213"/>
          <p14:tracePt t="78367" x="8945563" y="971550"/>
          <p14:tracePt t="78372" x="9001125" y="971550"/>
          <p14:tracePt t="78384" x="9043988" y="993775"/>
          <p14:tracePt t="78389" x="9099550" y="1004888"/>
          <p14:tracePt t="78400" x="9155113" y="1027113"/>
          <p14:tracePt t="78406" x="9221788" y="1060450"/>
          <p14:tracePt t="78417" x="9286875" y="1071563"/>
          <p14:tracePt t="78422" x="9364663" y="1093788"/>
          <p14:tracePt t="78433" x="9420225" y="1104900"/>
          <p14:tracePt t="78438" x="9498013" y="1138238"/>
          <p14:tracePt t="78450" x="9529763" y="1138238"/>
          <p14:tracePt t="78454" x="9574213" y="1158875"/>
          <p14:tracePt t="78467" x="9607550" y="1158875"/>
          <p14:tracePt t="78468" x="9607550" y="1169988"/>
          <p14:tracePt t="78476" x="9618663" y="1169988"/>
          <p14:tracePt t="78492" x="9629775" y="1169988"/>
          <p14:tracePt t="78516" x="9640888" y="1181100"/>
          <p14:tracePt t="78772" x="9652000" y="1181100"/>
          <p14:tracePt t="78796" x="9663113" y="1181100"/>
          <p14:tracePt t="78812" x="9674225" y="1181100"/>
          <p14:tracePt t="78844" x="9685338" y="1181100"/>
          <p14:tracePt t="79612" x="9685338" y="1192213"/>
          <p14:tracePt t="79620" x="9696450" y="1203325"/>
          <p14:tracePt t="79628" x="9707563" y="1236663"/>
          <p14:tracePt t="79636" x="9707563" y="1258888"/>
          <p14:tracePt t="79644" x="9718675" y="1292225"/>
          <p14:tracePt t="79652" x="9740900" y="1347788"/>
          <p14:tracePt t="79660" x="9752013" y="1392238"/>
          <p14:tracePt t="79668" x="9763125" y="1457325"/>
          <p14:tracePt t="79676" x="9783763" y="1512888"/>
          <p14:tracePt t="79684" x="9794875" y="1579563"/>
          <p14:tracePt t="79692" x="9805988" y="1624013"/>
          <p14:tracePt t="79701" x="9805988" y="1666875"/>
          <p14:tracePt t="79708" x="9817100" y="1711325"/>
          <p14:tracePt t="79717" x="9817100" y="1744663"/>
          <p14:tracePt t="79724" x="9817100" y="1766888"/>
          <p14:tracePt t="79732" x="9817100" y="1789113"/>
          <p14:tracePt t="79740" x="9783763" y="1833563"/>
          <p14:tracePt t="79748" x="9763125" y="1855788"/>
          <p14:tracePt t="79756" x="9718675" y="1889125"/>
          <p14:tracePt t="79764" x="9663113" y="1920875"/>
          <p14:tracePt t="79772" x="9585325" y="1954213"/>
          <p14:tracePt t="79780" x="9509125" y="1987550"/>
          <p14:tracePt t="79788" x="9420225" y="2009775"/>
          <p14:tracePt t="79796" x="9309100" y="2054225"/>
          <p14:tracePt t="79804" x="9232900" y="2065338"/>
          <p14:tracePt t="79812" x="9099550" y="2076450"/>
          <p14:tracePt t="79820" x="8978900" y="2087563"/>
          <p14:tracePt t="79828" x="8845550" y="2087563"/>
          <p14:tracePt t="79836" x="8702675" y="2087563"/>
          <p14:tracePt t="79844" x="8569325" y="2087563"/>
          <p14:tracePt t="79852" x="8448675" y="2087563"/>
          <p14:tracePt t="79860" x="8348663" y="2087563"/>
          <p14:tracePt t="79868" x="8259763" y="2087563"/>
          <p14:tracePt t="79876" x="8161338" y="2087563"/>
          <p14:tracePt t="79885" x="8061325" y="2087563"/>
          <p14:tracePt t="79892" x="7974013" y="2087563"/>
          <p14:tracePt t="79901" x="7874000" y="2087563"/>
          <p14:tracePt t="79908" x="7807325" y="2087563"/>
          <p14:tracePt t="79917" x="7742238" y="2087563"/>
          <p14:tracePt t="79924" x="7686675" y="2087563"/>
          <p14:tracePt t="79933" x="7631113" y="2087563"/>
          <p14:tracePt t="79940" x="7575550" y="2087563"/>
          <p14:tracePt t="79950" x="7531100" y="2087563"/>
          <p14:tracePt t="79956" x="7488238" y="2087563"/>
          <p14:tracePt t="79967" x="7454900" y="2087563"/>
          <p14:tracePt t="79980" x="7443788" y="2087563"/>
          <p14:tracePt t="79996" x="7410450" y="2087563"/>
          <p14:tracePt t="80012" x="7399338" y="2087563"/>
          <p14:tracePt t="80020" x="7388225" y="2098675"/>
          <p14:tracePt t="80028" x="7377113" y="2098675"/>
          <p14:tracePt t="80036" x="7354888" y="2109788"/>
          <p14:tracePt t="80052" x="7343775" y="2120900"/>
          <p14:tracePt t="80060" x="7332663" y="2120900"/>
          <p14:tracePt t="80076" x="7332663" y="2132013"/>
          <p14:tracePt t="80108" x="7332663" y="2143125"/>
          <p14:tracePt t="80196" x="7332663" y="2154238"/>
          <p14:tracePt t="80220" x="7321550" y="2154238"/>
          <p14:tracePt t="80252" x="7321550" y="2163763"/>
          <p14:tracePt t="80292" x="7332663" y="2163763"/>
          <p14:tracePt t="80308" x="7388225" y="2154238"/>
          <p14:tracePt t="80317" x="7432675" y="2143125"/>
          <p14:tracePt t="80324" x="7443788" y="2143125"/>
          <p14:tracePt t="80500" x="7366000" y="2076450"/>
          <p14:tracePt t="80508" x="7332663" y="2065338"/>
          <p14:tracePt t="80517" x="7299325" y="2065338"/>
          <p14:tracePt t="80524" x="7243763" y="2043113"/>
          <p14:tracePt t="80532" x="7200900" y="2043113"/>
          <p14:tracePt t="80540" x="7123113" y="2043113"/>
          <p14:tracePt t="80548" x="7034213" y="2043113"/>
          <p14:tracePt t="80556" x="6935788" y="2043113"/>
          <p14:tracePt t="80564" x="6824663" y="2043113"/>
          <p14:tracePt t="80572" x="6726238" y="2043113"/>
          <p14:tracePt t="80580" x="6637338" y="2054225"/>
          <p14:tracePt t="80588" x="6548438" y="2065338"/>
          <p14:tracePt t="80596" x="6450013" y="2087563"/>
          <p14:tracePt t="80604" x="6350000" y="2098675"/>
          <p14:tracePt t="80612" x="6261100" y="2120900"/>
          <p14:tracePt t="80620" x="6196013" y="2143125"/>
          <p14:tracePt t="80628" x="6129338" y="2163763"/>
          <p14:tracePt t="80636" x="6084888" y="2163763"/>
          <p14:tracePt t="80644" x="6051550" y="2174875"/>
          <p14:tracePt t="80652" x="6029325" y="2185988"/>
          <p14:tracePt t="80660" x="5995988" y="2197100"/>
          <p14:tracePt t="80668" x="5964238" y="2208213"/>
          <p14:tracePt t="80676" x="5942013" y="2219325"/>
          <p14:tracePt t="80685" x="5930900" y="2230438"/>
          <p14:tracePt t="80692" x="5908675" y="2241550"/>
          <p14:tracePt t="80701" x="5886450" y="2252663"/>
          <p14:tracePt t="80708" x="5875338" y="2274888"/>
          <p14:tracePt t="80717" x="5853113" y="2286000"/>
          <p14:tracePt t="80724" x="5842000" y="2297113"/>
          <p14:tracePt t="80733" x="5830888" y="2308225"/>
          <p14:tracePt t="80740" x="5819775" y="2319338"/>
          <p14:tracePt t="80756" x="5819775" y="2330450"/>
          <p14:tracePt t="80772" x="5808663" y="2341563"/>
          <p14:tracePt t="80796" x="5808663" y="2352675"/>
          <p14:tracePt t="80828" x="5808663" y="2363788"/>
          <p14:tracePt t="80892" x="5808663" y="2374900"/>
          <p14:tracePt t="81020" x="5819775" y="2374900"/>
          <p14:tracePt t="81276" x="5819775" y="2386013"/>
          <p14:tracePt t="81292" x="5830888" y="2386013"/>
          <p14:tracePt t="81348" x="5842000" y="2386013"/>
          <p14:tracePt t="81372" x="5853113" y="2386013"/>
          <p14:tracePt t="81388" x="5864225" y="2397125"/>
          <p14:tracePt t="81404" x="5875338" y="2397125"/>
          <p14:tracePt t="81420" x="5886450" y="2397125"/>
          <p14:tracePt t="81524" x="5886450" y="2408238"/>
          <p14:tracePt t="81532" x="5897563" y="2408238"/>
          <p14:tracePt t="81548" x="5897563" y="2417763"/>
          <p14:tracePt t="81572" x="5897563" y="2428875"/>
          <p14:tracePt t="81604" x="5897563" y="2439988"/>
          <p14:tracePt t="81636" x="5908675" y="2451100"/>
          <p14:tracePt t="81860" x="5908675" y="2462213"/>
          <p14:tracePt t="81972" x="5919788" y="2462213"/>
          <p14:tracePt t="81980" x="5919788" y="2473325"/>
          <p14:tracePt t="81996" x="5930900" y="2473325"/>
          <p14:tracePt t="82004" x="5942013" y="2473325"/>
          <p14:tracePt t="82012" x="5953125" y="2473325"/>
          <p14:tracePt t="82020" x="5964238" y="2473325"/>
          <p14:tracePt t="82036" x="5973763" y="2473325"/>
          <p14:tracePt t="82044" x="5984875" y="2473325"/>
          <p14:tracePt t="82052" x="5995988" y="2484438"/>
          <p14:tracePt t="82076" x="6007100" y="2484438"/>
          <p14:tracePt t="82092" x="6018213" y="2484438"/>
          <p14:tracePt t="82196" x="6029325" y="2484438"/>
          <p14:tracePt t="82252" x="6040438" y="2495550"/>
          <p14:tracePt t="82284" x="6040438" y="2506663"/>
          <p14:tracePt t="82292" x="6051550" y="2506663"/>
          <p14:tracePt t="82308" x="6051550" y="2517775"/>
          <p14:tracePt t="82324" x="6051550" y="2528888"/>
          <p14:tracePt t="82332" x="6062663" y="2528888"/>
          <p14:tracePt t="82348" x="6062663" y="2540000"/>
          <p14:tracePt t="82385" x="6073775" y="2551113"/>
          <p14:tracePt t="82420" x="6073775" y="2562225"/>
          <p14:tracePt t="82564" x="6073775" y="2551113"/>
          <p14:tracePt t="82580" x="6073775" y="2540000"/>
          <p14:tracePt t="82588" x="6073775" y="2528888"/>
          <p14:tracePt t="82604" x="6073775" y="2517775"/>
          <p14:tracePt t="82884" x="6062663" y="2517775"/>
          <p14:tracePt t="82892" x="6062663" y="2528888"/>
          <p14:tracePt t="82901" x="6051550" y="2528888"/>
          <p14:tracePt t="82917" x="6040438" y="2528888"/>
          <p14:tracePt t="82924" x="6029325" y="2540000"/>
          <p14:tracePt t="82932" x="6007100" y="2540000"/>
          <p14:tracePt t="82940" x="5995988" y="2540000"/>
          <p14:tracePt t="82948" x="5973763" y="2551113"/>
          <p14:tracePt t="82956" x="5964238" y="2551113"/>
          <p14:tracePt t="82964" x="5942013" y="2551113"/>
          <p14:tracePt t="82972" x="5919788" y="2551113"/>
          <p14:tracePt t="82996" x="5908675" y="2551113"/>
          <p14:tracePt t="83004" x="5897563" y="2551113"/>
          <p14:tracePt t="83012" x="5897563" y="2562225"/>
          <p14:tracePt t="83020" x="5886450" y="2562225"/>
          <p14:tracePt t="83028" x="5875338" y="2562225"/>
          <p14:tracePt t="83044" x="5864225" y="2562225"/>
          <p14:tracePt t="83052" x="5853113" y="2573338"/>
          <p14:tracePt t="83060" x="5842000" y="2573338"/>
          <p14:tracePt t="83076" x="5830888" y="2573338"/>
          <p14:tracePt t="83284" x="5830888" y="2562225"/>
          <p14:tracePt t="83301" x="5830888" y="2551113"/>
          <p14:tracePt t="83308" x="5830888" y="2540000"/>
          <p14:tracePt t="83317" x="5830888" y="2528888"/>
          <p14:tracePt t="83444" x="5819775" y="2528888"/>
          <p14:tracePt t="83484" x="5808663" y="2517775"/>
          <p14:tracePt t="83501" x="5786438" y="2517775"/>
          <p14:tracePt t="83508" x="5775325" y="2517775"/>
          <p14:tracePt t="83517" x="5730875" y="2517775"/>
          <p14:tracePt t="83524" x="5699125" y="2528888"/>
          <p14:tracePt t="83532" x="5676900" y="2562225"/>
          <p14:tracePt t="83540" x="5654675" y="2584450"/>
          <p14:tracePt t="83548" x="5632450" y="2606675"/>
          <p14:tracePt t="83556" x="5610225" y="2628900"/>
          <p14:tracePt t="83572" x="5610225" y="2640013"/>
          <p14:tracePt t="83596" x="5610225" y="2651125"/>
          <p14:tracePt t="83724" x="5610225" y="2662238"/>
          <p14:tracePt t="83764" x="5599113" y="2662238"/>
          <p14:tracePt t="83828" x="5588000" y="2671763"/>
          <p14:tracePt t="83852" x="5588000" y="2682875"/>
          <p14:tracePt t="83860" x="5576888" y="2682875"/>
          <p14:tracePt t="83884" x="5565775" y="2682875"/>
          <p14:tracePt t="83901" x="5554663" y="2693988"/>
          <p14:tracePt t="83932" x="5543550" y="2693988"/>
          <p14:tracePt t="83964" x="5532438" y="2693988"/>
          <p14:tracePt t="84132" x="5532438" y="2682875"/>
          <p14:tracePt t="84156" x="5532438" y="2671763"/>
          <p14:tracePt t="84164" x="5521325" y="2662238"/>
          <p14:tracePt t="84188" x="5521325" y="2651125"/>
          <p14:tracePt t="84204" x="5521325" y="2640013"/>
          <p14:tracePt t="84219" x="5521325" y="2628900"/>
          <p14:tracePt t="84252" x="5521325" y="2617788"/>
          <p14:tracePt t="84308" x="5532438" y="2606675"/>
          <p14:tracePt t="84348" x="5532438" y="2595563"/>
          <p14:tracePt t="84380" x="5543550" y="2584450"/>
          <p14:tracePt t="84820" x="5554663" y="2573338"/>
          <p14:tracePt t="85172" x="5565775" y="2573338"/>
          <p14:tracePt t="85268" x="5576888" y="2573338"/>
          <p14:tracePt t="85285" x="5576888" y="2562225"/>
          <p14:tracePt t="85301" x="5588000" y="2562225"/>
          <p14:tracePt t="85317" x="5599113" y="2562225"/>
          <p14:tracePt t="85348" x="5610225" y="2562225"/>
          <p14:tracePt t="85412" x="5621338" y="2562225"/>
          <p14:tracePt t="85476" x="5632450" y="2562225"/>
          <p14:tracePt t="85500" x="5643563" y="2562225"/>
          <p14:tracePt t="85517" x="5654675" y="2562225"/>
          <p14:tracePt t="85524" x="5665788" y="2562225"/>
          <p14:tracePt t="85532" x="5688013" y="2562225"/>
          <p14:tracePt t="85548" x="5710238" y="2562225"/>
          <p14:tracePt t="85556" x="5730875" y="2562225"/>
          <p14:tracePt t="85564" x="5753100" y="2562225"/>
          <p14:tracePt t="85572" x="5786438" y="2562225"/>
          <p14:tracePt t="85580" x="5819775" y="2562225"/>
          <p14:tracePt t="85588" x="5875338" y="2562225"/>
          <p14:tracePt t="85596" x="5919788" y="2562225"/>
          <p14:tracePt t="85604" x="5984875" y="2562225"/>
          <p14:tracePt t="85612" x="6029325" y="2562225"/>
          <p14:tracePt t="85620" x="6062663" y="2562225"/>
          <p14:tracePt t="85628" x="6084888" y="2562225"/>
          <p14:tracePt t="85636" x="6096000" y="2562225"/>
          <p14:tracePt t="85644" x="6107113" y="2562225"/>
          <p14:tracePt t="85700" x="6118225" y="2562225"/>
          <p14:tracePt t="85708" x="6129338" y="2562225"/>
          <p14:tracePt t="85717" x="6151563" y="2562225"/>
          <p14:tracePt t="85724" x="6196013" y="2562225"/>
          <p14:tracePt t="85732" x="6249988" y="2562225"/>
          <p14:tracePt t="85740" x="6316663" y="2562225"/>
          <p14:tracePt t="85748" x="6394450" y="2562225"/>
          <p14:tracePt t="85756" x="6481763" y="2562225"/>
          <p14:tracePt t="85764" x="6548438" y="2562225"/>
          <p14:tracePt t="85772" x="6581775" y="2562225"/>
          <p14:tracePt t="85780" x="6604000" y="2562225"/>
          <p14:tracePt t="85788" x="6626225" y="2573338"/>
          <p14:tracePt t="86500" x="6637338" y="2573338"/>
          <p14:tracePt t="86532" x="6648450" y="2573338"/>
          <p14:tracePt t="86540" x="6659563" y="2573338"/>
          <p14:tracePt t="86564" x="6670675" y="2584450"/>
          <p14:tracePt t="86572" x="6681788" y="2584450"/>
          <p14:tracePt t="86588" x="6692900" y="2584450"/>
          <p14:tracePt t="86596" x="6704013" y="2595563"/>
          <p14:tracePt t="86604" x="6715125" y="2595563"/>
          <p14:tracePt t="86612" x="6726238" y="2595563"/>
          <p14:tracePt t="86620" x="6735763" y="2595563"/>
          <p14:tracePt t="86628" x="6746875" y="2606675"/>
          <p14:tracePt t="86643" x="6769100" y="2606675"/>
          <p14:tracePt t="86660" x="6780213" y="2606675"/>
          <p14:tracePt t="86676" x="6802438" y="2617788"/>
          <p14:tracePt t="86692" x="6813550" y="2617788"/>
          <p14:tracePt t="86701" x="6813550" y="2628900"/>
          <p14:tracePt t="86708" x="6835775" y="2640013"/>
          <p14:tracePt t="86732" x="6858000" y="2640013"/>
          <p14:tracePt t="87284" x="6858000" y="2651125"/>
          <p14:tracePt t="87301" x="6880225" y="2662238"/>
          <p14:tracePt t="87308" x="6902450" y="2662238"/>
          <p14:tracePt t="87317" x="6958013" y="2671763"/>
          <p14:tracePt t="87324" x="7023100" y="2682875"/>
          <p14:tracePt t="87332" x="7100888" y="2693988"/>
          <p14:tracePt t="87340" x="7200900" y="2693988"/>
          <p14:tracePt t="87348" x="7299325" y="2693988"/>
          <p14:tracePt t="87356" x="7432675" y="2693988"/>
          <p14:tracePt t="87364" x="7575550" y="2693988"/>
          <p14:tracePt t="87372" x="7697788" y="2705100"/>
          <p14:tracePt t="87380" x="7807325" y="2705100"/>
          <p14:tracePt t="87388" x="7918450" y="2705100"/>
          <p14:tracePt t="87396" x="7996238" y="2705100"/>
          <p14:tracePt t="87404" x="8072438" y="2705100"/>
          <p14:tracePt t="87412" x="8116888" y="2705100"/>
          <p14:tracePt t="87420" x="8161338" y="2705100"/>
          <p14:tracePt t="87428" x="8183563" y="2705100"/>
          <p14:tracePt t="87436" x="8194675" y="2705100"/>
          <p14:tracePt t="87444" x="8205788" y="2705100"/>
          <p14:tracePt t="87500" x="8216900" y="2705100"/>
          <p14:tracePt t="87532" x="8228013" y="2705100"/>
          <p14:tracePt t="87540" x="8228013" y="2693988"/>
          <p14:tracePt t="87548" x="8239125" y="2693988"/>
          <p14:tracePt t="87556" x="8259763" y="2693988"/>
          <p14:tracePt t="87564" x="8304213" y="2693988"/>
          <p14:tracePt t="87572" x="8326438" y="2693988"/>
          <p14:tracePt t="87580" x="8359775" y="2693988"/>
          <p14:tracePt t="87588" x="8382000" y="2693988"/>
          <p14:tracePt t="87596" x="8415338" y="2693988"/>
          <p14:tracePt t="87604" x="8426450" y="2682875"/>
          <p14:tracePt t="87612" x="8437563" y="2682875"/>
          <p14:tracePt t="87620" x="8470900" y="2682875"/>
          <p14:tracePt t="87628" x="8493125" y="2682875"/>
          <p14:tracePt t="87636" x="8524875" y="2682875"/>
          <p14:tracePt t="87644" x="8558213" y="2693988"/>
          <p14:tracePt t="87652" x="8613775" y="2693988"/>
          <p14:tracePt t="87660" x="8669338" y="2693988"/>
          <p14:tracePt t="87668" x="8724900" y="2705100"/>
          <p14:tracePt t="87676" x="8778875" y="2705100"/>
          <p14:tracePt t="87685" x="8823325" y="2705100"/>
          <p14:tracePt t="87692" x="8845550" y="2716213"/>
          <p14:tracePt t="87702" x="8867775" y="2716213"/>
          <p14:tracePt t="87717" x="8878888" y="2716213"/>
          <p14:tracePt t="87732" x="8901113" y="2727325"/>
          <p14:tracePt t="87740" x="8934450" y="2727325"/>
          <p14:tracePt t="87748" x="9001125" y="2727325"/>
          <p14:tracePt t="87756" x="9055100" y="2727325"/>
          <p14:tracePt t="87764" x="9121775" y="2727325"/>
          <p14:tracePt t="87772" x="9188450" y="2727325"/>
          <p14:tracePt t="87780" x="9266238" y="2727325"/>
          <p14:tracePt t="87788" x="9331325" y="2727325"/>
          <p14:tracePt t="87796" x="9386888" y="2738438"/>
          <p14:tracePt t="87804" x="9409113" y="2738438"/>
          <p14:tracePt t="87812" x="9442450" y="2738438"/>
          <p14:tracePt t="87828" x="9453563" y="2738438"/>
          <p14:tracePt t="87892" x="9464675" y="2738438"/>
          <p14:tracePt t="87972" x="9464675" y="2727325"/>
          <p14:tracePt t="90812" x="9453563" y="2727325"/>
          <p14:tracePt t="90820" x="9431338" y="2727325"/>
          <p14:tracePt t="90828" x="9409113" y="2738438"/>
          <p14:tracePt t="90836" x="9386888" y="2738438"/>
          <p14:tracePt t="90844" x="9342438" y="2749550"/>
          <p14:tracePt t="90852" x="9286875" y="2771775"/>
          <p14:tracePt t="90860" x="9244013" y="2782888"/>
          <p14:tracePt t="90868" x="9188450" y="2805113"/>
          <p14:tracePt t="90876" x="9121775" y="2816225"/>
          <p14:tracePt t="90885" x="9066213" y="2827338"/>
          <p14:tracePt t="90892" x="8990013" y="2838450"/>
          <p14:tracePt t="90901" x="8923338" y="2849563"/>
          <p14:tracePt t="90908" x="8856663" y="2871788"/>
          <p14:tracePt t="90917" x="8778875" y="2882900"/>
          <p14:tracePt t="90924" x="8702675" y="2882900"/>
          <p14:tracePt t="90932" x="8624888" y="2894013"/>
          <p14:tracePt t="90940" x="8558213" y="2916238"/>
          <p14:tracePt t="90948" x="8482013" y="2936875"/>
          <p14:tracePt t="90956" x="8426450" y="2947988"/>
          <p14:tracePt t="90964" x="8348663" y="2970213"/>
          <p14:tracePt t="90972" x="8259763" y="2992438"/>
          <p14:tracePt t="90980" x="8194675" y="3003550"/>
          <p14:tracePt t="90988" x="8105775" y="3025775"/>
          <p14:tracePt t="90996" x="8027988" y="3036888"/>
          <p14:tracePt t="91004" x="7951788" y="3048000"/>
          <p14:tracePt t="91012" x="7874000" y="3048000"/>
          <p14:tracePt t="91020" x="7807325" y="3048000"/>
          <p14:tracePt t="91028" x="7742238" y="3048000"/>
          <p14:tracePt t="91036" x="7697788" y="3048000"/>
          <p14:tracePt t="91044" x="7664450" y="3048000"/>
          <p14:tracePt t="91052" x="7620000" y="3048000"/>
          <p14:tracePt t="91060" x="7597775" y="3048000"/>
          <p14:tracePt t="91068" x="7564438" y="3048000"/>
          <p14:tracePt t="91076" x="7542213" y="3048000"/>
          <p14:tracePt t="91085" x="7519988" y="3048000"/>
          <p14:tracePt t="91092" x="7508875" y="3036888"/>
          <p14:tracePt t="91101" x="7497763" y="3036888"/>
          <p14:tracePt t="91108" x="7488238" y="3036888"/>
          <p14:tracePt t="91124" x="7477125" y="3036888"/>
          <p14:tracePt t="91132" x="7466013" y="3036888"/>
          <p14:tracePt t="91140" x="7454900" y="3036888"/>
          <p14:tracePt t="91148" x="7432675" y="3036888"/>
          <p14:tracePt t="91156" x="7410450" y="3025775"/>
          <p14:tracePt t="91164" x="7377113" y="3025775"/>
          <p14:tracePt t="91172" x="7343775" y="3014663"/>
          <p14:tracePt t="91180" x="7310438" y="3014663"/>
          <p14:tracePt t="91188" x="7277100" y="3014663"/>
          <p14:tracePt t="91196" x="7254875" y="3003550"/>
          <p14:tracePt t="91204" x="7223125" y="3003550"/>
          <p14:tracePt t="91212" x="7212013" y="3003550"/>
          <p14:tracePt t="91220" x="7178675" y="2992438"/>
          <p14:tracePt t="91228" x="7156450" y="2992438"/>
          <p14:tracePt t="91236" x="7134225" y="2992438"/>
          <p14:tracePt t="91244" x="7112000" y="2992438"/>
          <p14:tracePt t="91252" x="7089775" y="2981325"/>
          <p14:tracePt t="91260" x="7056438" y="2981325"/>
          <p14:tracePt t="91268" x="7045325" y="2981325"/>
          <p14:tracePt t="91276" x="7000875" y="2970213"/>
          <p14:tracePt t="91285" x="6980238" y="2970213"/>
          <p14:tracePt t="91292" x="6958013" y="2959100"/>
          <p14:tracePt t="91301" x="6924675" y="2959100"/>
          <p14:tracePt t="91308" x="6891338" y="2959100"/>
          <p14:tracePt t="91317" x="6858000" y="2947988"/>
          <p14:tracePt t="91324" x="6835775" y="2947988"/>
          <p14:tracePt t="91333" x="6802438" y="2947988"/>
          <p14:tracePt t="91340" x="6780213" y="2936875"/>
          <p14:tracePt t="91350" x="6757988" y="2936875"/>
          <p14:tracePt t="91356" x="6735763" y="2936875"/>
          <p14:tracePt t="91367" x="6715125" y="2936875"/>
          <p14:tracePt t="91372" x="6704013" y="2925763"/>
          <p14:tracePt t="91384" x="6692900" y="2925763"/>
          <p14:tracePt t="91388" x="6670675" y="2925763"/>
          <p14:tracePt t="91400" x="6659563" y="2925763"/>
          <p14:tracePt t="91405" x="6659563" y="2916238"/>
          <p14:tracePt t="91417" x="6648450" y="2916238"/>
          <p14:tracePt t="91421" x="6637338" y="2916238"/>
          <p14:tracePt t="91436" x="6626225" y="2916238"/>
          <p14:tracePt t="91468" x="6615113" y="2916238"/>
          <p14:tracePt t="91500" x="6615113" y="2905125"/>
          <p14:tracePt t="91524" x="6604000" y="2905125"/>
          <p14:tracePt t="91539" x="6592888" y="2905125"/>
          <p14:tracePt t="91556" x="6581775" y="2905125"/>
          <p14:tracePt t="91588" x="6570663" y="2905125"/>
          <p14:tracePt t="91604" x="6570663" y="2894013"/>
          <p14:tracePt t="91628" x="6559550" y="2894013"/>
          <p14:tracePt t="91684" x="6537325" y="2894013"/>
          <p14:tracePt t="91692" x="6526213" y="2882900"/>
          <p14:tracePt t="91701" x="6515100" y="2882900"/>
          <p14:tracePt t="91708" x="6492875" y="2882900"/>
          <p14:tracePt t="91717" x="6481763" y="2882900"/>
          <p14:tracePt t="91724" x="6450013" y="2882900"/>
          <p14:tracePt t="91740" x="6427788" y="2882900"/>
          <p14:tracePt t="91748" x="6416675" y="2882900"/>
          <p14:tracePt t="91764" x="6405563" y="2894013"/>
          <p14:tracePt t="91780" x="6394450" y="2894013"/>
          <p14:tracePt t="91788" x="6383338" y="2894013"/>
          <p14:tracePt t="91804" x="6372225" y="2905125"/>
          <p14:tracePt t="91812" x="6338888" y="2916238"/>
          <p14:tracePt t="91820" x="6316663" y="2916238"/>
          <p14:tracePt t="91828" x="6272213" y="2936875"/>
          <p14:tracePt t="91836" x="6249988" y="2947988"/>
          <p14:tracePt t="91844" x="6218238" y="2959100"/>
          <p14:tracePt t="91852" x="6196013" y="2970213"/>
          <p14:tracePt t="91860" x="6162675" y="2981325"/>
          <p14:tracePt t="91868" x="6151563" y="2992438"/>
          <p14:tracePt t="91876" x="6140450" y="2992438"/>
          <p14:tracePt t="91900" x="6129338" y="3003550"/>
          <p14:tracePt t="91924" x="6118225" y="3003550"/>
          <p14:tracePt t="91940" x="6107113" y="3003550"/>
          <p14:tracePt t="91964" x="6096000" y="3003550"/>
          <p14:tracePt t="92068" x="6084888" y="3003550"/>
          <p14:tracePt t="92124" x="6073775" y="3003550"/>
          <p14:tracePt t="92532" x="6062663" y="3003550"/>
          <p14:tracePt t="92556" x="6062663" y="3014663"/>
          <p14:tracePt t="92604" x="6051550" y="3014663"/>
          <p14:tracePt t="92636" x="6051550" y="3025775"/>
          <p14:tracePt t="92764" x="6051550" y="3036888"/>
          <p14:tracePt t="92780" x="6084888" y="3048000"/>
          <p14:tracePt t="92788" x="6107113" y="3059113"/>
          <p14:tracePt t="92796" x="6151563" y="3059113"/>
          <p14:tracePt t="92804" x="6207125" y="3059113"/>
          <p14:tracePt t="92812" x="6238875" y="3059113"/>
          <p14:tracePt t="92820" x="6294438" y="3059113"/>
          <p14:tracePt t="92828" x="6338888" y="3070225"/>
          <p14:tracePt t="92836" x="6405563" y="3070225"/>
          <p14:tracePt t="92844" x="6472238" y="3070225"/>
          <p14:tracePt t="92852" x="6537325" y="3070225"/>
          <p14:tracePt t="92860" x="6626225" y="3070225"/>
          <p14:tracePt t="92868" x="6715125" y="3070225"/>
          <p14:tracePt t="92876" x="6824663" y="3070225"/>
          <p14:tracePt t="92885" x="6935788" y="3070225"/>
          <p14:tracePt t="92892" x="7067550" y="3070225"/>
          <p14:tracePt t="92902" x="7200900" y="3070225"/>
          <p14:tracePt t="92908" x="7343775" y="3070225"/>
          <p14:tracePt t="92918" x="7477125" y="3092450"/>
          <p14:tracePt t="92924" x="7620000" y="3092450"/>
          <p14:tracePt t="92934" x="7773988" y="3092450"/>
          <p14:tracePt t="92940" x="7951788" y="3092450"/>
          <p14:tracePt t="92950" x="8128000" y="3092450"/>
          <p14:tracePt t="92956" x="8315325" y="3092450"/>
          <p14:tracePt t="92967" x="8470900" y="3092450"/>
          <p14:tracePt t="92972" x="8613775" y="3092450"/>
          <p14:tracePt t="92984" x="8747125" y="3092450"/>
          <p14:tracePt t="92988" x="8867775" y="3092450"/>
          <p14:tracePt t="93000" x="8978900" y="3092450"/>
          <p14:tracePt t="93005" x="9066213" y="3092450"/>
          <p14:tracePt t="93017" x="9155113" y="3092450"/>
          <p14:tracePt t="93021" x="9232900" y="3092450"/>
          <p14:tracePt t="93033" x="9286875" y="3092450"/>
          <p14:tracePt t="93038" x="9342438" y="3092450"/>
          <p14:tracePt t="93050" x="9398000" y="3092450"/>
          <p14:tracePt t="93054" x="9431338" y="3092450"/>
          <p14:tracePt t="93067" x="9464675" y="3092450"/>
          <p14:tracePt t="93071" x="9475788" y="3092450"/>
          <p14:tracePt t="93084" x="9498013" y="3092450"/>
          <p14:tracePt t="93092" x="9509125" y="3092450"/>
          <p14:tracePt t="93102" x="9520238" y="3092450"/>
          <p14:tracePt t="93108" x="9520238" y="3081338"/>
          <p14:tracePt t="93117" x="9529763" y="3081338"/>
          <p14:tracePt t="93124" x="9540875" y="3081338"/>
          <p14:tracePt t="93134" x="9551988" y="3070225"/>
          <p14:tracePt t="93140" x="9563100" y="3070225"/>
          <p14:tracePt t="93156" x="9574213" y="3070225"/>
          <p14:tracePt t="93164" x="9596438" y="3070225"/>
          <p14:tracePt t="93172" x="9618663" y="3070225"/>
          <p14:tracePt t="93180" x="9640888" y="3070225"/>
          <p14:tracePt t="93196" x="9652000" y="3070225"/>
          <p14:tracePt t="93212" x="9663113" y="3070225"/>
          <p14:tracePt t="120900" x="9674225" y="3070225"/>
          <p14:tracePt t="120940" x="9685338" y="3070225"/>
          <p14:tracePt t="120948" x="9696450" y="3070225"/>
          <p14:tracePt t="120956" x="9729788" y="3059113"/>
          <p14:tracePt t="120964" x="9763125" y="3059113"/>
          <p14:tracePt t="120972" x="9794875" y="3048000"/>
          <p14:tracePt t="120980" x="9839325" y="3036888"/>
          <p14:tracePt t="120989" x="9872663" y="3025775"/>
          <p14:tracePt t="120996" x="9906000" y="3003550"/>
          <p14:tracePt t="121004" x="9928225" y="2992438"/>
          <p14:tracePt t="121012" x="9939338" y="2981325"/>
          <p14:tracePt t="121020" x="9950450" y="2970213"/>
          <p14:tracePt t="121028" x="9961563" y="2959100"/>
          <p14:tracePt t="121036" x="9983788" y="2936875"/>
          <p14:tracePt t="121044" x="10006013" y="2916238"/>
          <p14:tracePt t="121052" x="10037763" y="2871788"/>
          <p14:tracePt t="121060" x="10048875" y="2849563"/>
          <p14:tracePt t="121068" x="10082213" y="2816225"/>
          <p14:tracePt t="121076" x="10104438" y="2771775"/>
          <p14:tracePt t="121085" x="10137775" y="2716213"/>
          <p14:tracePt t="121092" x="10182225" y="2640013"/>
          <p14:tracePt t="121102" x="10215563" y="2562225"/>
          <p14:tracePt t="121108" x="10260013" y="2484438"/>
          <p14:tracePt t="121117" x="10302875" y="2408238"/>
          <p14:tracePt t="121124" x="10336213" y="2319338"/>
          <p14:tracePt t="121134" x="10380663" y="2241550"/>
          <p14:tracePt t="121140" x="10414000" y="2143125"/>
          <p14:tracePt t="121150" x="10436225" y="2054225"/>
          <p14:tracePt t="121156" x="10480675" y="1954213"/>
          <p14:tracePt t="121167" x="10502900" y="1844675"/>
          <p14:tracePt t="121172" x="10545763" y="1722438"/>
          <p14:tracePt t="121183" x="10567988" y="1579563"/>
          <p14:tracePt t="121189" x="10612438" y="1446213"/>
          <p14:tracePt t="121200" x="10656888" y="1292225"/>
          <p14:tracePt t="121205" x="10723563" y="1158875"/>
          <p14:tracePt t="121217" x="10756900" y="1049338"/>
          <p14:tracePt t="121222" x="10810875" y="949325"/>
          <p14:tracePt t="121234" x="10821988" y="873125"/>
          <p14:tracePt t="121238" x="10844213" y="806450"/>
          <p14:tracePt t="121250" x="10844213" y="762000"/>
          <p14:tracePt t="121254" x="10844213" y="717550"/>
          <p14:tracePt t="121267" x="10855325" y="684213"/>
          <p14:tracePt t="121272" x="10866438" y="639763"/>
          <p14:tracePt t="121284" x="10888663" y="596900"/>
          <p14:tracePt t="121289" x="10922000" y="519113"/>
          <p14:tracePt t="121300" x="10966450" y="396875"/>
          <p14:tracePt t="121305" x="11033125" y="254000"/>
          <p14:tracePt t="121317" x="11098213" y="66675"/>
          <p14:tracePt t="122260" x="10844213" y="33338"/>
          <p14:tracePt t="122260" x="10844213" y="131763"/>
          <p14:tracePt t="122260" x="10844213" y="209550"/>
          <p14:tracePt t="122260" x="10844213" y="298450"/>
          <p14:tracePt t="122260" x="10844213" y="354013"/>
          <p14:tracePt t="122260" x="10844213" y="419100"/>
          <p14:tracePt t="122260" x="10833100" y="474663"/>
          <p14:tracePt t="122260" x="10821988" y="508000"/>
          <p14:tracePt t="122260" x="10821988" y="552450"/>
          <p14:tracePt t="122260" x="10821988" y="585788"/>
          <p14:tracePt t="122260" x="10821988" y="596900"/>
          <p14:tracePt t="122260" x="10833100" y="619125"/>
          <p14:tracePt t="122260" x="10855325" y="630238"/>
          <p14:tracePt t="122260" x="10866438" y="630238"/>
          <p14:tracePt t="122260" x="10899775" y="639763"/>
          <p14:tracePt t="122260" x="10922000" y="639763"/>
          <p14:tracePt t="122260" x="10933113" y="650875"/>
          <p14:tracePt t="122260" x="10955338" y="650875"/>
          <p14:tracePt t="122260" x="10988675" y="650875"/>
          <p14:tracePt t="122260" x="11022013" y="661988"/>
          <p14:tracePt t="122260" x="11044238" y="661988"/>
          <p14:tracePt t="122260" x="11075988" y="661988"/>
          <p14:tracePt t="122260" x="11087100" y="661988"/>
          <p14:tracePt t="122260" x="11087100" y="673100"/>
          <p14:tracePt t="122260" x="11053763" y="684213"/>
          <p14:tracePt t="122260" x="11044238" y="684213"/>
          <p14:tracePt t="122260" x="11033125" y="695325"/>
          <p14:tracePt t="122260" x="10988675" y="706438"/>
          <p14:tracePt t="122260" x="10922000" y="739775"/>
          <p14:tracePt t="122260" x="10810875" y="773113"/>
          <p14:tracePt t="122260" x="10701338" y="817563"/>
          <p14:tracePt t="122260" x="10601325" y="873125"/>
          <p14:tracePt t="122260" x="10502900" y="915988"/>
          <p14:tracePt t="122260" x="10391775" y="960438"/>
          <p14:tracePt t="122260" x="10302875" y="1004888"/>
          <p14:tracePt t="122260" x="10193338" y="1060450"/>
          <p14:tracePt t="122260" x="10071100" y="1116013"/>
          <p14:tracePt t="122260" x="9928225" y="1169988"/>
          <p14:tracePt t="122260" x="9817100" y="1214438"/>
          <p14:tracePt t="122260" x="9718675" y="1236663"/>
          <p14:tracePt t="122260" x="9629775" y="1258888"/>
          <p14:tracePt t="122260" x="9529763" y="1258888"/>
          <p14:tracePt t="122260" x="9420225" y="1258888"/>
          <p14:tracePt t="122260" x="9297988" y="1258888"/>
          <p14:tracePt t="122260" x="9188450" y="1258888"/>
          <p14:tracePt t="122260" x="9099550" y="1258888"/>
          <p14:tracePt t="122260" x="9021763" y="1258888"/>
          <p14:tracePt t="122260" x="8978900" y="1236663"/>
          <p14:tracePt t="122260" x="8956675" y="1236663"/>
          <p14:tracePt t="122260" x="8945563" y="1236663"/>
          <p14:tracePt t="122260" x="8956675" y="1236663"/>
          <p14:tracePt t="122260" x="8978900" y="1214438"/>
          <p14:tracePt t="122260" x="9001125" y="1214438"/>
          <p14:tracePt t="122260" x="9055100" y="1203325"/>
          <p14:tracePt t="122260" x="9066213" y="1203325"/>
          <p14:tracePt t="122260" x="9001125" y="1147763"/>
          <p14:tracePt t="122260" x="9001125" y="1138238"/>
          <p14:tracePt t="122260" x="8990013" y="1138238"/>
          <p14:tracePt t="122260" x="8990013" y="1127125"/>
          <p14:tracePt t="122260" x="8978900" y="1127125"/>
          <p14:tracePt t="122260" x="8956675" y="1116013"/>
          <p14:tracePt t="122260" x="8934450" y="1116013"/>
          <p14:tracePt t="122260" x="8890000" y="1116013"/>
          <p14:tracePt t="122260" x="8834438" y="1104900"/>
          <p14:tracePt t="122260" x="8778875" y="1104900"/>
          <p14:tracePt t="122260" x="8702675" y="1093788"/>
          <p14:tracePt t="122260" x="8658225" y="1093788"/>
          <p14:tracePt t="122260" x="8624888" y="1082675"/>
          <p14:tracePt t="122260" x="8558213" y="1071563"/>
          <p14:tracePt t="122260" x="8504238" y="1060450"/>
          <p14:tracePt t="122260" x="8448675" y="1060450"/>
          <p14:tracePt t="122260" x="8393113" y="1038225"/>
          <p14:tracePt t="122260" x="8337550" y="1027113"/>
          <p14:tracePt t="122260" x="8281988" y="1004888"/>
          <p14:tracePt t="122260" x="8216900" y="1004888"/>
          <p14:tracePt t="122260" x="8161338" y="982663"/>
          <p14:tracePt t="122260" x="8094663" y="971550"/>
          <p14:tracePt t="122260" x="8039100" y="938213"/>
          <p14:tracePt t="122260" x="7985125" y="938213"/>
          <p14:tracePt t="122260" x="7940675" y="938213"/>
          <p14:tracePt t="122260" x="7918450" y="938213"/>
          <p14:tracePt t="122260" x="7907338" y="938213"/>
          <p14:tracePt t="122260" x="7907338" y="927100"/>
          <p14:tracePt t="122260" x="7918450" y="927100"/>
          <p14:tracePt t="122260" x="7818438" y="862013"/>
          <p14:tracePt t="122260" x="7818438" y="839788"/>
          <p14:tracePt t="122260" x="7818438" y="817563"/>
          <p14:tracePt t="122260" x="7818438" y="806450"/>
          <p14:tracePt t="122260" x="7796213" y="806450"/>
          <p14:tracePt t="122260" x="7773988" y="806450"/>
          <p14:tracePt t="122260" x="7773988" y="795338"/>
          <p14:tracePt t="122260" x="7751763" y="795338"/>
          <p14:tracePt t="122260" x="7708900" y="773113"/>
          <p14:tracePt t="122260" x="7631113" y="717550"/>
          <p14:tracePt t="122260" x="7631113" y="673100"/>
          <p14:tracePt t="122260" x="7553325" y="650875"/>
          <p14:tracePt t="122260" x="7421563" y="630238"/>
          <p14:tracePt t="122260" x="7299325" y="619125"/>
          <p14:tracePt t="122260" x="7167563" y="596900"/>
          <p14:tracePt t="122260" x="7034213" y="585788"/>
          <p14:tracePt t="122260" x="6902450" y="563563"/>
          <p14:tracePt t="122260" x="6735763" y="541338"/>
          <p14:tracePt t="122260" x="6515100" y="508000"/>
          <p14:tracePt t="122260" x="6218238" y="463550"/>
          <p14:tracePt t="122260" x="5875338" y="419100"/>
          <p14:tracePt t="122260" x="5456238" y="342900"/>
          <p14:tracePt t="122260" x="4968875" y="254000"/>
          <p14:tracePt t="122260" x="4516438" y="187325"/>
          <p14:tracePt t="122260" x="4108450" y="122238"/>
          <p14:tracePt t="122260" x="3754438" y="66675"/>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2D2374-EA12-054A-B981-09942206A562}"/>
              </a:ext>
            </a:extLst>
          </p:cNvPr>
          <p:cNvSpPr>
            <a:spLocks noGrp="1"/>
          </p:cNvSpPr>
          <p:nvPr>
            <p:ph type="title"/>
          </p:nvPr>
        </p:nvSpPr>
        <p:spPr>
          <a:xfrm>
            <a:off x="838200" y="-58200"/>
            <a:ext cx="10515600" cy="1325563"/>
          </a:xfrm>
        </p:spPr>
        <p:txBody>
          <a:bodyPr>
            <a:normAutofit/>
          </a:bodyPr>
          <a:lstStyle/>
          <a:p>
            <a:r>
              <a:rPr lang="en-US" altLang="ja-JP" sz="4000" b="1" dirty="0">
                <a:latin typeface="Helvetica" pitchFamily="2" charset="0"/>
              </a:rPr>
              <a:t>OCA assimilated as relative humidity (RH)</a:t>
            </a:r>
            <a:endParaRPr kumimoji="1" lang="ja-JP" altLang="en-US" sz="4000" b="1">
              <a:latin typeface="Helvetica" pitchFamily="2" charset="0"/>
            </a:endParaRPr>
          </a:p>
        </p:txBody>
      </p:sp>
      <p:sp>
        <p:nvSpPr>
          <p:cNvPr id="4" name="テキスト ボックス 3">
            <a:extLst>
              <a:ext uri="{FF2B5EF4-FFF2-40B4-BE49-F238E27FC236}">
                <a16:creationId xmlns:a16="http://schemas.microsoft.com/office/drawing/2014/main" id="{B588899E-375C-1845-9F07-335DC9C75E20}"/>
              </a:ext>
            </a:extLst>
          </p:cNvPr>
          <p:cNvSpPr txBox="1"/>
          <p:nvPr/>
        </p:nvSpPr>
        <p:spPr>
          <a:xfrm>
            <a:off x="8517467" y="6534834"/>
            <a:ext cx="4961467" cy="646331"/>
          </a:xfrm>
          <a:prstGeom prst="rect">
            <a:avLst/>
          </a:prstGeom>
          <a:noFill/>
        </p:spPr>
        <p:txBody>
          <a:bodyPr wrap="square" rtlCol="0">
            <a:spAutoFit/>
          </a:bodyPr>
          <a:lstStyle/>
          <a:p>
            <a:r>
              <a:rPr lang="en" altLang="ja-JP" dirty="0">
                <a:solidFill>
                  <a:schemeClr val="bg1">
                    <a:lumMod val="50000"/>
                  </a:schemeClr>
                </a:solidFill>
              </a:rPr>
              <a:t>AOMSUC-11 and FYSUC-2021</a:t>
            </a:r>
          </a:p>
          <a:p>
            <a:endParaRPr kumimoji="1" lang="ja-JP" altLang="en-US">
              <a:solidFill>
                <a:schemeClr val="bg1">
                  <a:lumMod val="50000"/>
                </a:schemeClr>
              </a:solidFill>
            </a:endParaRPr>
          </a:p>
        </p:txBody>
      </p:sp>
      <p:sp>
        <p:nvSpPr>
          <p:cNvPr id="12" name="テキスト プレースホルダー 3">
            <a:extLst>
              <a:ext uri="{FF2B5EF4-FFF2-40B4-BE49-F238E27FC236}">
                <a16:creationId xmlns:a16="http://schemas.microsoft.com/office/drawing/2014/main" id="{07C7FEF0-9C0B-5749-B722-A28C2E89B5E4}"/>
              </a:ext>
            </a:extLst>
          </p:cNvPr>
          <p:cNvSpPr>
            <a:spLocks noGrp="1"/>
          </p:cNvSpPr>
          <p:nvPr>
            <p:ph idx="1"/>
          </p:nvPr>
        </p:nvSpPr>
        <p:spPr>
          <a:xfrm>
            <a:off x="838200" y="1825625"/>
            <a:ext cx="9592733" cy="1325563"/>
          </a:xfrm>
        </p:spPr>
        <p:txBody>
          <a:bodyPr>
            <a:normAutofit/>
          </a:bodyPr>
          <a:lstStyle/>
          <a:p>
            <a:pPr marL="0" indent="0">
              <a:buNone/>
            </a:pPr>
            <a:endParaRPr lang="en" altLang="ja-JP" dirty="0">
              <a:latin typeface="Helvetica" pitchFamily="2" charset="0"/>
            </a:endParaRPr>
          </a:p>
          <a:p>
            <a:pPr marL="685800" indent="-685800">
              <a:buFont typeface="Arial" panose="020B0604020202020204" pitchFamily="34" charset="0"/>
              <a:buChar char="•"/>
            </a:pPr>
            <a:endParaRPr lang="en" altLang="ja-JP" dirty="0">
              <a:latin typeface="Helvetica" pitchFamily="2" charset="0"/>
            </a:endParaRPr>
          </a:p>
          <a:p>
            <a:endParaRPr kumimoji="1" lang="ja-JP" altLang="en-US">
              <a:latin typeface="Helvetica" pitchFamily="2" charset="0"/>
            </a:endParaRPr>
          </a:p>
        </p:txBody>
      </p:sp>
      <p:pic>
        <p:nvPicPr>
          <p:cNvPr id="16" name="図 15">
            <a:extLst>
              <a:ext uri="{FF2B5EF4-FFF2-40B4-BE49-F238E27FC236}">
                <a16:creationId xmlns:a16="http://schemas.microsoft.com/office/drawing/2014/main" id="{4B2709AC-3394-C445-ADAF-E0F691B64E9F}"/>
              </a:ext>
            </a:extLst>
          </p:cNvPr>
          <p:cNvPicPr>
            <a:picLocks noChangeAspect="1"/>
          </p:cNvPicPr>
          <p:nvPr/>
        </p:nvPicPr>
        <p:blipFill rotWithShape="1">
          <a:blip r:embed="rId5"/>
          <a:srcRect r="3088"/>
          <a:stretch/>
        </p:blipFill>
        <p:spPr>
          <a:xfrm>
            <a:off x="9227040" y="3328022"/>
            <a:ext cx="2457672" cy="2477006"/>
          </a:xfrm>
          <a:prstGeom prst="rect">
            <a:avLst/>
          </a:prstGeom>
        </p:spPr>
      </p:pic>
      <p:pic>
        <p:nvPicPr>
          <p:cNvPr id="17" name="図 16">
            <a:extLst>
              <a:ext uri="{FF2B5EF4-FFF2-40B4-BE49-F238E27FC236}">
                <a16:creationId xmlns:a16="http://schemas.microsoft.com/office/drawing/2014/main" id="{E878498C-0104-4E44-BB55-0F945395EA70}"/>
              </a:ext>
            </a:extLst>
          </p:cNvPr>
          <p:cNvPicPr>
            <a:picLocks noChangeAspect="1"/>
          </p:cNvPicPr>
          <p:nvPr/>
        </p:nvPicPr>
        <p:blipFill>
          <a:blip r:embed="rId6"/>
          <a:stretch>
            <a:fillRect/>
          </a:stretch>
        </p:blipFill>
        <p:spPr>
          <a:xfrm>
            <a:off x="6341647" y="3429000"/>
            <a:ext cx="2480553" cy="2255048"/>
          </a:xfrm>
          <a:prstGeom prst="rect">
            <a:avLst/>
          </a:prstGeom>
        </p:spPr>
      </p:pic>
      <p:sp>
        <p:nvSpPr>
          <p:cNvPr id="18" name="テキスト ボックス 17">
            <a:extLst>
              <a:ext uri="{FF2B5EF4-FFF2-40B4-BE49-F238E27FC236}">
                <a16:creationId xmlns:a16="http://schemas.microsoft.com/office/drawing/2014/main" id="{CA6AEAF2-9547-234C-9D05-920DE056BC37}"/>
              </a:ext>
            </a:extLst>
          </p:cNvPr>
          <p:cNvSpPr txBox="1"/>
          <p:nvPr/>
        </p:nvSpPr>
        <p:spPr>
          <a:xfrm>
            <a:off x="5116260" y="5727890"/>
            <a:ext cx="765147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altLang="ja-JP" sz="1600" b="0" i="0" u="none" strike="noStrike" cap="none" spc="0" normalizeH="0" baseline="0" dirty="0">
                <a:ln>
                  <a:noFill/>
                </a:ln>
                <a:solidFill>
                  <a:schemeClr val="bg2">
                    <a:lumMod val="10000"/>
                  </a:schemeClr>
                </a:solidFill>
                <a:effectLst/>
                <a:uFillTx/>
                <a:latin typeface="ヒラギノ角ゴ ProN W3"/>
                <a:ea typeface="ヒラギノ角ゴ ProN W3"/>
                <a:cs typeface="ヒラギノ角ゴ ProN W3"/>
                <a:sym typeface="ヒラギノ角ゴ ProN W3"/>
              </a:rPr>
              <a:t>Histograms of differences between OCA and NHM. </a:t>
            </a:r>
          </a:p>
          <a:p>
            <a:pPr marL="0" marR="0" indent="0" algn="ctr" defTabSz="2438338" rtl="0" fontAlgn="auto" latinLnBrk="0" hangingPunct="0">
              <a:lnSpc>
                <a:spcPct val="100000"/>
              </a:lnSpc>
              <a:spcBef>
                <a:spcPts val="0"/>
              </a:spcBef>
              <a:spcAft>
                <a:spcPts val="0"/>
              </a:spcAft>
              <a:buClrTx/>
              <a:buSzTx/>
              <a:buFontTx/>
              <a:buNone/>
              <a:tabLst/>
            </a:pPr>
            <a:r>
              <a:rPr kumimoji="0" lang="en-US" altLang="ja-JP" sz="1600" b="0" i="0" u="none" strike="noStrike" cap="none" spc="0" normalizeH="0" baseline="0" dirty="0">
                <a:ln>
                  <a:noFill/>
                </a:ln>
                <a:solidFill>
                  <a:srgbClr val="5E5E5E"/>
                </a:solidFill>
                <a:effectLst/>
                <a:uFillTx/>
                <a:latin typeface="ヒラギノ角ゴ ProN W3"/>
                <a:ea typeface="ヒラギノ角ゴ ProN W3"/>
                <a:cs typeface="ヒラギノ角ゴ ProN W3"/>
                <a:sym typeface="ヒラギノ角ゴ ProN W3"/>
              </a:rPr>
              <a:t>(a) CTP and (b) CWP.</a:t>
            </a:r>
            <a:endParaRPr kumimoji="0" lang="ja-JP" altLang="en-US"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endParaRPr>
          </a:p>
        </p:txBody>
      </p:sp>
      <p:sp>
        <p:nvSpPr>
          <p:cNvPr id="10" name="線">
            <a:extLst>
              <a:ext uri="{FF2B5EF4-FFF2-40B4-BE49-F238E27FC236}">
                <a16:creationId xmlns:a16="http://schemas.microsoft.com/office/drawing/2014/main" id="{B8C6E79C-B5EE-A344-9568-58C1DF1DE436}"/>
              </a:ext>
            </a:extLst>
          </p:cNvPr>
          <p:cNvSpPr/>
          <p:nvPr/>
        </p:nvSpPr>
        <p:spPr>
          <a:xfrm>
            <a:off x="593366" y="3286564"/>
            <a:ext cx="5431346" cy="3043910"/>
          </a:xfrm>
          <a:custGeom>
            <a:avLst/>
            <a:gdLst/>
            <a:ahLst/>
            <a:cxnLst>
              <a:cxn ang="0">
                <a:pos x="wd2" y="hd2"/>
              </a:cxn>
              <a:cxn ang="5400000">
                <a:pos x="wd2" y="hd2"/>
              </a:cxn>
              <a:cxn ang="10800000">
                <a:pos x="wd2" y="hd2"/>
              </a:cxn>
              <a:cxn ang="16200000">
                <a:pos x="wd2" y="hd2"/>
              </a:cxn>
            </a:cxnLst>
            <a:rect l="0" t="0" r="r" b="b"/>
            <a:pathLst>
              <a:path w="18559" h="17965" extrusionOk="0">
                <a:moveTo>
                  <a:pt x="11886" y="995"/>
                </a:moveTo>
                <a:cubicBezTo>
                  <a:pt x="11042" y="-181"/>
                  <a:pt x="10017" y="178"/>
                  <a:pt x="9069" y="54"/>
                </a:cubicBezTo>
                <a:cubicBezTo>
                  <a:pt x="7997" y="-86"/>
                  <a:pt x="6894" y="12"/>
                  <a:pt x="5873" y="711"/>
                </a:cubicBezTo>
                <a:cubicBezTo>
                  <a:pt x="5318" y="1092"/>
                  <a:pt x="4810" y="1643"/>
                  <a:pt x="4375" y="2338"/>
                </a:cubicBezTo>
                <a:cubicBezTo>
                  <a:pt x="3565" y="3031"/>
                  <a:pt x="2797" y="3853"/>
                  <a:pt x="2080" y="4793"/>
                </a:cubicBezTo>
                <a:cubicBezTo>
                  <a:pt x="1183" y="5968"/>
                  <a:pt x="351" y="7381"/>
                  <a:pt x="87" y="9246"/>
                </a:cubicBezTo>
                <a:cubicBezTo>
                  <a:pt x="-254" y="11654"/>
                  <a:pt x="425" y="14144"/>
                  <a:pt x="1729" y="15271"/>
                </a:cubicBezTo>
                <a:lnTo>
                  <a:pt x="3993" y="16599"/>
                </a:lnTo>
                <a:cubicBezTo>
                  <a:pt x="5640" y="17757"/>
                  <a:pt x="7434" y="18189"/>
                  <a:pt x="9207" y="17855"/>
                </a:cubicBezTo>
                <a:cubicBezTo>
                  <a:pt x="9502" y="17800"/>
                  <a:pt x="9795" y="17723"/>
                  <a:pt x="10088" y="17642"/>
                </a:cubicBezTo>
                <a:cubicBezTo>
                  <a:pt x="10800" y="17447"/>
                  <a:pt x="11517" y="17223"/>
                  <a:pt x="12160" y="16669"/>
                </a:cubicBezTo>
                <a:cubicBezTo>
                  <a:pt x="12632" y="16262"/>
                  <a:pt x="13047" y="15689"/>
                  <a:pt x="13378" y="14988"/>
                </a:cubicBezTo>
                <a:cubicBezTo>
                  <a:pt x="14135" y="15579"/>
                  <a:pt x="15004" y="15602"/>
                  <a:pt x="15772" y="15052"/>
                </a:cubicBezTo>
                <a:cubicBezTo>
                  <a:pt x="21346" y="11061"/>
                  <a:pt x="17736" y="-3411"/>
                  <a:pt x="12151" y="983"/>
                </a:cubicBezTo>
              </a:path>
            </a:pathLst>
          </a:custGeom>
          <a:solidFill>
            <a:srgbClr val="51A7F9">
              <a:alpha val="8547"/>
            </a:srgbClr>
          </a:solidFill>
          <a:ln w="12700">
            <a:solidFill>
              <a:srgbClr val="000000">
                <a:alpha val="8547"/>
              </a:srgbClr>
            </a:solidFill>
            <a:custDash>
              <a:ds d="100000" sp="200000"/>
            </a:custDash>
          </a:ln>
        </p:spPr>
        <p:txBody>
          <a:bodyPr lIns="50800" tIns="50800" rIns="50800" bIns="50800" anchor="ctr"/>
          <a:lstStyle/>
          <a:p>
            <a:pPr>
              <a:defRPr>
                <a:latin typeface="+mn-lt"/>
                <a:ea typeface="+mn-ea"/>
                <a:cs typeface="+mn-cs"/>
                <a:sym typeface="ヒラギノ角ゴ ProN W3"/>
              </a:defRPr>
            </a:pPr>
            <a:endParaRPr dirty="0"/>
          </a:p>
        </p:txBody>
      </p:sp>
      <p:grpSp>
        <p:nvGrpSpPr>
          <p:cNvPr id="15" name="グループ">
            <a:extLst>
              <a:ext uri="{FF2B5EF4-FFF2-40B4-BE49-F238E27FC236}">
                <a16:creationId xmlns:a16="http://schemas.microsoft.com/office/drawing/2014/main" id="{291F3375-4118-D640-B57B-18185200A09C}"/>
              </a:ext>
            </a:extLst>
          </p:cNvPr>
          <p:cNvGrpSpPr/>
          <p:nvPr/>
        </p:nvGrpSpPr>
        <p:grpSpPr>
          <a:xfrm>
            <a:off x="2884742" y="3314711"/>
            <a:ext cx="743147" cy="3037111"/>
            <a:chOff x="0" y="0"/>
            <a:chExt cx="743145" cy="3037110"/>
          </a:xfrm>
        </p:grpSpPr>
        <p:sp>
          <p:nvSpPr>
            <p:cNvPr id="19" name="線">
              <a:extLst>
                <a:ext uri="{FF2B5EF4-FFF2-40B4-BE49-F238E27FC236}">
                  <a16:creationId xmlns:a16="http://schemas.microsoft.com/office/drawing/2014/main" id="{3CBC6643-1BC7-664A-888D-DB5EB7798415}"/>
                </a:ext>
              </a:extLst>
            </p:cNvPr>
            <p:cNvSpPr/>
            <p:nvPr/>
          </p:nvSpPr>
          <p:spPr>
            <a:xfrm flipV="1">
              <a:off x="365980" y="-1"/>
              <a:ext cx="1" cy="1386540"/>
            </a:xfrm>
            <a:prstGeom prst="line">
              <a:avLst/>
            </a:prstGeom>
            <a:noFill/>
            <a:ln w="12700" cap="flat">
              <a:solidFill>
                <a:srgbClr val="000000"/>
              </a:solidFill>
              <a:prstDash val="solid"/>
              <a:miter lim="400000"/>
              <a:tailEnd type="triangle" w="med" len="med"/>
            </a:ln>
            <a:effectLst/>
          </p:spPr>
          <p:txBody>
            <a:bodyPr wrap="square" lIns="50800" tIns="50800" rIns="50800" bIns="50800" numCol="1" anchor="ctr">
              <a:noAutofit/>
            </a:bodyPr>
            <a:lstStyle/>
            <a:p>
              <a:pPr>
                <a:defRPr>
                  <a:latin typeface="+mn-lt"/>
                  <a:ea typeface="+mn-ea"/>
                  <a:cs typeface="+mn-cs"/>
                  <a:sym typeface="ヒラギノ角ゴ ProN W3"/>
                </a:defRPr>
              </a:pPr>
              <a:endParaRPr/>
            </a:p>
          </p:txBody>
        </p:sp>
        <p:sp>
          <p:nvSpPr>
            <p:cNvPr id="20" name="円形">
              <a:extLst>
                <a:ext uri="{FF2B5EF4-FFF2-40B4-BE49-F238E27FC236}">
                  <a16:creationId xmlns:a16="http://schemas.microsoft.com/office/drawing/2014/main" id="{9B8383DA-B996-DE4D-ADD9-906364E21F80}"/>
                </a:ext>
              </a:extLst>
            </p:cNvPr>
            <p:cNvSpPr/>
            <p:nvPr/>
          </p:nvSpPr>
          <p:spPr>
            <a:xfrm>
              <a:off x="299982" y="527856"/>
              <a:ext cx="154199" cy="147131"/>
            </a:xfrm>
            <a:prstGeom prst="ellipse">
              <a:avLst/>
            </a:prstGeom>
            <a:blipFill rotWithShape="1">
              <a:blip r:embed="rId7"/>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1500">
                  <a:solidFill>
                    <a:srgbClr val="FFFFFF"/>
                  </a:solidFill>
                  <a:latin typeface="+mn-lt"/>
                  <a:ea typeface="+mn-ea"/>
                  <a:cs typeface="+mn-cs"/>
                  <a:sym typeface="ヒラギノ角ゴ ProN W3"/>
                </a:defRPr>
              </a:pPr>
              <a:endParaRPr/>
            </a:p>
          </p:txBody>
        </p:sp>
        <p:sp>
          <p:nvSpPr>
            <p:cNvPr id="21" name="円形">
              <a:extLst>
                <a:ext uri="{FF2B5EF4-FFF2-40B4-BE49-F238E27FC236}">
                  <a16:creationId xmlns:a16="http://schemas.microsoft.com/office/drawing/2014/main" id="{7CC31EE5-D5F2-7941-8A83-26E9D816402B}"/>
                </a:ext>
              </a:extLst>
            </p:cNvPr>
            <p:cNvSpPr/>
            <p:nvPr/>
          </p:nvSpPr>
          <p:spPr>
            <a:xfrm>
              <a:off x="288881" y="916385"/>
              <a:ext cx="154199" cy="147131"/>
            </a:xfrm>
            <a:prstGeom prst="ellipse">
              <a:avLst/>
            </a:prstGeom>
            <a:blipFill rotWithShape="1">
              <a:blip r:embed="rId7"/>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1500">
                  <a:solidFill>
                    <a:srgbClr val="FFFFFF"/>
                  </a:solidFill>
                  <a:latin typeface="+mn-lt"/>
                  <a:ea typeface="+mn-ea"/>
                  <a:cs typeface="+mn-cs"/>
                  <a:sym typeface="ヒラギノ角ゴ ProN W3"/>
                </a:defRPr>
              </a:pPr>
              <a:endParaRPr/>
            </a:p>
          </p:txBody>
        </p:sp>
        <p:sp>
          <p:nvSpPr>
            <p:cNvPr id="22" name="円形">
              <a:extLst>
                <a:ext uri="{FF2B5EF4-FFF2-40B4-BE49-F238E27FC236}">
                  <a16:creationId xmlns:a16="http://schemas.microsoft.com/office/drawing/2014/main" id="{401C2217-D040-534F-9B19-0D0BC216618F}"/>
                </a:ext>
              </a:extLst>
            </p:cNvPr>
            <p:cNvSpPr/>
            <p:nvPr/>
          </p:nvSpPr>
          <p:spPr>
            <a:xfrm>
              <a:off x="299982" y="128226"/>
              <a:ext cx="154199" cy="147131"/>
            </a:xfrm>
            <a:prstGeom prst="ellipse">
              <a:avLst/>
            </a:prstGeom>
            <a:blipFill rotWithShape="1">
              <a:blip r:embed="rId7"/>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1500">
                  <a:solidFill>
                    <a:srgbClr val="FFFFFF"/>
                  </a:solidFill>
                  <a:latin typeface="+mn-lt"/>
                  <a:ea typeface="+mn-ea"/>
                  <a:cs typeface="+mn-cs"/>
                  <a:sym typeface="ヒラギノ角ゴ ProN W3"/>
                </a:defRPr>
              </a:pPr>
              <a:endParaRPr/>
            </a:p>
          </p:txBody>
        </p:sp>
        <p:sp>
          <p:nvSpPr>
            <p:cNvPr id="23" name="円形">
              <a:extLst>
                <a:ext uri="{FF2B5EF4-FFF2-40B4-BE49-F238E27FC236}">
                  <a16:creationId xmlns:a16="http://schemas.microsoft.com/office/drawing/2014/main" id="{F40660B3-A68F-4D4C-88B1-79A02F913CC2}"/>
                </a:ext>
              </a:extLst>
            </p:cNvPr>
            <p:cNvSpPr/>
            <p:nvPr/>
          </p:nvSpPr>
          <p:spPr>
            <a:xfrm>
              <a:off x="299982" y="2537107"/>
              <a:ext cx="154199" cy="147130"/>
            </a:xfrm>
            <a:prstGeom prst="ellipse">
              <a:avLst/>
            </a:prstGeom>
            <a:blipFill rotWithShape="1">
              <a:blip r:embed="rId7"/>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1500">
                  <a:solidFill>
                    <a:srgbClr val="FFFFFF"/>
                  </a:solidFill>
                  <a:latin typeface="+mn-lt"/>
                  <a:ea typeface="+mn-ea"/>
                  <a:cs typeface="+mn-cs"/>
                  <a:sym typeface="ヒラギノ角ゴ ProN W3"/>
                </a:defRPr>
              </a:pPr>
              <a:endParaRPr/>
            </a:p>
          </p:txBody>
        </p:sp>
        <p:sp>
          <p:nvSpPr>
            <p:cNvPr id="24" name="線">
              <a:extLst>
                <a:ext uri="{FF2B5EF4-FFF2-40B4-BE49-F238E27FC236}">
                  <a16:creationId xmlns:a16="http://schemas.microsoft.com/office/drawing/2014/main" id="{2A51D1D3-9221-AF4B-8693-AEDF0EC348BE}"/>
                </a:ext>
              </a:extLst>
            </p:cNvPr>
            <p:cNvSpPr/>
            <p:nvPr/>
          </p:nvSpPr>
          <p:spPr>
            <a:xfrm flipV="1">
              <a:off x="365980" y="1650570"/>
              <a:ext cx="1" cy="1386540"/>
            </a:xfrm>
            <a:prstGeom prst="line">
              <a:avLst/>
            </a:prstGeom>
            <a:noFill/>
            <a:ln w="12700" cap="flat">
              <a:solidFill>
                <a:srgbClr val="000000"/>
              </a:solidFill>
              <a:prstDash val="solid"/>
              <a:miter lim="400000"/>
              <a:headEnd type="triangle" w="med" len="med"/>
            </a:ln>
            <a:effectLst/>
          </p:spPr>
          <p:txBody>
            <a:bodyPr wrap="square" lIns="50800" tIns="50800" rIns="50800" bIns="50800" numCol="1" anchor="ctr">
              <a:noAutofit/>
            </a:bodyPr>
            <a:lstStyle/>
            <a:p>
              <a:pPr>
                <a:defRPr>
                  <a:latin typeface="+mn-lt"/>
                  <a:ea typeface="+mn-ea"/>
                  <a:cs typeface="+mn-cs"/>
                  <a:sym typeface="ヒラギノ角ゴ ProN W3"/>
                </a:defRPr>
              </a:pPr>
              <a:endParaRPr/>
            </a:p>
          </p:txBody>
        </p:sp>
        <p:sp>
          <p:nvSpPr>
            <p:cNvPr id="25" name="円形">
              <a:extLst>
                <a:ext uri="{FF2B5EF4-FFF2-40B4-BE49-F238E27FC236}">
                  <a16:creationId xmlns:a16="http://schemas.microsoft.com/office/drawing/2014/main" id="{651CA5B8-B92D-1B42-B28B-27B715035766}"/>
                </a:ext>
              </a:extLst>
            </p:cNvPr>
            <p:cNvSpPr/>
            <p:nvPr/>
          </p:nvSpPr>
          <p:spPr>
            <a:xfrm>
              <a:off x="288881" y="1760048"/>
              <a:ext cx="154199" cy="147131"/>
            </a:xfrm>
            <a:prstGeom prst="ellipse">
              <a:avLst/>
            </a:prstGeom>
            <a:blipFill rotWithShape="1">
              <a:blip r:embed="rId7"/>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1500">
                  <a:solidFill>
                    <a:srgbClr val="FFFFFF"/>
                  </a:solidFill>
                  <a:latin typeface="+mn-lt"/>
                  <a:ea typeface="+mn-ea"/>
                  <a:cs typeface="+mn-cs"/>
                  <a:sym typeface="ヒラギノ角ゴ ProN W3"/>
                </a:defRPr>
              </a:pPr>
              <a:endParaRPr/>
            </a:p>
          </p:txBody>
        </p:sp>
        <p:sp>
          <p:nvSpPr>
            <p:cNvPr id="26" name="円形">
              <a:extLst>
                <a:ext uri="{FF2B5EF4-FFF2-40B4-BE49-F238E27FC236}">
                  <a16:creationId xmlns:a16="http://schemas.microsoft.com/office/drawing/2014/main" id="{5E0879D6-1B17-CD4C-842D-828E2A5E44D7}"/>
                </a:ext>
              </a:extLst>
            </p:cNvPr>
            <p:cNvSpPr/>
            <p:nvPr/>
          </p:nvSpPr>
          <p:spPr>
            <a:xfrm>
              <a:off x="288881" y="2126376"/>
              <a:ext cx="154199" cy="147130"/>
            </a:xfrm>
            <a:prstGeom prst="ellipse">
              <a:avLst/>
            </a:prstGeom>
            <a:blipFill rotWithShape="1">
              <a:blip r:embed="rId7"/>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1500">
                  <a:solidFill>
                    <a:srgbClr val="FFFFFF"/>
                  </a:solidFill>
                  <a:latin typeface="+mn-lt"/>
                  <a:ea typeface="+mn-ea"/>
                  <a:cs typeface="+mn-cs"/>
                  <a:sym typeface="ヒラギノ角ゴ ProN W3"/>
                </a:defRPr>
              </a:pPr>
              <a:endParaRPr/>
            </a:p>
          </p:txBody>
        </p:sp>
        <p:sp>
          <p:nvSpPr>
            <p:cNvPr id="27" name="線">
              <a:extLst>
                <a:ext uri="{FF2B5EF4-FFF2-40B4-BE49-F238E27FC236}">
                  <a16:creationId xmlns:a16="http://schemas.microsoft.com/office/drawing/2014/main" id="{2F1BF2A7-BA39-6A46-B401-8ABC55F1A37D}"/>
                </a:ext>
              </a:extLst>
            </p:cNvPr>
            <p:cNvSpPr/>
            <p:nvPr/>
          </p:nvSpPr>
          <p:spPr>
            <a:xfrm>
              <a:off x="0" y="1234146"/>
              <a:ext cx="732045" cy="169419"/>
            </a:xfrm>
            <a:custGeom>
              <a:avLst/>
              <a:gdLst/>
              <a:ahLst/>
              <a:cxnLst>
                <a:cxn ang="0">
                  <a:pos x="wd2" y="hd2"/>
                </a:cxn>
                <a:cxn ang="5400000">
                  <a:pos x="wd2" y="hd2"/>
                </a:cxn>
                <a:cxn ang="10800000">
                  <a:pos x="wd2" y="hd2"/>
                </a:cxn>
                <a:cxn ang="16200000">
                  <a:pos x="wd2" y="hd2"/>
                </a:cxn>
              </a:cxnLst>
              <a:rect l="0" t="0" r="r" b="b"/>
              <a:pathLst>
                <a:path w="21600" h="18954" extrusionOk="0">
                  <a:moveTo>
                    <a:pt x="0" y="18954"/>
                  </a:moveTo>
                  <a:cubicBezTo>
                    <a:pt x="1408" y="9428"/>
                    <a:pt x="4079" y="4814"/>
                    <a:pt x="6637" y="7490"/>
                  </a:cubicBezTo>
                  <a:cubicBezTo>
                    <a:pt x="8083" y="9002"/>
                    <a:pt x="9323" y="12807"/>
                    <a:pt x="10711" y="15070"/>
                  </a:cubicBezTo>
                  <a:cubicBezTo>
                    <a:pt x="14717" y="21600"/>
                    <a:pt x="19245" y="15333"/>
                    <a:pt x="21600" y="0"/>
                  </a:cubicBezTo>
                </a:path>
              </a:pathLst>
            </a:custGeom>
            <a:noFill/>
            <a:ln w="12700" cap="flat">
              <a:solidFill>
                <a:srgbClr val="000000"/>
              </a:solidFill>
              <a:prstDash val="solid"/>
              <a:miter lim="400000"/>
            </a:ln>
            <a:effectLst/>
          </p:spPr>
          <p:txBody>
            <a:bodyPr wrap="square" lIns="50800" tIns="50800" rIns="50800" bIns="50800" numCol="1" anchor="ctr">
              <a:noAutofit/>
            </a:bodyPr>
            <a:lstStyle/>
            <a:p>
              <a:pPr>
                <a:defRPr>
                  <a:latin typeface="+mn-lt"/>
                  <a:ea typeface="+mn-ea"/>
                  <a:cs typeface="+mn-cs"/>
                  <a:sym typeface="ヒラギノ角ゴ ProN W3"/>
                </a:defRPr>
              </a:pPr>
              <a:endParaRPr/>
            </a:p>
          </p:txBody>
        </p:sp>
        <p:sp>
          <p:nvSpPr>
            <p:cNvPr id="28" name="線">
              <a:extLst>
                <a:ext uri="{FF2B5EF4-FFF2-40B4-BE49-F238E27FC236}">
                  <a16:creationId xmlns:a16="http://schemas.microsoft.com/office/drawing/2014/main" id="{C263B5F7-B59E-894B-BF87-CB301283968B}"/>
                </a:ext>
              </a:extLst>
            </p:cNvPr>
            <p:cNvSpPr/>
            <p:nvPr/>
          </p:nvSpPr>
          <p:spPr>
            <a:xfrm>
              <a:off x="11100" y="1467264"/>
              <a:ext cx="732046" cy="169419"/>
            </a:xfrm>
            <a:custGeom>
              <a:avLst/>
              <a:gdLst/>
              <a:ahLst/>
              <a:cxnLst>
                <a:cxn ang="0">
                  <a:pos x="wd2" y="hd2"/>
                </a:cxn>
                <a:cxn ang="5400000">
                  <a:pos x="wd2" y="hd2"/>
                </a:cxn>
                <a:cxn ang="10800000">
                  <a:pos x="wd2" y="hd2"/>
                </a:cxn>
                <a:cxn ang="16200000">
                  <a:pos x="wd2" y="hd2"/>
                </a:cxn>
              </a:cxnLst>
              <a:rect l="0" t="0" r="r" b="b"/>
              <a:pathLst>
                <a:path w="21600" h="18954" extrusionOk="0">
                  <a:moveTo>
                    <a:pt x="0" y="18954"/>
                  </a:moveTo>
                  <a:cubicBezTo>
                    <a:pt x="1408" y="9428"/>
                    <a:pt x="4079" y="4814"/>
                    <a:pt x="6637" y="7490"/>
                  </a:cubicBezTo>
                  <a:cubicBezTo>
                    <a:pt x="8083" y="9002"/>
                    <a:pt x="9323" y="12807"/>
                    <a:pt x="10711" y="15070"/>
                  </a:cubicBezTo>
                  <a:cubicBezTo>
                    <a:pt x="14717" y="21600"/>
                    <a:pt x="19245" y="15333"/>
                    <a:pt x="21600" y="0"/>
                  </a:cubicBezTo>
                </a:path>
              </a:pathLst>
            </a:custGeom>
            <a:noFill/>
            <a:ln w="12700" cap="flat">
              <a:solidFill>
                <a:srgbClr val="000000"/>
              </a:solidFill>
              <a:prstDash val="solid"/>
              <a:miter lim="400000"/>
            </a:ln>
            <a:effectLst/>
          </p:spPr>
          <p:txBody>
            <a:bodyPr wrap="square" lIns="50800" tIns="50800" rIns="50800" bIns="50800" numCol="1" anchor="ctr">
              <a:noAutofit/>
            </a:bodyPr>
            <a:lstStyle/>
            <a:p>
              <a:pPr>
                <a:defRPr>
                  <a:latin typeface="+mn-lt"/>
                  <a:ea typeface="+mn-ea"/>
                  <a:cs typeface="+mn-cs"/>
                  <a:sym typeface="ヒラギノ角ゴ ProN W3"/>
                </a:defRPr>
              </a:pPr>
              <a:endParaRPr/>
            </a:p>
          </p:txBody>
        </p:sp>
      </p:grpSp>
      <p:sp>
        <p:nvSpPr>
          <p:cNvPr id="29" name="線">
            <a:extLst>
              <a:ext uri="{FF2B5EF4-FFF2-40B4-BE49-F238E27FC236}">
                <a16:creationId xmlns:a16="http://schemas.microsoft.com/office/drawing/2014/main" id="{5BF9F2F2-7F50-8E47-9BA1-A5CD4ADF5DDA}"/>
              </a:ext>
            </a:extLst>
          </p:cNvPr>
          <p:cNvSpPr/>
          <p:nvPr/>
        </p:nvSpPr>
        <p:spPr>
          <a:xfrm flipV="1">
            <a:off x="992401" y="3257601"/>
            <a:ext cx="3440590" cy="43540"/>
          </a:xfrm>
          <a:prstGeom prst="line">
            <a:avLst/>
          </a:prstGeom>
          <a:ln w="38100">
            <a:solidFill>
              <a:srgbClr val="000000"/>
            </a:solidFill>
            <a:custDash>
              <a:ds d="200000" sp="200000"/>
            </a:custDash>
            <a:miter lim="400000"/>
          </a:ln>
        </p:spPr>
        <p:txBody>
          <a:bodyPr lIns="50800" tIns="50800" rIns="50800" bIns="50800" anchor="ctr"/>
          <a:lstStyle/>
          <a:p>
            <a:pPr>
              <a:defRPr>
                <a:latin typeface="+mn-lt"/>
                <a:ea typeface="+mn-ea"/>
                <a:cs typeface="+mn-cs"/>
                <a:sym typeface="ヒラギノ角ゴ ProN W3"/>
              </a:defRPr>
            </a:pPr>
            <a:endParaRPr/>
          </a:p>
        </p:txBody>
      </p:sp>
      <p:sp>
        <p:nvSpPr>
          <p:cNvPr id="30" name="線">
            <a:extLst>
              <a:ext uri="{FF2B5EF4-FFF2-40B4-BE49-F238E27FC236}">
                <a16:creationId xmlns:a16="http://schemas.microsoft.com/office/drawing/2014/main" id="{41FF7A5D-5CA1-1F4D-BB55-27129C081978}"/>
              </a:ext>
            </a:extLst>
          </p:cNvPr>
          <p:cNvSpPr/>
          <p:nvPr/>
        </p:nvSpPr>
        <p:spPr>
          <a:xfrm flipV="1">
            <a:off x="1005954" y="6341813"/>
            <a:ext cx="3389790" cy="25388"/>
          </a:xfrm>
          <a:prstGeom prst="line">
            <a:avLst/>
          </a:prstGeom>
          <a:ln w="38100">
            <a:solidFill>
              <a:srgbClr val="000000"/>
            </a:solidFill>
            <a:custDash>
              <a:ds d="200000" sp="200000"/>
            </a:custDash>
            <a:miter lim="400000"/>
          </a:ln>
        </p:spPr>
        <p:txBody>
          <a:bodyPr lIns="50800" tIns="50800" rIns="50800" bIns="50800" anchor="ctr"/>
          <a:lstStyle/>
          <a:p>
            <a:pPr>
              <a:defRPr>
                <a:latin typeface="+mn-lt"/>
                <a:ea typeface="+mn-ea"/>
                <a:cs typeface="+mn-cs"/>
                <a:sym typeface="ヒラギノ角ゴ ProN W3"/>
              </a:defRPr>
            </a:pPr>
            <a:endParaRPr/>
          </a:p>
        </p:txBody>
      </p:sp>
      <p:sp>
        <p:nvSpPr>
          <p:cNvPr id="3" name="テキスト ボックス 2">
            <a:extLst>
              <a:ext uri="{FF2B5EF4-FFF2-40B4-BE49-F238E27FC236}">
                <a16:creationId xmlns:a16="http://schemas.microsoft.com/office/drawing/2014/main" id="{C1D3281F-B4B3-FD46-ACE9-2AEB5FEDBA3F}"/>
              </a:ext>
            </a:extLst>
          </p:cNvPr>
          <p:cNvSpPr txBox="1"/>
          <p:nvPr/>
        </p:nvSpPr>
        <p:spPr>
          <a:xfrm>
            <a:off x="1333948" y="3578923"/>
            <a:ext cx="1741302" cy="2585323"/>
          </a:xfrm>
          <a:prstGeom prst="rect">
            <a:avLst/>
          </a:prstGeom>
          <a:noFill/>
        </p:spPr>
        <p:txBody>
          <a:bodyPr wrap="square" rtlCol="0">
            <a:spAutoFit/>
          </a:bodyPr>
          <a:lstStyle/>
          <a:p>
            <a:r>
              <a:rPr kumimoji="1" lang="en-US" altLang="ja-JP" dirty="0">
                <a:latin typeface="Helvetica" pitchFamily="2" charset="0"/>
              </a:rPr>
              <a:t>Pseudo-RHs were obtained in every 500 m  height within a cloud column as threshold values </a:t>
            </a:r>
            <a:r>
              <a:rPr lang="en-US" altLang="ja-JP" dirty="0">
                <a:latin typeface="Helvetica" pitchFamily="2" charset="0"/>
              </a:rPr>
              <a:t>of  Zhang et al. (2010).</a:t>
            </a:r>
            <a:endParaRPr kumimoji="1" lang="ja-JP" altLang="en-US">
              <a:latin typeface="Helvetica" pitchFamily="2" charset="0"/>
            </a:endParaRPr>
          </a:p>
        </p:txBody>
      </p:sp>
      <p:sp>
        <p:nvSpPr>
          <p:cNvPr id="5" name="テキスト ボックス 4">
            <a:extLst>
              <a:ext uri="{FF2B5EF4-FFF2-40B4-BE49-F238E27FC236}">
                <a16:creationId xmlns:a16="http://schemas.microsoft.com/office/drawing/2014/main" id="{508FA0C8-519B-C64D-A7E7-6F8102AE0DB3}"/>
              </a:ext>
            </a:extLst>
          </p:cNvPr>
          <p:cNvSpPr txBox="1"/>
          <p:nvPr/>
        </p:nvSpPr>
        <p:spPr>
          <a:xfrm>
            <a:off x="218675" y="3122934"/>
            <a:ext cx="1176867" cy="369332"/>
          </a:xfrm>
          <a:prstGeom prst="rect">
            <a:avLst/>
          </a:prstGeom>
          <a:noFill/>
        </p:spPr>
        <p:txBody>
          <a:bodyPr wrap="square" rtlCol="0">
            <a:spAutoFit/>
          </a:bodyPr>
          <a:lstStyle/>
          <a:p>
            <a:r>
              <a:rPr kumimoji="1" lang="en-US" altLang="ja-JP" dirty="0">
                <a:latin typeface="Helvetica" pitchFamily="2" charset="0"/>
              </a:rPr>
              <a:t>CTH</a:t>
            </a:r>
            <a:endParaRPr kumimoji="1" lang="ja-JP" altLang="en-US">
              <a:latin typeface="Helvetica" pitchFamily="2" charset="0"/>
            </a:endParaRPr>
          </a:p>
        </p:txBody>
      </p:sp>
      <p:sp>
        <p:nvSpPr>
          <p:cNvPr id="32" name="線">
            <a:extLst>
              <a:ext uri="{FF2B5EF4-FFF2-40B4-BE49-F238E27FC236}">
                <a16:creationId xmlns:a16="http://schemas.microsoft.com/office/drawing/2014/main" id="{4F1D0402-AFDA-D54E-BDE2-2D699E3E7D40}"/>
              </a:ext>
            </a:extLst>
          </p:cNvPr>
          <p:cNvSpPr/>
          <p:nvPr/>
        </p:nvSpPr>
        <p:spPr>
          <a:xfrm flipV="1">
            <a:off x="1089113" y="3326530"/>
            <a:ext cx="0" cy="2991702"/>
          </a:xfrm>
          <a:prstGeom prst="line">
            <a:avLst/>
          </a:prstGeom>
          <a:ln w="12700">
            <a:solidFill>
              <a:srgbClr val="000000"/>
            </a:solidFill>
            <a:prstDash val="sysDot"/>
            <a:miter lim="400000"/>
            <a:headEnd type="triangle"/>
            <a:tailEnd type="triangle"/>
          </a:ln>
        </p:spPr>
        <p:txBody>
          <a:bodyPr lIns="50800" tIns="50800" rIns="50800" bIns="50800" anchor="ctr"/>
          <a:lstStyle/>
          <a:p>
            <a:pPr>
              <a:defRPr>
                <a:latin typeface="+mn-lt"/>
                <a:ea typeface="+mn-ea"/>
                <a:cs typeface="+mn-cs"/>
                <a:sym typeface="ヒラギノ角ゴ ProN W3"/>
              </a:defRPr>
            </a:pPr>
            <a:endParaRPr/>
          </a:p>
        </p:txBody>
      </p:sp>
      <p:sp>
        <p:nvSpPr>
          <p:cNvPr id="31" name="テキスト ボックス 30">
            <a:extLst>
              <a:ext uri="{FF2B5EF4-FFF2-40B4-BE49-F238E27FC236}">
                <a16:creationId xmlns:a16="http://schemas.microsoft.com/office/drawing/2014/main" id="{0BB765BC-4050-8A49-9A75-55F49D9E6E32}"/>
              </a:ext>
            </a:extLst>
          </p:cNvPr>
          <p:cNvSpPr txBox="1"/>
          <p:nvPr/>
        </p:nvSpPr>
        <p:spPr>
          <a:xfrm>
            <a:off x="272183" y="6131133"/>
            <a:ext cx="1176867" cy="369332"/>
          </a:xfrm>
          <a:prstGeom prst="rect">
            <a:avLst/>
          </a:prstGeom>
          <a:noFill/>
        </p:spPr>
        <p:txBody>
          <a:bodyPr wrap="square" rtlCol="0">
            <a:spAutoFit/>
          </a:bodyPr>
          <a:lstStyle/>
          <a:p>
            <a:r>
              <a:rPr kumimoji="1" lang="en-US" altLang="ja-JP" dirty="0">
                <a:latin typeface="Helvetica" pitchFamily="2" charset="0"/>
              </a:rPr>
              <a:t>CBH</a:t>
            </a:r>
            <a:endParaRPr kumimoji="1" lang="ja-JP" altLang="en-US">
              <a:latin typeface="Helvetica" pitchFamily="2" charset="0"/>
            </a:endParaRPr>
          </a:p>
        </p:txBody>
      </p:sp>
      <p:sp>
        <p:nvSpPr>
          <p:cNvPr id="33" name="テキスト ボックス 32">
            <a:extLst>
              <a:ext uri="{FF2B5EF4-FFF2-40B4-BE49-F238E27FC236}">
                <a16:creationId xmlns:a16="http://schemas.microsoft.com/office/drawing/2014/main" id="{310881B7-87E6-BD48-8779-A79CD49DFB1B}"/>
              </a:ext>
            </a:extLst>
          </p:cNvPr>
          <p:cNvSpPr txBox="1"/>
          <p:nvPr/>
        </p:nvSpPr>
        <p:spPr>
          <a:xfrm>
            <a:off x="706245" y="4679869"/>
            <a:ext cx="1176867" cy="369332"/>
          </a:xfrm>
          <a:prstGeom prst="rect">
            <a:avLst/>
          </a:prstGeom>
          <a:noFill/>
        </p:spPr>
        <p:txBody>
          <a:bodyPr wrap="square" rtlCol="0">
            <a:spAutoFit/>
          </a:bodyPr>
          <a:lstStyle/>
          <a:p>
            <a:r>
              <a:rPr kumimoji="1" lang="en-US" altLang="ja-JP" dirty="0">
                <a:latin typeface="Helvetica" pitchFamily="2" charset="0"/>
              </a:rPr>
              <a:t>CGT</a:t>
            </a:r>
            <a:endParaRPr kumimoji="1" lang="ja-JP" altLang="en-US">
              <a:latin typeface="Helvetica" pitchFamily="2" charset="0"/>
            </a:endParaRPr>
          </a:p>
        </p:txBody>
      </p:sp>
      <p:sp>
        <p:nvSpPr>
          <p:cNvPr id="34" name="正方形/長方形 33">
            <a:extLst>
              <a:ext uri="{FF2B5EF4-FFF2-40B4-BE49-F238E27FC236}">
                <a16:creationId xmlns:a16="http://schemas.microsoft.com/office/drawing/2014/main" id="{C2797997-9207-914D-AE05-FD91ED5F775E}"/>
              </a:ext>
            </a:extLst>
          </p:cNvPr>
          <p:cNvSpPr/>
          <p:nvPr/>
        </p:nvSpPr>
        <p:spPr>
          <a:xfrm>
            <a:off x="6211288" y="3201963"/>
            <a:ext cx="5697638" cy="320593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219DE37F-6079-B543-9E82-4924FF9B08EB}"/>
              </a:ext>
            </a:extLst>
          </p:cNvPr>
          <p:cNvPicPr>
            <a:picLocks noChangeAspect="1"/>
          </p:cNvPicPr>
          <p:nvPr/>
        </p:nvPicPr>
        <p:blipFill>
          <a:blip r:embed="rId8"/>
          <a:stretch>
            <a:fillRect/>
          </a:stretch>
        </p:blipFill>
        <p:spPr>
          <a:xfrm>
            <a:off x="3560482" y="4707407"/>
            <a:ext cx="2415488" cy="1300647"/>
          </a:xfrm>
          <a:prstGeom prst="rect">
            <a:avLst/>
          </a:prstGeom>
        </p:spPr>
      </p:pic>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81CC0D37-8F11-CC49-82BF-5D6A85447732}"/>
                  </a:ext>
                </a:extLst>
              </p:cNvPr>
              <p:cNvSpPr txBox="1"/>
              <p:nvPr/>
            </p:nvSpPr>
            <p:spPr>
              <a:xfrm>
                <a:off x="3998092" y="4004214"/>
                <a:ext cx="1751890" cy="612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𝐿𝑊𝑃</m:t>
                      </m:r>
                      <m:r>
                        <a:rPr kumimoji="1" lang="en-US" altLang="ja-JP" b="0" i="1" smtClean="0">
                          <a:latin typeface="Cambria Math" panose="02040503050406030204" pitchFamily="18" charset="0"/>
                        </a:rPr>
                        <m:t>=</m:t>
                      </m:r>
                      <m:f>
                        <m:fPr>
                          <m:ctrlPr>
                            <a:rPr lang="en-US" altLang="ja-JP" i="1">
                              <a:latin typeface="Cambria Math" panose="02040503050406030204" pitchFamily="18" charset="0"/>
                            </a:rPr>
                          </m:ctrlPr>
                        </m:fPr>
                        <m:num>
                          <m:r>
                            <a:rPr lang="en-US" altLang="ja-JP" i="1">
                              <a:latin typeface="Cambria Math" panose="02040503050406030204" pitchFamily="18" charset="0"/>
                            </a:rPr>
                            <m:t>2</m:t>
                          </m:r>
                        </m:num>
                        <m:den>
                          <m:r>
                            <a:rPr lang="en-US" altLang="ja-JP" i="1">
                              <a:latin typeface="Cambria Math" panose="02040503050406030204" pitchFamily="18" charset="0"/>
                            </a:rPr>
                            <m:t>3</m:t>
                          </m:r>
                        </m:den>
                      </m:f>
                      <m:r>
                        <a:rPr lang="en-US" altLang="ja-JP" i="1">
                          <a:latin typeface="Cambria Math" panose="02040503050406030204" pitchFamily="18" charset="0"/>
                          <a:ea typeface="Cambria Math" panose="02040503050406030204" pitchFamily="18" charset="0"/>
                        </a:rPr>
                        <m:t>𝜌𝜏</m:t>
                      </m:r>
                      <m:r>
                        <a:rPr lang="en-US" altLang="ja-JP" i="1">
                          <a:latin typeface="Cambria Math" panose="02040503050406030204" pitchFamily="18" charset="0"/>
                          <a:ea typeface="Cambria Math" panose="02040503050406030204" pitchFamily="18" charset="0"/>
                        </a:rPr>
                        <m:t>𝑟𝑒</m:t>
                      </m:r>
                      <m:r>
                        <a:rPr lang="en-US" altLang="ja-JP" b="0" i="1" baseline="-25000" smtClean="0">
                          <a:latin typeface="Cambria Math" panose="02040503050406030204" pitchFamily="18" charset="0"/>
                          <a:ea typeface="Cambria Math" panose="02040503050406030204" pitchFamily="18" charset="0"/>
                        </a:rPr>
                        <m:t> </m:t>
                      </m:r>
                      <m:r>
                        <a:rPr lang="en-US" altLang="ja-JP" b="0" i="1" smtClean="0">
                          <a:latin typeface="Cambria Math" panose="02040503050406030204" pitchFamily="18" charset="0"/>
                          <a:ea typeface="Cambria Math" panose="02040503050406030204" pitchFamily="18" charset="0"/>
                        </a:rPr>
                        <m:t>,</m:t>
                      </m:r>
                      <m:r>
                        <a:rPr lang="en-US" altLang="ja-JP" b="0" i="1" baseline="-25000" smtClean="0">
                          <a:latin typeface="Cambria Math" panose="02040503050406030204" pitchFamily="18" charset="0"/>
                          <a:ea typeface="Cambria Math" panose="02040503050406030204" pitchFamily="18" charset="0"/>
                        </a:rPr>
                        <m:t> </m:t>
                      </m:r>
                    </m:oMath>
                  </m:oMathPara>
                </a14:m>
                <a:endParaRPr kumimoji="1" lang="en-US" altLang="ja-JP" b="0" dirty="0"/>
              </a:p>
            </p:txBody>
          </p:sp>
        </mc:Choice>
        <mc:Fallback xmlns="">
          <p:sp>
            <p:nvSpPr>
              <p:cNvPr id="8" name="テキスト ボックス 7">
                <a:extLst>
                  <a:ext uri="{FF2B5EF4-FFF2-40B4-BE49-F238E27FC236}">
                    <a16:creationId xmlns:a16="http://schemas.microsoft.com/office/drawing/2014/main" id="{81CC0D37-8F11-CC49-82BF-5D6A85447732}"/>
                  </a:ext>
                </a:extLst>
              </p:cNvPr>
              <p:cNvSpPr txBox="1">
                <a:spLocks noRot="1" noChangeAspect="1" noMove="1" noResize="1" noEditPoints="1" noAdjustHandles="1" noChangeArrowheads="1" noChangeShapeType="1" noTextEdit="1"/>
              </p:cNvSpPr>
              <p:nvPr/>
            </p:nvSpPr>
            <p:spPr>
              <a:xfrm>
                <a:off x="3998092" y="4004214"/>
                <a:ext cx="1751890" cy="612732"/>
              </a:xfrm>
              <a:prstGeom prst="rect">
                <a:avLst/>
              </a:prstGeom>
              <a:blipFill>
                <a:blip r:embed="rId9"/>
                <a:stretch>
                  <a:fillRect b="-40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FFC825A2-613A-6F4F-A010-ABE722129BD6}"/>
                  </a:ext>
                </a:extLst>
              </p:cNvPr>
              <p:cNvSpPr txBox="1"/>
              <p:nvPr/>
            </p:nvSpPr>
            <p:spPr>
              <a:xfrm>
                <a:off x="838199" y="6391236"/>
                <a:ext cx="5087383" cy="338554"/>
              </a:xfrm>
              <a:prstGeom prst="rect">
                <a:avLst/>
              </a:prstGeom>
              <a:noFill/>
            </p:spPr>
            <p:txBody>
              <a:bodyPr wrap="square" rtlCol="0">
                <a:spAutoFit/>
              </a:bodyPr>
              <a:lstStyle/>
              <a:p>
                <a14:m>
                  <m:oMath xmlns:m="http://schemas.openxmlformats.org/officeDocument/2006/math">
                    <m:r>
                      <a:rPr kumimoji="1" lang="ja-JP" altLang="en-US" sz="1600" i="1" smtClean="0">
                        <a:latin typeface="Cambria Math" panose="02040503050406030204" pitchFamily="18" charset="0"/>
                      </a:rPr>
                      <m:t>𝜌</m:t>
                    </m:r>
                  </m:oMath>
                </a14:m>
                <a:r>
                  <a:rPr kumimoji="1" lang="en-US" altLang="ja-JP" sz="1600" dirty="0"/>
                  <a:t>: water density, </a:t>
                </a:r>
                <a14:m>
                  <m:oMath xmlns:m="http://schemas.openxmlformats.org/officeDocument/2006/math">
                    <m:r>
                      <a:rPr kumimoji="1" lang="en-US" altLang="ja-JP" sz="1600" i="1" smtClean="0">
                        <a:latin typeface="Cambria Math" panose="02040503050406030204" pitchFamily="18" charset="0"/>
                        <a:ea typeface="Cambria Math" panose="02040503050406030204" pitchFamily="18" charset="0"/>
                      </a:rPr>
                      <m:t>𝜏</m:t>
                    </m:r>
                    <m:r>
                      <a:rPr kumimoji="1" lang="en-US" altLang="ja-JP" sz="1600" b="0" i="1" smtClean="0">
                        <a:latin typeface="Cambria Math" panose="02040503050406030204" pitchFamily="18" charset="0"/>
                        <a:ea typeface="Cambria Math" panose="02040503050406030204" pitchFamily="18" charset="0"/>
                      </a:rPr>
                      <m:t>:</m:t>
                    </m:r>
                  </m:oMath>
                </a14:m>
                <a:r>
                  <a:rPr lang="en-US" altLang="ja-JP" sz="1600" b="0" dirty="0">
                    <a:ea typeface="Cambria Math" panose="02040503050406030204" pitchFamily="18" charset="0"/>
                  </a:rPr>
                  <a:t> COT,  </a:t>
                </a:r>
                <a:r>
                  <a:rPr lang="en-US" altLang="ja-JP" sz="1600" b="0" i="1" dirty="0">
                    <a:ea typeface="Cambria Math" panose="02040503050406030204" pitchFamily="18" charset="0"/>
                  </a:rPr>
                  <a:t>r</a:t>
                </a:r>
                <a:r>
                  <a:rPr lang="en-US" altLang="ja-JP" sz="1600" b="0" i="1" baseline="-25000" dirty="0">
                    <a:ea typeface="Cambria Math" panose="02040503050406030204" pitchFamily="18" charset="0"/>
                  </a:rPr>
                  <a:t>e</a:t>
                </a:r>
                <a:r>
                  <a:rPr lang="en-US" altLang="ja-JP" sz="1600" b="0" dirty="0">
                    <a:ea typeface="Cambria Math" panose="02040503050406030204" pitchFamily="18" charset="0"/>
                  </a:rPr>
                  <a:t>: CRE, </a:t>
                </a:r>
                <a:r>
                  <a:rPr lang="en-US" altLang="ja-JP" sz="1600" b="0" i="1" dirty="0">
                    <a:ea typeface="Cambria Math" panose="02040503050406030204" pitchFamily="18" charset="0"/>
                  </a:rPr>
                  <a:t>LWC=0.30 g</a:t>
                </a:r>
                <a:r>
                  <a:rPr lang="en-US" altLang="ja-JP" sz="1600" i="1" dirty="0">
                    <a:ea typeface="Cambria Math" panose="02040503050406030204" pitchFamily="18" charset="0"/>
                  </a:rPr>
                  <a:t> </a:t>
                </a:r>
                <a:r>
                  <a:rPr lang="en-US" altLang="ja-JP" sz="1600" b="0" i="1" dirty="0">
                    <a:ea typeface="Cambria Math" panose="02040503050406030204" pitchFamily="18" charset="0"/>
                  </a:rPr>
                  <a:t>m</a:t>
                </a:r>
                <a:r>
                  <a:rPr lang="en-US" altLang="ja-JP" sz="1600" b="0" i="1" baseline="30000" dirty="0">
                    <a:ea typeface="Cambria Math" panose="02040503050406030204" pitchFamily="18" charset="0"/>
                  </a:rPr>
                  <a:t>-3</a:t>
                </a:r>
                <a:r>
                  <a:rPr lang="en-US" altLang="ja-JP" sz="1600" b="0" dirty="0">
                    <a:ea typeface="Cambria Math" panose="02040503050406030204" pitchFamily="18" charset="0"/>
                  </a:rPr>
                  <a:t>.</a:t>
                </a:r>
                <a:endParaRPr kumimoji="1" lang="en-US" altLang="ja-JP" sz="1600" b="0" dirty="0">
                  <a:ea typeface="Cambria Math" panose="02040503050406030204" pitchFamily="18" charset="0"/>
                </a:endParaRPr>
              </a:p>
            </p:txBody>
          </p:sp>
        </mc:Choice>
        <mc:Fallback xmlns="">
          <p:sp>
            <p:nvSpPr>
              <p:cNvPr id="9" name="テキスト ボックス 8">
                <a:extLst>
                  <a:ext uri="{FF2B5EF4-FFF2-40B4-BE49-F238E27FC236}">
                    <a16:creationId xmlns:a16="http://schemas.microsoft.com/office/drawing/2014/main" id="{FFC825A2-613A-6F4F-A010-ABE722129BD6}"/>
                  </a:ext>
                </a:extLst>
              </p:cNvPr>
              <p:cNvSpPr txBox="1">
                <a:spLocks noRot="1" noChangeAspect="1" noMove="1" noResize="1" noEditPoints="1" noAdjustHandles="1" noChangeArrowheads="1" noChangeShapeType="1" noTextEdit="1"/>
              </p:cNvSpPr>
              <p:nvPr/>
            </p:nvSpPr>
            <p:spPr>
              <a:xfrm>
                <a:off x="838199" y="6391236"/>
                <a:ext cx="5087383" cy="338554"/>
              </a:xfrm>
              <a:prstGeom prst="rect">
                <a:avLst/>
              </a:prstGeom>
              <a:blipFill>
                <a:blip r:embed="rId10"/>
                <a:stretch>
                  <a:fillRect t="-3704" b="-25926"/>
                </a:stretch>
              </a:blipFill>
            </p:spPr>
            <p:txBody>
              <a:bodyPr/>
              <a:lstStyle/>
              <a:p>
                <a:r>
                  <a:rPr lang="ja-JP" altLang="en-US">
                    <a:noFill/>
                  </a:rPr>
                  <a:t> </a:t>
                </a:r>
              </a:p>
            </p:txBody>
          </p:sp>
        </mc:Fallback>
      </mc:AlternateContent>
      <p:sp>
        <p:nvSpPr>
          <p:cNvPr id="37" name="テキスト プレースホルダー 3">
            <a:extLst>
              <a:ext uri="{FF2B5EF4-FFF2-40B4-BE49-F238E27FC236}">
                <a16:creationId xmlns:a16="http://schemas.microsoft.com/office/drawing/2014/main" id="{758EBC57-7F4C-0345-9877-F2A0346D0126}"/>
              </a:ext>
            </a:extLst>
          </p:cNvPr>
          <p:cNvSpPr txBox="1">
            <a:spLocks/>
          </p:cNvSpPr>
          <p:nvPr/>
        </p:nvSpPr>
        <p:spPr>
          <a:xfrm>
            <a:off x="807108" y="1094965"/>
            <a:ext cx="10515600" cy="12196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 altLang="ja-JP" sz="2200" dirty="0">
                <a:latin typeface="Helvetica" pitchFamily="2" charset="0"/>
              </a:rPr>
              <a:t>Large gaps between OCA CWP and JMA-NHM (JMA’s non hydrostatic model) CWP were occasionally found in the first-guess departure statistics.</a:t>
            </a:r>
          </a:p>
          <a:p>
            <a:r>
              <a:rPr lang="en" altLang="ja-JP" sz="2200" dirty="0">
                <a:latin typeface="Helvetica" pitchFamily="2" charset="0"/>
              </a:rPr>
              <a:t>Pseudo-RH assimilation is easy to implement.</a:t>
            </a:r>
          </a:p>
          <a:p>
            <a:r>
              <a:rPr lang="en" altLang="ja-JP" sz="2200" dirty="0">
                <a:latin typeface="Helvetica" pitchFamily="2" charset="0"/>
              </a:rPr>
              <a:t>Considering the results of the data verifications, we targeted only liquid clouds having COT below 50 and CTP below the 440-hPa level for assimilation.</a:t>
            </a:r>
          </a:p>
          <a:p>
            <a:pPr marL="0" indent="0">
              <a:buNone/>
            </a:pPr>
            <a:endParaRPr lang="en" altLang="ja-JP" sz="2200" dirty="0">
              <a:latin typeface="Helvetica" pitchFamily="2" charset="0"/>
            </a:endParaRPr>
          </a:p>
          <a:p>
            <a:pPr marL="0" indent="0">
              <a:buNone/>
            </a:pPr>
            <a:endParaRPr lang="en" altLang="ja-JP" sz="2200" dirty="0">
              <a:latin typeface="Helvetica" pitchFamily="2" charset="0"/>
            </a:endParaRPr>
          </a:p>
          <a:p>
            <a:pPr marL="0" indent="0">
              <a:buNone/>
            </a:pPr>
            <a:endParaRPr lang="ja-JP" altLang="en-US" sz="2200">
              <a:latin typeface="Helvetica" pitchFamily="2" charset="0"/>
            </a:endParaRPr>
          </a:p>
        </p:txBody>
      </p:sp>
      <p:pic>
        <p:nvPicPr>
          <p:cNvPr id="35" name="オーディオ 34">
            <a:hlinkClick r:id="" action="ppaction://media"/>
            <a:extLst>
              <a:ext uri="{FF2B5EF4-FFF2-40B4-BE49-F238E27FC236}">
                <a16:creationId xmlns:a16="http://schemas.microsoft.com/office/drawing/2014/main" id="{B523416F-7747-C246-BC89-D5E6A431377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27613031"/>
      </p:ext>
    </p:extLst>
  </p:cSld>
  <p:clrMapOvr>
    <a:masterClrMapping/>
  </p:clrMapOvr>
  <mc:AlternateContent xmlns:mc="http://schemas.openxmlformats.org/markup-compatibility/2006" xmlns:p14="http://schemas.microsoft.com/office/powerpoint/2010/main">
    <mc:Choice Requires="p14">
      <p:transition spd="slow" p14:dur="2000" advTm="64405"/>
    </mc:Choice>
    <mc:Fallback xmlns="">
      <p:transition spd="slow" advTm="64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extLst>
    <p:ext uri="{3A86A75C-4F4B-4683-9AE1-C65F6400EC91}">
      <p14:laserTraceLst xmlns:p14="http://schemas.microsoft.com/office/powerpoint/2010/main">
        <p14:tracePtLst>
          <p14:tracePt t="5840" x="3132138" y="6654800"/>
          <p14:tracePt t="5846" x="3319463" y="6367463"/>
          <p14:tracePt t="5855" x="3573463" y="6045200"/>
          <p14:tracePt t="5862" x="3860800" y="5689600"/>
          <p14:tracePt t="5871" x="4198938" y="5334000"/>
          <p14:tracePt t="5879" x="4351338" y="5199063"/>
          <p14:tracePt t="5887" x="4622800" y="4927600"/>
          <p14:tracePt t="5895" x="4757738" y="4826000"/>
          <p14:tracePt t="5903" x="4978400" y="4622800"/>
          <p14:tracePt t="5911" x="5164138" y="4487863"/>
          <p14:tracePt t="5920" x="5316538" y="4386263"/>
          <p14:tracePt t="5928" x="5435600" y="4300538"/>
          <p14:tracePt t="5936" x="5537200" y="4249738"/>
          <p14:tracePt t="5944" x="5638800" y="4198938"/>
          <p14:tracePt t="5952" x="5722938" y="4165600"/>
          <p14:tracePt t="5960" x="5824538" y="4148138"/>
          <p14:tracePt t="5968" x="5926138" y="4097338"/>
          <p14:tracePt t="5976" x="6027738" y="4081463"/>
          <p14:tracePt t="5985" x="6146800" y="4046538"/>
          <p14:tracePt t="5993" x="6248400" y="4013200"/>
          <p14:tracePt t="6001" x="6350000" y="3979863"/>
          <p14:tracePt t="6009" x="6451600" y="3944938"/>
          <p14:tracePt t="6018" x="6535738" y="3911600"/>
          <p14:tracePt t="6025" x="6570663" y="3894138"/>
          <p14:tracePt t="6034" x="6637338" y="3860800"/>
          <p14:tracePt t="6042" x="6705600" y="3843338"/>
          <p14:tracePt t="6050" x="6738938" y="3827463"/>
          <p14:tracePt t="15487" x="6756400" y="3827463"/>
          <p14:tracePt t="15495" x="6789738" y="3860800"/>
          <p14:tracePt t="15503" x="6840538" y="3894138"/>
          <p14:tracePt t="15565" x="7366000" y="4233863"/>
          <p14:tracePt t="15571" x="7450138" y="4318000"/>
          <p14:tracePt t="15578" x="7535863" y="4386263"/>
          <p14:tracePt t="15585" x="7602538" y="4452938"/>
          <p14:tracePt t="15592" x="7670800" y="4554538"/>
          <p14:tracePt t="15600" x="7721600" y="4640263"/>
          <p14:tracePt t="15609" x="7772400" y="4741863"/>
          <p14:tracePt t="15617" x="7823200" y="4843463"/>
          <p14:tracePt t="15625" x="7856538" y="4945063"/>
          <p14:tracePt t="15633" x="7891463" y="5029200"/>
          <p14:tracePt t="15642" x="7907338" y="5113338"/>
          <p14:tracePt t="15649" x="7924800" y="5181600"/>
          <p14:tracePt t="15658" x="7942263" y="5249863"/>
          <p14:tracePt t="15666" x="7958138" y="5334000"/>
          <p14:tracePt t="15674" x="7975600" y="5384800"/>
          <p14:tracePt t="15682" x="7975600" y="5453063"/>
          <p14:tracePt t="15691" x="7975600" y="5486400"/>
          <p14:tracePt t="15698" x="7975600" y="5570538"/>
          <p14:tracePt t="15708" x="7975600" y="5621338"/>
          <p14:tracePt t="15714" x="7975600" y="5689600"/>
          <p14:tracePt t="15724" x="7975600" y="5707063"/>
          <p14:tracePt t="15731" x="7975600" y="5757863"/>
          <p14:tracePt t="15741" x="7975600" y="5842000"/>
          <p14:tracePt t="15747" x="7975600" y="5859463"/>
          <p14:tracePt t="15757" x="7958138" y="5892800"/>
          <p14:tracePt t="15765" x="7942263" y="5926138"/>
          <p14:tracePt t="15774" x="7924800" y="5961063"/>
          <p14:tracePt t="15781" x="7907338" y="5976938"/>
          <p14:tracePt t="15790" x="7874000" y="6011863"/>
          <p14:tracePt t="15797" x="7823200" y="6011863"/>
          <p14:tracePt t="15807" x="7789863" y="6011863"/>
          <p14:tracePt t="15813" x="7754938" y="6011863"/>
          <p14:tracePt t="15823" x="7704138" y="6011863"/>
          <p14:tracePt t="15830" x="7637463" y="6011863"/>
          <p14:tracePt t="15840" x="7569200" y="5994400"/>
          <p14:tracePt t="15848" x="7518400" y="5961063"/>
          <p14:tracePt t="15857" x="7434263" y="5910263"/>
          <p14:tracePt t="15864" x="7366000" y="5859463"/>
          <p14:tracePt t="15873" x="7281863" y="5791200"/>
          <p14:tracePt t="15881" x="7196138" y="5707063"/>
          <p14:tracePt t="15890" x="7112000" y="5621338"/>
          <p14:tracePt t="15897" x="7027863" y="5537200"/>
          <p14:tracePt t="15907" x="6942138" y="5435600"/>
          <p14:tracePt t="15914" x="6875463" y="5334000"/>
          <p14:tracePt t="15923" x="6824663" y="5249863"/>
          <p14:tracePt t="15926" x="6789738" y="5148263"/>
          <p14:tracePt t="15934" x="6756400" y="5046663"/>
          <p14:tracePt t="15942" x="6738938" y="4945063"/>
          <p14:tracePt t="15950" x="6738938" y="4843463"/>
          <p14:tracePt t="15959" x="6738938" y="4741863"/>
          <p14:tracePt t="15966" x="6738938" y="4640263"/>
          <p14:tracePt t="15975" x="6773863" y="4487863"/>
          <p14:tracePt t="15983" x="6824663" y="4419600"/>
          <p14:tracePt t="15991" x="6942138" y="4233863"/>
          <p14:tracePt t="15999" x="7043738" y="4132263"/>
          <p14:tracePt t="16007" x="7180263" y="4013200"/>
          <p14:tracePt t="16016" x="7348538" y="3894138"/>
          <p14:tracePt t="16024" x="7535863" y="3759200"/>
          <p14:tracePt t="16032" x="7754938" y="3624263"/>
          <p14:tracePt t="16041" x="7975600" y="3505200"/>
          <p14:tracePt t="16049" x="8196263" y="3386138"/>
          <p14:tracePt t="16057" x="8450263" y="3268663"/>
          <p14:tracePt t="16066" x="8704263" y="3167063"/>
          <p14:tracePt t="16074" x="8940800" y="3098800"/>
          <p14:tracePt t="16081" x="9161463" y="3030538"/>
          <p14:tracePt t="16091" x="9380538" y="2979738"/>
          <p14:tracePt t="16098" x="9583738" y="2946400"/>
          <p14:tracePt t="16107" x="9685338" y="2946400"/>
          <p14:tracePt t="16114" x="9855200" y="2928938"/>
          <p14:tracePt t="16123" x="10025063" y="2928938"/>
          <p14:tracePt t="16130" x="10177463" y="2928938"/>
          <p14:tracePt t="16140" x="10279063" y="2928938"/>
          <p14:tracePt t="16147" x="10396538" y="2946400"/>
          <p14:tracePt t="16157" x="10498138" y="2997200"/>
          <p14:tracePt t="16164" x="10599738" y="3048000"/>
          <p14:tracePt t="16174" x="10668000" y="3098800"/>
          <p14:tracePt t="16181" x="10752138" y="3149600"/>
          <p14:tracePt t="16190" x="10802938" y="3200400"/>
          <p14:tracePt t="16198" x="10871200" y="3268663"/>
          <p14:tracePt t="16207" x="10922000" y="3319463"/>
          <p14:tracePt t="16214" x="10972800" y="3386138"/>
          <p14:tracePt t="16224" x="11041063" y="3471863"/>
          <p14:tracePt t="16231" x="11091863" y="3556000"/>
          <p14:tracePt t="16241" x="11142663" y="3657600"/>
          <p14:tracePt t="16247" x="11193463" y="3759200"/>
          <p14:tracePt t="16257" x="11244263" y="3860800"/>
          <p14:tracePt t="16264" x="11295063" y="3979863"/>
          <p14:tracePt t="16274" x="11310938" y="4030663"/>
          <p14:tracePt t="16280" x="11345863" y="4097338"/>
          <p14:tracePt t="16290" x="11361738" y="4165600"/>
          <p14:tracePt t="16297" x="11396663" y="4216400"/>
          <p14:tracePt t="16307" x="11396663" y="4267200"/>
          <p14:tracePt t="16312" x="11396663" y="4300538"/>
          <p14:tracePt t="16324" x="11412538" y="4368800"/>
          <p14:tracePt t="16330" x="11412538" y="4402138"/>
          <p14:tracePt t="16340" x="11412538" y="4437063"/>
          <p14:tracePt t="16342" x="11379200" y="4503738"/>
          <p14:tracePt t="16350" x="11361738" y="4572000"/>
          <p14:tracePt t="16358" x="11310938" y="4640263"/>
          <p14:tracePt t="16366" x="11277600" y="4706938"/>
          <p14:tracePt t="16374" x="11244263" y="4775200"/>
          <p14:tracePt t="16382" x="11193463" y="4843463"/>
          <p14:tracePt t="16391" x="11176000" y="4876800"/>
          <p14:tracePt t="16399" x="11158538" y="4910138"/>
          <p14:tracePt t="16408" x="11091863" y="4978400"/>
          <p14:tracePt t="16415" x="11056938" y="4995863"/>
          <p14:tracePt t="20315" x="11023600" y="4995863"/>
          <p14:tracePt t="20323" x="11006138" y="4995863"/>
          <p14:tracePt t="20384" x="10566400" y="4995863"/>
          <p14:tracePt t="20390" x="10464800" y="5029200"/>
          <p14:tracePt t="20397" x="10363200" y="5046663"/>
          <p14:tracePt t="20404" x="10244138" y="5080000"/>
          <p14:tracePt t="20412" x="10142538" y="5113338"/>
          <p14:tracePt t="20420" x="10040938" y="5148263"/>
          <p14:tracePt t="20429" x="9923463" y="5181600"/>
          <p14:tracePt t="20437" x="9821863" y="5232400"/>
          <p14:tracePt t="20445" x="9702800" y="5283200"/>
          <p14:tracePt t="20453" x="9601200" y="5316538"/>
          <p14:tracePt t="20461" x="9517063" y="5351463"/>
          <p14:tracePt t="20469" x="9415463" y="5402263"/>
          <p14:tracePt t="20478" x="9313863" y="5418138"/>
          <p14:tracePt t="20486" x="9228138" y="5453063"/>
          <p14:tracePt t="20494" x="9161463" y="5468938"/>
          <p14:tracePt t="20502" x="9126538" y="5486400"/>
          <p14:tracePt t="20510" x="9059863" y="5503863"/>
          <p14:tracePt t="20518" x="8991600" y="5519738"/>
          <p14:tracePt t="20526" x="8940800" y="5519738"/>
          <p14:tracePt t="20534" x="8907463" y="5537200"/>
          <p14:tracePt t="20543" x="8872538" y="5537200"/>
          <p14:tracePt t="20551" x="8856663" y="5554663"/>
          <p14:tracePt t="20559" x="8821738" y="5554663"/>
          <p14:tracePt t="20575" x="8805863" y="5570538"/>
          <p14:tracePt t="20592" x="8788400" y="5570538"/>
          <p14:tracePt t="20665" x="8788400" y="5588000"/>
          <p14:tracePt t="20689" x="8821738" y="5588000"/>
          <p14:tracePt t="20697" x="8839200" y="5605463"/>
          <p14:tracePt t="20705" x="8872538" y="5605463"/>
          <p14:tracePt t="20713" x="8890000" y="5605463"/>
          <p14:tracePt t="20721" x="8958263" y="5621338"/>
          <p14:tracePt t="20730" x="9009063" y="5621338"/>
          <p14:tracePt t="20738" x="9024938" y="5638800"/>
          <p14:tracePt t="20747" x="9075738" y="5638800"/>
          <p14:tracePt t="20754" x="9126538" y="5638800"/>
          <p14:tracePt t="20762" x="9177338" y="5656263"/>
          <p14:tracePt t="20770" x="9212263" y="5656263"/>
          <p14:tracePt t="20778" x="9245600" y="5656263"/>
          <p14:tracePt t="20787" x="9296400" y="5656263"/>
          <p14:tracePt t="20795" x="9347200" y="5672138"/>
          <p14:tracePt t="20803" x="9380538" y="5672138"/>
          <p14:tracePt t="20811" x="9415463" y="5672138"/>
          <p14:tracePt t="20819" x="9448800" y="5672138"/>
          <p14:tracePt t="20828" x="9499600" y="5672138"/>
          <p14:tracePt t="20835" x="9532938" y="5672138"/>
          <p14:tracePt t="20844" x="9583738" y="5672138"/>
          <p14:tracePt t="20852" x="9618663" y="5672138"/>
          <p14:tracePt t="20860" x="9652000" y="5656263"/>
          <p14:tracePt t="20868" x="9702800" y="5656263"/>
          <p14:tracePt t="20876" x="9736138" y="5638800"/>
          <p14:tracePt t="20884" x="9771063" y="5638800"/>
          <p14:tracePt t="20893" x="9804400" y="5638800"/>
          <p14:tracePt t="20900" x="9837738" y="5638800"/>
          <p14:tracePt t="20910" x="9872663" y="5621338"/>
          <p14:tracePt t="20918" x="9906000" y="5621338"/>
          <p14:tracePt t="20927" x="9939338" y="5621338"/>
          <p14:tracePt t="20934" x="9956800" y="5621338"/>
          <p14:tracePt t="20943" x="9974263" y="5621338"/>
          <p14:tracePt t="20950" x="9990138" y="5621338"/>
          <p14:tracePt t="20959" x="10007600" y="5621338"/>
          <p14:tracePt t="20966" x="10025063" y="5621338"/>
          <p14:tracePt t="20982" x="10040938" y="5621338"/>
          <p14:tracePt t="21006" x="10058400" y="5621338"/>
          <p14:tracePt t="21308" x="10075863" y="5621338"/>
          <p14:tracePt t="21315" x="10109200" y="5621338"/>
          <p14:tracePt t="21324" x="10142538" y="5638800"/>
          <p14:tracePt t="21332" x="10193338" y="5656263"/>
          <p14:tracePt t="21340" x="10244138" y="5672138"/>
          <p14:tracePt t="21348" x="10329863" y="5707063"/>
          <p14:tracePt t="21356" x="10414000" y="5740400"/>
          <p14:tracePt t="21364" x="10482263" y="5773738"/>
          <p14:tracePt t="21372" x="10533063" y="5773738"/>
          <p14:tracePt t="21380" x="10583863" y="5791200"/>
          <p14:tracePt t="21388" x="10634663" y="5808663"/>
          <p14:tracePt t="21397" x="10668000" y="5824538"/>
          <p14:tracePt t="21405" x="10685463" y="5842000"/>
          <p14:tracePt t="21413" x="10701338" y="5842000"/>
          <p14:tracePt t="21421" x="10718800" y="5842000"/>
          <p14:tracePt t="21429" x="10736263" y="5859463"/>
          <p14:tracePt t="24407" x="10718800" y="5859463"/>
          <p14:tracePt t="24414" x="10701338" y="5859463"/>
          <p14:tracePt t="24482" x="10414000" y="5824538"/>
          <p14:tracePt t="24489" x="10345738" y="5808663"/>
          <p14:tracePt t="24497" x="10244138" y="5808663"/>
          <p14:tracePt t="24504" x="10160000" y="5808663"/>
          <p14:tracePt t="24512" x="10075863" y="5808663"/>
          <p14:tracePt t="24520" x="9956800" y="5808663"/>
          <p14:tracePt t="24529" x="9821863" y="5808663"/>
          <p14:tracePt t="24536" x="9618663" y="5791200"/>
          <p14:tracePt t="24545" x="9550400" y="5791200"/>
          <p14:tracePt t="24553" x="9398000" y="5791200"/>
          <p14:tracePt t="24562" x="9278938" y="5773738"/>
          <p14:tracePt t="24569" x="9144000" y="5757863"/>
          <p14:tracePt t="24578" x="9024938" y="5740400"/>
          <p14:tracePt t="24585" x="8890000" y="5740400"/>
          <p14:tracePt t="24594" x="8788400" y="5722938"/>
          <p14:tracePt t="24602" x="8686800" y="5707063"/>
          <p14:tracePt t="24611" x="8585200" y="5707063"/>
          <p14:tracePt t="24618" x="8501063" y="5672138"/>
          <p14:tracePt t="24627" x="8415338" y="5672138"/>
          <p14:tracePt t="24634" x="8382000" y="5672138"/>
          <p14:tracePt t="24644" x="8313738" y="5656263"/>
          <p14:tracePt t="24652" x="8262938" y="5656263"/>
          <p14:tracePt t="24660" x="8212138" y="5638800"/>
          <p14:tracePt t="24668" x="8178800" y="5638800"/>
          <p14:tracePt t="24677" x="8145463" y="5638800"/>
          <p14:tracePt t="24683" x="8110538" y="5621338"/>
          <p14:tracePt t="24693" x="8077200" y="5621338"/>
          <p14:tracePt t="24700" x="8077200" y="5605463"/>
          <p14:tracePt t="24711" x="8059738" y="5605463"/>
          <p14:tracePt t="24717" x="8043863" y="5605463"/>
          <p14:tracePt t="24727" x="8026400" y="5605463"/>
          <p14:tracePt t="24756" x="8008938" y="5605463"/>
          <p14:tracePt t="24773" x="7993063" y="5605463"/>
          <p14:tracePt t="24788" x="7975600" y="5605463"/>
          <p14:tracePt t="24797" x="7958138" y="5605463"/>
          <p14:tracePt t="24805" x="7942263" y="5605463"/>
          <p14:tracePt t="24813" x="7907338" y="5605463"/>
          <p14:tracePt t="24821" x="7891463" y="5605463"/>
          <p14:tracePt t="24829" x="7856538" y="5605463"/>
          <p14:tracePt t="24837" x="7840663" y="5605463"/>
          <p14:tracePt t="24845" x="7805738" y="5605463"/>
          <p14:tracePt t="24854" x="7789863" y="5605463"/>
          <p14:tracePt t="24862" x="7754938" y="5621338"/>
          <p14:tracePt t="24870" x="7739063" y="5621338"/>
          <p14:tracePt t="24878" x="7704138" y="5621338"/>
          <p14:tracePt t="24886" x="7688263" y="5638800"/>
          <p14:tracePt t="24894" x="7670800" y="5638800"/>
          <p14:tracePt t="24902" x="7653338" y="5638800"/>
          <p14:tracePt t="24910" x="7620000" y="5656263"/>
          <p14:tracePt t="24927" x="7602538" y="5656263"/>
          <p14:tracePt t="24935" x="7586663" y="5656263"/>
          <p14:tracePt t="24944" x="7586663" y="5672138"/>
          <p14:tracePt t="24960" x="7569200" y="5672138"/>
          <p14:tracePt t="25074" x="7569200" y="5689600"/>
          <p14:tracePt t="25277" x="7586663" y="5689600"/>
          <p14:tracePt t="25293" x="7602538" y="5689600"/>
          <p14:tracePt t="25301" x="7620000" y="5689600"/>
          <p14:tracePt t="25310" x="7637463" y="5689600"/>
          <p14:tracePt t="25317" x="7653338" y="5689600"/>
          <p14:tracePt t="25326" x="7670800" y="5689600"/>
          <p14:tracePt t="25334" x="7688263" y="5689600"/>
          <p14:tracePt t="25342" x="7721600" y="5689600"/>
          <p14:tracePt t="25350" x="7754938" y="5689600"/>
          <p14:tracePt t="25358" x="7805738" y="5689600"/>
          <p14:tracePt t="25366" x="7856538" y="5707063"/>
          <p14:tracePt t="25374" x="7942263" y="5707063"/>
          <p14:tracePt t="25382" x="8026400" y="5722938"/>
          <p14:tracePt t="25390" x="8110538" y="5740400"/>
          <p14:tracePt t="25399" x="8212138" y="5757863"/>
          <p14:tracePt t="25407" x="8331200" y="5773738"/>
          <p14:tracePt t="25415" x="8450263" y="5791200"/>
          <p14:tracePt t="25423" x="8585200" y="5824538"/>
          <p14:tracePt t="25432" x="8704263" y="5859463"/>
          <p14:tracePt t="25439" x="8821738" y="5875338"/>
          <p14:tracePt t="25448" x="8958263" y="5910263"/>
          <p14:tracePt t="25456" x="9075738" y="5926138"/>
          <p14:tracePt t="25464" x="9212263" y="5961063"/>
          <p14:tracePt t="25472" x="9347200" y="5976938"/>
          <p14:tracePt t="25480" x="9466263" y="5994400"/>
          <p14:tracePt t="25488" x="9583738" y="6011863"/>
          <p14:tracePt t="25497" x="9702800" y="6027738"/>
          <p14:tracePt t="25504" x="9804400" y="6027738"/>
          <p14:tracePt t="25513" x="9906000" y="6027738"/>
          <p14:tracePt t="25521" x="9990138" y="6027738"/>
          <p14:tracePt t="25530" x="10075863" y="6027738"/>
          <p14:tracePt t="25537" x="10160000" y="6027738"/>
          <p14:tracePt t="25546" x="10228263" y="6027738"/>
          <p14:tracePt t="25553" x="10312400" y="6011863"/>
          <p14:tracePt t="25562" x="10345738" y="5994400"/>
          <p14:tracePt t="25570" x="10396538" y="5976938"/>
          <p14:tracePt t="25578" x="10447338" y="5961063"/>
          <p14:tracePt t="25586" x="10482263" y="5961063"/>
          <p14:tracePt t="25595" x="10533063" y="5943600"/>
          <p14:tracePt t="25603" x="10566400" y="5943600"/>
          <p14:tracePt t="25612" x="10583863" y="5943600"/>
          <p14:tracePt t="25618" x="10599738" y="5943600"/>
          <p14:tracePt t="25628" x="10617200" y="5926138"/>
          <p14:tracePt t="25635" x="10634663" y="5926138"/>
          <p14:tracePt t="25660" x="10650538" y="5926138"/>
          <p14:tracePt t="25708" x="10650538" y="5910263"/>
          <p14:tracePt t="27038" x="10650538" y="5926138"/>
          <p14:tracePt t="27046" x="10650538" y="5943600"/>
          <p14:tracePt t="27062" x="10650538" y="5961063"/>
          <p14:tracePt t="27078" x="10650538" y="5976938"/>
          <p14:tracePt t="27086" x="10634663" y="5976938"/>
          <p14:tracePt t="27103" x="10634663" y="5994400"/>
          <p14:tracePt t="27111" x="10617200" y="5994400"/>
          <p14:tracePt t="27119" x="10599738" y="5994400"/>
          <p14:tracePt t="27128" x="10599738" y="6011863"/>
          <p14:tracePt t="27144" x="10583863" y="6011863"/>
          <p14:tracePt t="27151" x="10566400" y="6011863"/>
          <p14:tracePt t="27168" x="10566400" y="6027738"/>
          <p14:tracePt t="27176" x="10548938" y="6027738"/>
          <p14:tracePt t="27184" x="10533063" y="6027738"/>
          <p14:tracePt t="27209" x="10515600" y="6027738"/>
          <p14:tracePt t="27249" x="10498138" y="6027738"/>
          <p14:tracePt t="29797" x="10482263" y="6027738"/>
          <p14:tracePt t="29866" x="10464800" y="6011863"/>
          <p14:tracePt t="29873" x="10447338" y="6011863"/>
          <p14:tracePt t="29952" x="10431463" y="6011863"/>
          <p14:tracePt t="29984" x="10414000" y="6011863"/>
          <p14:tracePt t="30017" x="10396538" y="6011863"/>
          <p14:tracePt t="30041" x="10396538" y="5994400"/>
          <p14:tracePt t="30049" x="10380663" y="5976938"/>
          <p14:tracePt t="30066" x="10363200" y="5961063"/>
          <p14:tracePt t="30074" x="10363200" y="5943600"/>
          <p14:tracePt t="30082" x="10363200" y="5926138"/>
          <p14:tracePt t="30090" x="10345738" y="5892800"/>
          <p14:tracePt t="30099" x="10345738" y="5875338"/>
          <p14:tracePt t="30106" x="10345738" y="5842000"/>
          <p14:tracePt t="30114" x="10345738" y="5773738"/>
          <p14:tracePt t="30123" x="10345738" y="5757863"/>
          <p14:tracePt t="30131" x="10345738" y="5722938"/>
          <p14:tracePt t="30139" x="10345738" y="5638800"/>
          <p14:tracePt t="30147" x="10345738" y="5621338"/>
          <p14:tracePt t="30155" x="10345738" y="5554663"/>
          <p14:tracePt t="30164" x="10345738" y="5519738"/>
          <p14:tracePt t="30171" x="10345738" y="5453063"/>
          <p14:tracePt t="30180" x="10363200" y="5402263"/>
          <p14:tracePt t="30188" x="10363200" y="5351463"/>
          <p14:tracePt t="30196" x="10363200" y="5283200"/>
          <p14:tracePt t="30204" x="10363200" y="5232400"/>
          <p14:tracePt t="30212" x="10363200" y="5181600"/>
          <p14:tracePt t="30220" x="10363200" y="5130800"/>
          <p14:tracePt t="30229" x="10363200" y="5062538"/>
          <p14:tracePt t="30236" x="10363200" y="4995863"/>
          <p14:tracePt t="30246" x="10363200" y="4927600"/>
          <p14:tracePt t="30253" x="10363200" y="4859338"/>
          <p14:tracePt t="30263" x="10363200" y="4826000"/>
          <p14:tracePt t="30269" x="10363200" y="4775200"/>
          <p14:tracePt t="30279" x="10363200" y="4724400"/>
          <p14:tracePt t="30286" x="10363200" y="4673600"/>
          <p14:tracePt t="30295" x="10363200" y="4622800"/>
          <p14:tracePt t="30302" x="10363200" y="4589463"/>
          <p14:tracePt t="30312" x="10363200" y="4554538"/>
          <p14:tracePt t="30318" x="10363200" y="4521200"/>
          <p14:tracePt t="30328" x="10363200" y="4487863"/>
          <p14:tracePt t="30335" x="10363200" y="4470400"/>
          <p14:tracePt t="30345" x="10363200" y="4437063"/>
          <p14:tracePt t="30352" x="10363200" y="4402138"/>
          <p14:tracePt t="30362" x="10363200" y="4386263"/>
          <p14:tracePt t="30375" x="10363200" y="4368800"/>
          <p14:tracePt t="30383" x="10363200" y="4351338"/>
          <p14:tracePt t="30391" x="10363200" y="4335463"/>
          <p14:tracePt t="30399" x="10380663" y="4318000"/>
          <p14:tracePt t="30415" x="10380663" y="4300538"/>
          <p14:tracePt t="30424" x="10396538" y="4300538"/>
          <p14:tracePt t="30440" x="10396538" y="4284663"/>
          <p14:tracePt t="30448" x="10396538" y="4267200"/>
          <p14:tracePt t="30456" x="10414000" y="4267200"/>
          <p14:tracePt t="30472" x="10414000" y="4249738"/>
          <p14:tracePt t="30488" x="10431463" y="4249738"/>
          <p14:tracePt t="30497" x="10431463" y="4233863"/>
          <p14:tracePt t="30521" x="10447338" y="4233863"/>
          <p14:tracePt t="30537" x="10464800" y="4216400"/>
          <p14:tracePt t="30546" x="10482263" y="4216400"/>
          <p14:tracePt t="30554" x="10482263" y="4198938"/>
          <p14:tracePt t="30562" x="10498138" y="4198938"/>
          <p14:tracePt t="30570" x="10515600" y="4198938"/>
          <p14:tracePt t="30578" x="10548938" y="4198938"/>
          <p14:tracePt t="30586" x="10566400" y="4183063"/>
          <p14:tracePt t="30595" x="10583863" y="4183063"/>
          <p14:tracePt t="30602" x="10599738" y="4183063"/>
          <p14:tracePt t="30611" x="10617200" y="4183063"/>
          <p14:tracePt t="30619" x="10650538" y="4165600"/>
          <p14:tracePt t="30627" x="10685463" y="4165600"/>
          <p14:tracePt t="30635" x="10701338" y="4165600"/>
          <p14:tracePt t="30643" x="10736263" y="4165600"/>
          <p14:tracePt t="30651" x="10787063" y="4165600"/>
          <p14:tracePt t="30659" x="10802938" y="4165600"/>
          <p14:tracePt t="30667" x="10853738" y="4165600"/>
          <p14:tracePt t="30676" x="10888663" y="4183063"/>
          <p14:tracePt t="30684" x="10922000" y="4216400"/>
          <p14:tracePt t="30692" x="10955338" y="4249738"/>
          <p14:tracePt t="30700" x="11006138" y="4300538"/>
          <p14:tracePt t="30708" x="11041063" y="4351338"/>
          <p14:tracePt t="30716" x="11074400" y="4419600"/>
          <p14:tracePt t="30724" x="11107738" y="4487863"/>
          <p14:tracePt t="30733" x="11125200" y="4554538"/>
          <p14:tracePt t="30740" x="11158538" y="4640263"/>
          <p14:tracePt t="30749" x="11176000" y="4724400"/>
          <p14:tracePt t="30757" x="11209338" y="4792663"/>
          <p14:tracePt t="30765" x="11209338" y="4859338"/>
          <p14:tracePt t="30773" x="11226800" y="4960938"/>
          <p14:tracePt t="30781" x="11244263" y="5029200"/>
          <p14:tracePt t="30789" x="11244263" y="5097463"/>
          <p14:tracePt t="30798" x="11244263" y="5164138"/>
          <p14:tracePt t="30806" x="11244263" y="5232400"/>
          <p14:tracePt t="30814" x="11244263" y="5300663"/>
          <p14:tracePt t="30822" x="11244263" y="5384800"/>
          <p14:tracePt t="30831" x="11244263" y="5418138"/>
          <p14:tracePt t="30838" x="11244263" y="5468938"/>
          <p14:tracePt t="30847" x="11244263" y="5519738"/>
          <p14:tracePt t="30854" x="11244263" y="5570538"/>
          <p14:tracePt t="30863" x="11226800" y="5621338"/>
          <p14:tracePt t="30871" x="11226800" y="5672138"/>
          <p14:tracePt t="30880" x="11209338" y="5707063"/>
          <p14:tracePt t="30888" x="11209338" y="5740400"/>
          <p14:tracePt t="30896" x="11193463" y="5773738"/>
          <p14:tracePt t="30904" x="11193463" y="5791200"/>
          <p14:tracePt t="30913" x="11193463" y="5808663"/>
          <p14:tracePt t="30920" x="11193463" y="5824538"/>
          <p14:tracePt t="30930" x="11193463" y="5842000"/>
          <p14:tracePt t="30936" x="11176000" y="5842000"/>
          <p14:tracePt t="32331" x="11158538" y="5842000"/>
          <p14:tracePt t="32403" x="11091863" y="5859463"/>
          <p14:tracePt t="32408" x="11091863" y="5875338"/>
          <p14:tracePt t="32414" x="11074400" y="5875338"/>
          <p14:tracePt t="32420" x="11056938" y="5875338"/>
          <p14:tracePt t="32430" x="11041063" y="5875338"/>
          <p14:tracePt t="32437" x="11023600" y="5875338"/>
          <p14:tracePt t="32453" x="11006138" y="5875338"/>
          <p14:tracePt t="32470" x="10990263" y="5875338"/>
          <p14:tracePt t="32494" x="10972800" y="5875338"/>
          <p14:tracePt t="32534" x="10955338" y="5875338"/>
          <p14:tracePt t="32567" x="10955338" y="5892800"/>
          <p14:tracePt t="32681" x="10939463" y="5892800"/>
          <p14:tracePt t="35164" x="10922000" y="5875338"/>
          <p14:tracePt t="35172" x="10888663" y="5824538"/>
          <p14:tracePt t="35179" x="10837863" y="5791200"/>
          <p14:tracePt t="35187" x="10769600" y="5722938"/>
          <p14:tracePt t="35195" x="10718800" y="5656263"/>
          <p14:tracePt t="35204" x="10650538" y="5570538"/>
          <p14:tracePt t="35212" x="10599738" y="5503863"/>
          <p14:tracePt t="35220" x="10548938" y="5435600"/>
          <p14:tracePt t="35228" x="10515600" y="5402263"/>
          <p14:tracePt t="35237" x="10482263" y="5334000"/>
          <p14:tracePt t="35244" x="10447338" y="5300663"/>
          <p14:tracePt t="35252" x="10414000" y="5249863"/>
          <p14:tracePt t="35261" x="10380663" y="5214938"/>
          <p14:tracePt t="35268" x="10363200" y="5181600"/>
          <p14:tracePt t="35277" x="10345738" y="5148263"/>
          <p14:tracePt t="35285" x="10312400" y="5113338"/>
          <p14:tracePt t="35293" x="10294938" y="5097463"/>
          <p14:tracePt t="35301" x="10279063" y="5062538"/>
          <p14:tracePt t="35309" x="10244138" y="5046663"/>
          <p14:tracePt t="35317" x="10210800" y="4995863"/>
          <p14:tracePt t="35326" x="10193338" y="4960938"/>
          <p14:tracePt t="35334" x="10160000" y="4910138"/>
          <p14:tracePt t="35342" x="10126663" y="4876800"/>
          <p14:tracePt t="35350" x="10109200" y="4826000"/>
          <p14:tracePt t="35358" x="10075863" y="4757738"/>
          <p14:tracePt t="35366" x="10025063" y="4673600"/>
          <p14:tracePt t="35374" x="9990138" y="4605338"/>
          <p14:tracePt t="35382" x="9956800" y="4538663"/>
          <p14:tracePt t="35391" x="9923463" y="4437063"/>
          <p14:tracePt t="35399" x="9872663" y="4335463"/>
          <p14:tracePt t="35407" x="9837738" y="4249738"/>
          <p14:tracePt t="35415" x="9804400" y="4165600"/>
          <p14:tracePt t="35423" x="9771063" y="4097338"/>
          <p14:tracePt t="35431" x="9753600" y="4030663"/>
          <p14:tracePt t="35440" x="9720263" y="3995738"/>
          <p14:tracePt t="35447" x="9685338" y="3894138"/>
          <p14:tracePt t="35456" x="9669463" y="3860800"/>
          <p14:tracePt t="35464" x="9634538" y="3827463"/>
          <p14:tracePt t="35472" x="9618663" y="3776663"/>
          <p14:tracePt t="35480" x="9583738" y="3741738"/>
          <p14:tracePt t="35488" x="9567863" y="3690938"/>
          <p14:tracePt t="35496" x="9550400" y="3657600"/>
          <p14:tracePt t="35505" x="9532938" y="3640138"/>
          <p14:tracePt t="35513" x="9517063" y="3606800"/>
          <p14:tracePt t="35522" x="9499600" y="3589338"/>
          <p14:tracePt t="35530" x="9482138" y="3556000"/>
          <p14:tracePt t="35545" x="9482138" y="3538538"/>
          <p14:tracePt t="35561" x="9482138" y="3522663"/>
          <p14:tracePt t="35570" x="9499600" y="3522663"/>
          <p14:tracePt t="35578" x="9532938" y="3522663"/>
          <p14:tracePt t="35587" x="9583738" y="3522663"/>
          <p14:tracePt t="35809" x="9532938" y="3505200"/>
          <p14:tracePt t="35817" x="9482138" y="3487738"/>
          <p14:tracePt t="35826" x="9415463" y="3436938"/>
          <p14:tracePt t="35834" x="9347200" y="3386138"/>
          <p14:tracePt t="35842" x="9278938" y="3319463"/>
          <p14:tracePt t="35850" x="9212263" y="3268663"/>
          <p14:tracePt t="35859" x="9059863" y="3116263"/>
          <p14:tracePt t="35866" x="8890000" y="2979738"/>
          <p14:tracePt t="35875" x="8737600" y="2827338"/>
          <p14:tracePt t="35883" x="8653463" y="2760663"/>
          <p14:tracePt t="35891" x="8516938" y="2641600"/>
          <p14:tracePt t="35899" x="8382000" y="2540000"/>
          <p14:tracePt t="35907" x="8280400" y="2455863"/>
          <p14:tracePt t="35915" x="8178800" y="2405063"/>
          <p14:tracePt t="35924" x="8110538" y="2354263"/>
          <p14:tracePt t="35932" x="8077200" y="2336800"/>
          <p14:tracePt t="35940" x="8008938" y="2303463"/>
          <p14:tracePt t="35948" x="7958138" y="2268538"/>
          <p14:tracePt t="35956" x="7924800" y="2252663"/>
          <p14:tracePt t="35964" x="7891463" y="2235200"/>
          <p14:tracePt t="35973" x="7856538" y="2235200"/>
          <p14:tracePt t="35980" x="7840663" y="2217738"/>
          <p14:tracePt t="35989" x="7823200" y="2201863"/>
          <p14:tracePt t="35996" x="7805738" y="2201863"/>
          <p14:tracePt t="36013" x="7789863" y="2184400"/>
          <p14:tracePt t="36021" x="7772400" y="2184400"/>
          <p14:tracePt t="36029" x="7772400" y="2166938"/>
          <p14:tracePt t="36038" x="7754938" y="2166938"/>
          <p14:tracePt t="36045" x="7754938" y="2151063"/>
          <p14:tracePt t="36054" x="7739063" y="2151063"/>
          <p14:tracePt t="36062" x="7721600" y="2133600"/>
          <p14:tracePt t="36070" x="7721600" y="2116138"/>
          <p14:tracePt t="36078" x="7704138" y="2116138"/>
          <p14:tracePt t="36087" x="7704138" y="2100263"/>
          <p14:tracePt t="36094" x="7688263" y="2100263"/>
          <p14:tracePt t="36102" x="7688263" y="2082800"/>
          <p14:tracePt t="36118" x="7670800" y="2065338"/>
          <p14:tracePt t="36159" x="7653338" y="2065338"/>
          <p14:tracePt t="36192" x="7653338" y="2049463"/>
          <p14:tracePt t="36346" x="7637463" y="2032000"/>
          <p14:tracePt t="36428" x="7637463" y="2014538"/>
          <p14:tracePt t="36485" x="7653338" y="2014538"/>
          <p14:tracePt t="36501" x="7670800" y="2014538"/>
          <p14:tracePt t="36509" x="7688263" y="2014538"/>
          <p14:tracePt t="36517" x="7704138" y="2014538"/>
          <p14:tracePt t="36533" x="7721600" y="2014538"/>
          <p14:tracePt t="36541" x="7739063" y="2014538"/>
          <p14:tracePt t="36558" x="7739063" y="1998663"/>
          <p14:tracePt t="36575" x="7754938" y="1998663"/>
          <p14:tracePt t="36615" x="7772400" y="1998663"/>
          <p14:tracePt t="38291" x="7789863" y="1998663"/>
          <p14:tracePt t="38298" x="7805738" y="1998663"/>
          <p14:tracePt t="38360" x="8008938" y="2032000"/>
          <p14:tracePt t="38367" x="8059738" y="2049463"/>
          <p14:tracePt t="38374" x="8094663" y="2065338"/>
          <p14:tracePt t="38381" x="8145463" y="2100263"/>
          <p14:tracePt t="38388" x="8196263" y="2133600"/>
          <p14:tracePt t="38396" x="8247063" y="2166938"/>
          <p14:tracePt t="38405" x="8313738" y="2217738"/>
          <p14:tracePt t="38412" x="8382000" y="2268538"/>
          <p14:tracePt t="38420" x="8483600" y="2336800"/>
          <p14:tracePt t="38428" x="8567738" y="2420938"/>
          <p14:tracePt t="38436" x="8653463" y="2489200"/>
          <p14:tracePt t="38445" x="8770938" y="2573338"/>
          <p14:tracePt t="38453" x="8872538" y="2641600"/>
          <p14:tracePt t="38461" x="8991600" y="2709863"/>
          <p14:tracePt t="38469" x="9093200" y="2776538"/>
          <p14:tracePt t="38477" x="9212263" y="2827338"/>
          <p14:tracePt t="38485" x="9296400" y="2895600"/>
          <p14:tracePt t="38494" x="9415463" y="2963863"/>
          <p14:tracePt t="38502" x="9499600" y="3014663"/>
          <p14:tracePt t="38510" x="9583738" y="3065463"/>
          <p14:tracePt t="38518" x="9652000" y="3116263"/>
          <p14:tracePt t="38527" x="9685338" y="3132138"/>
          <p14:tracePt t="38534" x="9753600" y="3167063"/>
          <p14:tracePt t="38543" x="9804400" y="3182938"/>
          <p14:tracePt t="38550" x="9837738" y="3200400"/>
          <p14:tracePt t="38738" x="9855200" y="3200400"/>
          <p14:tracePt t="38746" x="9956800" y="3251200"/>
          <p14:tracePt t="38754" x="10058400" y="3302000"/>
          <p14:tracePt t="38762" x="10193338" y="3370263"/>
          <p14:tracePt t="38770" x="10345738" y="3454400"/>
          <p14:tracePt t="38778" x="10650538" y="3606800"/>
          <p14:tracePt t="38786" x="11006138" y="3776663"/>
          <p14:tracePt t="38794" x="11379200" y="3944938"/>
          <p14:tracePt t="38802" x="11564938" y="4030663"/>
          <p14:tracePt t="38811" x="11904663" y="4198938"/>
          <p14:tracePt t="46512" x="11549063" y="4808538"/>
          <p14:tracePt t="46519" x="11193463" y="4775200"/>
          <p14:tracePt t="46526" x="10447338" y="4640263"/>
          <p14:tracePt t="46533" x="9753600" y="4554538"/>
          <p14:tracePt t="46542" x="9194800" y="4521200"/>
          <p14:tracePt t="46550" x="8653463" y="4487863"/>
          <p14:tracePt t="46558" x="8432800" y="4487863"/>
          <p14:tracePt t="46566" x="8026400" y="4487863"/>
          <p14:tracePt t="46574" x="7907338" y="4487863"/>
          <p14:tracePt t="46582" x="7602538" y="4487863"/>
          <p14:tracePt t="46591" x="7399338" y="4487863"/>
          <p14:tracePt t="46599" x="7348538" y="4487863"/>
          <p14:tracePt t="46607" x="7213600" y="4503738"/>
          <p14:tracePt t="46615" x="7129463" y="4503738"/>
          <p14:tracePt t="46623" x="7078663" y="4503738"/>
          <p14:tracePt t="46631" x="7043738" y="4503738"/>
          <p14:tracePt t="46835" x="7027863" y="4503738"/>
          <p14:tracePt t="46842" x="6992938" y="4521200"/>
          <p14:tracePt t="46851" x="6942138" y="4521200"/>
          <p14:tracePt t="46859" x="6891338" y="4538663"/>
          <p14:tracePt t="46867" x="6824663" y="4554538"/>
          <p14:tracePt t="46875" x="6738938" y="4554538"/>
          <p14:tracePt t="46883" x="6654800" y="4554538"/>
          <p14:tracePt t="46891" x="6570663" y="4554538"/>
          <p14:tracePt t="46899" x="6484938" y="4554538"/>
          <p14:tracePt t="46907" x="6332538" y="4554538"/>
          <p14:tracePt t="46916" x="6180138" y="4554538"/>
          <p14:tracePt t="46924" x="6062663" y="4554538"/>
          <p14:tracePt t="46932" x="5926138" y="4554538"/>
          <p14:tracePt t="46940" x="5824538" y="4554538"/>
          <p14:tracePt t="46949" x="5722938" y="4572000"/>
          <p14:tracePt t="46956" x="5656263" y="4605338"/>
          <p14:tracePt t="46965" x="5588000" y="4640263"/>
          <p14:tracePt t="46972" x="5537200" y="4656138"/>
          <p14:tracePt t="46982" x="5486400" y="4706938"/>
          <p14:tracePt t="46989" x="5418138" y="4741863"/>
          <p14:tracePt t="46998" x="5367338" y="4775200"/>
          <p14:tracePt t="47005" x="5316538" y="4808538"/>
          <p14:tracePt t="47014" x="5265738" y="4859338"/>
          <p14:tracePt t="47022" x="5214938" y="4894263"/>
          <p14:tracePt t="47031" x="5181600" y="4910138"/>
          <p14:tracePt t="47038" x="5148263" y="4945063"/>
          <p14:tracePt t="47048" x="5113338" y="4960938"/>
          <p14:tracePt t="47055" x="5080000" y="4978400"/>
          <p14:tracePt t="47064" x="5046663" y="4995863"/>
          <p14:tracePt t="47071" x="5029200" y="5011738"/>
          <p14:tracePt t="47081" x="5011738" y="5011738"/>
          <p14:tracePt t="47087" x="5011738" y="5029200"/>
          <p14:tracePt t="47097" x="4995863" y="5029200"/>
          <p14:tracePt t="47103" x="4995863" y="5046663"/>
          <p14:tracePt t="47114" x="4995863" y="5062538"/>
          <p14:tracePt t="47120" x="4995863" y="5080000"/>
          <p14:tracePt t="47132" x="4995863" y="5097463"/>
          <p14:tracePt t="47137" x="4995863" y="5113338"/>
          <p14:tracePt t="47147" x="4995863" y="5148263"/>
          <p14:tracePt t="47154" x="4995863" y="5181600"/>
          <p14:tracePt t="47164" x="4995863" y="5214938"/>
          <p14:tracePt t="47170" x="5011738" y="5265738"/>
          <p14:tracePt t="47181" x="5011738" y="5316538"/>
          <p14:tracePt t="47187" x="5011738" y="5367338"/>
          <p14:tracePt t="47197" x="5011738" y="5418138"/>
          <p14:tracePt t="47203" x="5011738" y="5453063"/>
          <p14:tracePt t="47214" x="5011738" y="5503863"/>
          <p14:tracePt t="47220" x="4995863" y="5554663"/>
          <p14:tracePt t="47231" x="4978400" y="5605463"/>
          <p14:tracePt t="47238" x="4927600" y="5638800"/>
          <p14:tracePt t="47247" x="4894263" y="5689600"/>
          <p14:tracePt t="47254" x="4843463" y="5722938"/>
          <p14:tracePt t="47264" x="4775200" y="5757863"/>
          <p14:tracePt t="47271" x="4691063" y="5791200"/>
          <p14:tracePt t="47281" x="4605338" y="5824538"/>
          <p14:tracePt t="47287" x="4503738" y="5842000"/>
          <p14:tracePt t="47297" x="4402138" y="5859463"/>
          <p14:tracePt t="47304" x="4216400" y="5875338"/>
          <p14:tracePt t="47314" x="4148138" y="5875338"/>
          <p14:tracePt t="47316" x="3929063" y="5875338"/>
          <p14:tracePt t="47322" x="3776663" y="5875338"/>
          <p14:tracePt t="47331" x="3690938" y="5842000"/>
          <p14:tracePt t="47339" x="3454400" y="5757863"/>
          <p14:tracePt t="47348" x="3386138" y="5722938"/>
          <p14:tracePt t="47356" x="3251200" y="5656263"/>
          <p14:tracePt t="47365" x="3116263" y="5588000"/>
          <p14:tracePt t="47372" x="2979738" y="5503863"/>
          <p14:tracePt t="47381" x="2895600" y="5418138"/>
          <p14:tracePt t="47388" x="2794000" y="5334000"/>
          <p14:tracePt t="47397" x="2692400" y="5232400"/>
          <p14:tracePt t="47405" x="2624138" y="5148263"/>
          <p14:tracePt t="47414" x="2573338" y="5062538"/>
          <p14:tracePt t="47421" x="2522538" y="4978400"/>
          <p14:tracePt t="47431" x="2471738" y="4876800"/>
          <p14:tracePt t="47438" x="2438400" y="4808538"/>
          <p14:tracePt t="47447" x="2405063" y="4741863"/>
          <p14:tracePt t="47454" x="2405063" y="4706938"/>
          <p14:tracePt t="47467" x="2387600" y="4656138"/>
          <p14:tracePt t="47474" x="2354263" y="4605338"/>
          <p14:tracePt t="47483" x="2354263" y="4554538"/>
          <p14:tracePt t="47488" x="2354263" y="4521200"/>
          <p14:tracePt t="47500" x="2354263" y="4470400"/>
          <p14:tracePt t="47506" x="2354263" y="4437063"/>
          <p14:tracePt t="47517" x="2354263" y="4386263"/>
          <p14:tracePt t="47522" x="2354263" y="4335463"/>
          <p14:tracePt t="47534" x="2354263" y="4284663"/>
          <p14:tracePt t="47539" x="2354263" y="4249738"/>
          <p14:tracePt t="47550" x="2370138" y="4198938"/>
          <p14:tracePt t="47552" x="2405063" y="4148138"/>
          <p14:tracePt t="47560" x="2420938" y="4097338"/>
          <p14:tracePt t="47568" x="2471738" y="4046538"/>
          <p14:tracePt t="47575" x="2506663" y="3979863"/>
          <p14:tracePt t="47585" x="2540000" y="3929063"/>
          <p14:tracePt t="47592" x="2573338" y="3860800"/>
          <p14:tracePt t="47601" x="2608263" y="3843338"/>
          <p14:tracePt t="47608" x="2624138" y="3792538"/>
          <p14:tracePt t="47618" x="2659063" y="3759200"/>
          <p14:tracePt t="47625" x="2709863" y="3725863"/>
          <p14:tracePt t="47634" x="2725738" y="3690938"/>
          <p14:tracePt t="47641" x="2776538" y="3624263"/>
          <p14:tracePt t="47650" x="2827338" y="3589338"/>
          <p14:tracePt t="47657" x="2862263" y="3573463"/>
          <p14:tracePt t="47667" x="2913063" y="3538538"/>
          <p14:tracePt t="47675" x="2946400" y="3505200"/>
          <p14:tracePt t="47683" x="3014663" y="3471863"/>
          <p14:tracePt t="47691" x="3065463" y="3436938"/>
          <p14:tracePt t="47700" x="3116263" y="3421063"/>
          <p14:tracePt t="47708" x="3182938" y="3403600"/>
          <p14:tracePt t="47717" x="3200400" y="3386138"/>
          <p14:tracePt t="47724" x="3302000" y="3352800"/>
          <p14:tracePt t="47733" x="3335338" y="3319463"/>
          <p14:tracePt t="47740" x="3370263" y="3319463"/>
          <p14:tracePt t="47750" x="3454400" y="3284538"/>
          <p14:tracePt t="47758" x="3487738" y="3284538"/>
          <p14:tracePt t="47767" x="3573463" y="3251200"/>
          <p14:tracePt t="47774" x="3606800" y="3251200"/>
          <p14:tracePt t="47784" x="3675063" y="3233738"/>
          <p14:tracePt t="47790" x="3708400" y="3233738"/>
          <p14:tracePt t="47801" x="3741738" y="3217863"/>
          <p14:tracePt t="47807" x="3792538" y="3200400"/>
          <p14:tracePt t="47817" x="3843338" y="3200400"/>
          <p14:tracePt t="47822" x="3911600" y="3182938"/>
          <p14:tracePt t="47834" x="3962400" y="3182938"/>
          <p14:tracePt t="47839" x="3995738" y="3182938"/>
          <p14:tracePt t="47851" x="4046538" y="3182938"/>
          <p14:tracePt t="47856" x="4081463" y="3182938"/>
          <p14:tracePt t="47868" x="4165600" y="3182938"/>
          <p14:tracePt t="47869" x="4216400" y="3182938"/>
          <p14:tracePt t="47876" x="4267200" y="3182938"/>
          <p14:tracePt t="47885" x="4335463" y="3200400"/>
          <p14:tracePt t="47893" x="4368800" y="3233738"/>
          <p14:tracePt t="47901" x="4419600" y="3251200"/>
          <p14:tracePt t="47909" x="4487863" y="3268663"/>
          <p14:tracePt t="47918" x="4521200" y="3284538"/>
          <p14:tracePt t="47927" x="4572000" y="3319463"/>
          <p14:tracePt t="47935" x="4640263" y="3335338"/>
          <p14:tracePt t="47943" x="4691063" y="3370263"/>
          <p14:tracePt t="47951" x="4724400" y="3403600"/>
          <p14:tracePt t="47958" x="4792663" y="3454400"/>
          <p14:tracePt t="47967" x="4843463" y="3505200"/>
          <p14:tracePt t="47974" x="4894263" y="3556000"/>
          <p14:tracePt t="47984" x="4945063" y="3624263"/>
          <p14:tracePt t="47991" x="4995863" y="3675063"/>
          <p14:tracePt t="48001" x="5046663" y="3741738"/>
          <p14:tracePt t="48007" x="5080000" y="3792538"/>
          <p14:tracePt t="48017" x="5113338" y="3860800"/>
          <p14:tracePt t="48024" x="5164138" y="3911600"/>
          <p14:tracePt t="48034" x="5181600" y="3944938"/>
          <p14:tracePt t="48041" x="5232400" y="4013200"/>
          <p14:tracePt t="48050" x="5232400" y="4046538"/>
          <p14:tracePt t="48056" x="5283200" y="4114800"/>
          <p14:tracePt t="48068" x="5300663" y="4165600"/>
          <p14:tracePt t="48074" x="5316538" y="4198938"/>
          <p14:tracePt t="48084" x="5334000" y="4249738"/>
          <p14:tracePt t="48090" x="5351463" y="4300538"/>
          <p14:tracePt t="48100" x="5351463" y="4335463"/>
          <p14:tracePt t="48106" x="5367338" y="4386263"/>
          <p14:tracePt t="48117" x="5367338" y="4419600"/>
          <p14:tracePt t="48123" x="5384800" y="4470400"/>
          <p14:tracePt t="48135" x="5384800" y="4503738"/>
          <p14:tracePt t="48139" x="5384800" y="4538663"/>
          <p14:tracePt t="48151" x="5384800" y="4572000"/>
          <p14:tracePt t="48156" x="5384800" y="4605338"/>
          <p14:tracePt t="48167" x="5384800" y="4622800"/>
          <p14:tracePt t="48172" x="5384800" y="4640263"/>
          <p14:tracePt t="48185" x="5384800" y="4656138"/>
          <p14:tracePt t="48189" x="5384800" y="4673600"/>
          <p14:tracePt t="48201" x="5384800" y="4691063"/>
          <p14:tracePt t="48202" x="5384800" y="4706938"/>
          <p14:tracePt t="48209" x="5384800" y="4724400"/>
          <p14:tracePt t="48218" x="5384800" y="4741863"/>
          <p14:tracePt t="48225" x="5384800" y="4757738"/>
          <p14:tracePt t="48235" x="5384800" y="4775200"/>
          <p14:tracePt t="48241" x="5384800" y="4792663"/>
          <p14:tracePt t="48252" x="5384800" y="4808538"/>
          <p14:tracePt t="48258" x="5384800" y="4843463"/>
          <p14:tracePt t="48268" x="5384800" y="4859338"/>
          <p14:tracePt t="48274" x="5384800" y="4876800"/>
          <p14:tracePt t="48284" x="5384800" y="4910138"/>
          <p14:tracePt t="48291" x="5384800" y="4927600"/>
          <p14:tracePt t="48301" x="5384800" y="4960938"/>
          <p14:tracePt t="48307" x="5384800" y="4995863"/>
          <p14:tracePt t="48317" x="5367338" y="5046663"/>
          <p14:tracePt t="48325" x="5351463" y="5062538"/>
          <p14:tracePt t="48334" x="5351463" y="5097463"/>
          <p14:tracePt t="48340" x="5334000" y="5148263"/>
          <p14:tracePt t="48351" x="5316538" y="5181600"/>
          <p14:tracePt t="48358" x="5316538" y="5214938"/>
          <p14:tracePt t="48367" x="5283200" y="5249863"/>
          <p14:tracePt t="48375" x="5283200" y="5283200"/>
          <p14:tracePt t="48384" x="5265738" y="5316538"/>
          <p14:tracePt t="48391" x="5249863" y="5334000"/>
          <p14:tracePt t="48401" x="5232400" y="5367338"/>
          <p14:tracePt t="48407" x="5214938" y="5402263"/>
          <p14:tracePt t="48417" x="5199063" y="5418138"/>
          <p14:tracePt t="48424" x="5181600" y="5453063"/>
          <p14:tracePt t="48434" x="5181600" y="5468938"/>
          <p14:tracePt t="48440" x="5164138" y="5503863"/>
          <p14:tracePt t="48451" x="5148263" y="5519738"/>
          <p14:tracePt t="48458" x="5130800" y="5537200"/>
          <p14:tracePt t="48468" x="5130800" y="5554663"/>
          <p14:tracePt t="48473" x="5113338" y="5588000"/>
          <p14:tracePt t="48485" x="5113338" y="5605463"/>
          <p14:tracePt t="48489" x="5113338" y="5621338"/>
          <p14:tracePt t="48501" x="5097463" y="5638800"/>
          <p14:tracePt t="48510" x="5097463" y="5656263"/>
          <p14:tracePt t="48526" x="5080000" y="5672138"/>
          <p14:tracePt t="48542" x="5080000" y="5689600"/>
          <p14:tracePt t="48551" x="5080000" y="5707063"/>
          <p14:tracePt t="48576" x="5080000" y="5722938"/>
          <p14:tracePt t="48608" x="5062538" y="5740400"/>
          <p14:tracePt t="48623" x="5062538" y="5757863"/>
          <p14:tracePt t="48656" x="5062538" y="5773738"/>
          <p14:tracePt t="50361" x="5062538" y="5740400"/>
          <p14:tracePt t="50424" x="5011738" y="5164138"/>
          <p14:tracePt t="50429" x="5011738" y="4960938"/>
          <p14:tracePt t="50436" x="5011738" y="4792663"/>
          <p14:tracePt t="50442" x="4995863" y="4589463"/>
          <p14:tracePt t="50451" x="4995863" y="4487863"/>
          <p14:tracePt t="50458" x="4995863" y="4284663"/>
          <p14:tracePt t="50466" x="4995863" y="4114800"/>
          <p14:tracePt t="50474" x="4995863" y="3962400"/>
          <p14:tracePt t="50482" x="4995863" y="3860800"/>
          <p14:tracePt t="50490" x="4995863" y="3759200"/>
          <p14:tracePt t="50499" x="4995863" y="3708400"/>
          <p14:tracePt t="50507" x="4995863" y="3573463"/>
          <p14:tracePt t="50515" x="4995863" y="3487738"/>
          <p14:tracePt t="50523" x="5011738" y="3436938"/>
          <p14:tracePt t="50531" x="5011738" y="3352800"/>
          <p14:tracePt t="50539" x="5011738" y="3302000"/>
          <p14:tracePt t="50547" x="5029200" y="3268663"/>
          <p14:tracePt t="50556" x="5029200" y="3200400"/>
          <p14:tracePt t="50564" x="5046663" y="3167063"/>
          <p14:tracePt t="50572" x="5046663" y="3132138"/>
          <p14:tracePt t="50580" x="5046663" y="3098800"/>
          <p14:tracePt t="50588" x="5062538" y="3065463"/>
          <p14:tracePt t="50596" x="5062538" y="3048000"/>
          <p14:tracePt t="50604" x="5062538" y="3030538"/>
          <p14:tracePt t="50620" x="5062538" y="3014663"/>
          <p14:tracePt t="50776" x="5080000" y="3014663"/>
          <p14:tracePt t="50783" x="5113338" y="2997200"/>
          <p14:tracePt t="50791" x="5148263" y="2997200"/>
          <p14:tracePt t="50799" x="5181600" y="2979738"/>
          <p14:tracePt t="50807" x="5249863" y="2963863"/>
          <p14:tracePt t="50816" x="5300663" y="2946400"/>
          <p14:tracePt t="50824" x="5367338" y="2913063"/>
          <p14:tracePt t="50832" x="5435600" y="2895600"/>
          <p14:tracePt t="50840" x="5468938" y="2895600"/>
          <p14:tracePt t="50848" x="5503863" y="2878138"/>
          <p14:tracePt t="50856" x="5537200" y="2862263"/>
          <p14:tracePt t="50865" x="5588000" y="2862263"/>
          <p14:tracePt t="50873" x="5605463" y="2862263"/>
          <p14:tracePt t="50881" x="5621338" y="2844800"/>
          <p14:tracePt t="50897" x="5638800" y="2844800"/>
          <p14:tracePt t="50905" x="5656263" y="2844800"/>
          <p14:tracePt t="62679" x="5656263" y="2827338"/>
          <p14:tracePt t="62993" x="5656263" y="2794000"/>
          <p14:tracePt t="63004" x="5672138" y="2794000"/>
          <p14:tracePt t="63012" x="5672138" y="2776538"/>
          <p14:tracePt t="63037" x="5672138" y="2760663"/>
          <p14:tracePt t="63045" x="5689600" y="2760663"/>
          <p14:tracePt t="63053" x="5707063" y="2743200"/>
          <p14:tracePt t="63061" x="5740400" y="2725738"/>
          <p14:tracePt t="63069" x="5773738" y="2709863"/>
          <p14:tracePt t="63077" x="5808663" y="2674938"/>
          <p14:tracePt t="63085" x="5875338" y="2641600"/>
          <p14:tracePt t="63094" x="5926138" y="2608263"/>
          <p14:tracePt t="63102" x="5994400" y="2557463"/>
          <p14:tracePt t="63110" x="6078538" y="2522538"/>
          <p14:tracePt t="63118" x="6164263" y="2471738"/>
          <p14:tracePt t="63126" x="6248400" y="2420938"/>
          <p14:tracePt t="63134" x="6332538" y="2387600"/>
          <p14:tracePt t="63142" x="6400800" y="2387600"/>
          <p14:tracePt t="63346" x="6434138" y="2370138"/>
          <p14:tracePt t="63354" x="6502400" y="2336800"/>
          <p14:tracePt t="63361" x="6586538" y="2268538"/>
          <p14:tracePt t="63370" x="6789738" y="2166938"/>
          <p14:tracePt t="63378" x="7043738" y="1998663"/>
          <p14:tracePt t="63386" x="7348538" y="1778000"/>
          <p14:tracePt t="63394" x="7704138" y="1541463"/>
          <p14:tracePt t="63402" x="8094663" y="1252538"/>
          <p14:tracePt t="63410" x="8466138" y="982663"/>
          <p14:tracePt t="63419" x="8636000" y="863600"/>
          <p14:tracePt t="63427" x="8958263" y="627063"/>
          <p14:tracePt t="63435" x="9075738" y="541338"/>
          <p14:tracePt t="63443" x="9296400" y="373063"/>
          <p14:tracePt t="63451" x="9466263" y="254000"/>
          <p14:tracePt t="63459" x="9618663" y="134938"/>
          <p14:tracePt t="63468" x="9720263" y="508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CCE2C3-F963-794E-BFBE-B8D437ACAFB3}"/>
              </a:ext>
            </a:extLst>
          </p:cNvPr>
          <p:cNvSpPr>
            <a:spLocks noGrp="1"/>
          </p:cNvSpPr>
          <p:nvPr>
            <p:ph type="title"/>
          </p:nvPr>
        </p:nvSpPr>
        <p:spPr>
          <a:xfrm>
            <a:off x="838200" y="-46719"/>
            <a:ext cx="10515600" cy="1325563"/>
          </a:xfrm>
        </p:spPr>
        <p:txBody>
          <a:bodyPr>
            <a:normAutofit/>
          </a:bodyPr>
          <a:lstStyle/>
          <a:p>
            <a:r>
              <a:rPr kumimoji="1" lang="en-US" altLang="ja-JP" sz="4000" b="1" dirty="0">
                <a:latin typeface="Helvetica" pitchFamily="2" charset="0"/>
              </a:rPr>
              <a:t>Data assimilation experimental settings</a:t>
            </a:r>
            <a:endParaRPr kumimoji="1" lang="ja-JP" altLang="en-US" sz="4000" b="1">
              <a:latin typeface="Helvetica" pitchFamily="2" charset="0"/>
            </a:endParaRPr>
          </a:p>
        </p:txBody>
      </p:sp>
      <p:sp>
        <p:nvSpPr>
          <p:cNvPr id="4" name="テキスト ボックス 3">
            <a:extLst>
              <a:ext uri="{FF2B5EF4-FFF2-40B4-BE49-F238E27FC236}">
                <a16:creationId xmlns:a16="http://schemas.microsoft.com/office/drawing/2014/main" id="{7A9D193F-4B6E-7842-8FA1-B894E3AE054F}"/>
              </a:ext>
            </a:extLst>
          </p:cNvPr>
          <p:cNvSpPr txBox="1"/>
          <p:nvPr/>
        </p:nvSpPr>
        <p:spPr>
          <a:xfrm>
            <a:off x="8294181" y="6482842"/>
            <a:ext cx="4961467" cy="646331"/>
          </a:xfrm>
          <a:prstGeom prst="rect">
            <a:avLst/>
          </a:prstGeom>
          <a:noFill/>
        </p:spPr>
        <p:txBody>
          <a:bodyPr wrap="square" rtlCol="0">
            <a:spAutoFit/>
          </a:bodyPr>
          <a:lstStyle/>
          <a:p>
            <a:r>
              <a:rPr lang="en" altLang="ja-JP" dirty="0">
                <a:solidFill>
                  <a:schemeClr val="bg1">
                    <a:lumMod val="50000"/>
                  </a:schemeClr>
                </a:solidFill>
              </a:rPr>
              <a:t>AOMSUC-11 and FYSUC-2021</a:t>
            </a:r>
          </a:p>
          <a:p>
            <a:endParaRPr kumimoji="1" lang="ja-JP" altLang="en-US">
              <a:solidFill>
                <a:schemeClr val="bg1">
                  <a:lumMod val="50000"/>
                </a:schemeClr>
              </a:solidFill>
            </a:endParaRPr>
          </a:p>
        </p:txBody>
      </p:sp>
      <p:pic>
        <p:nvPicPr>
          <p:cNvPr id="5" name="イメージ" descr="イメージ">
            <a:extLst>
              <a:ext uri="{FF2B5EF4-FFF2-40B4-BE49-F238E27FC236}">
                <a16:creationId xmlns:a16="http://schemas.microsoft.com/office/drawing/2014/main" id="{D84B21BB-D07E-E845-B317-25A022C8047B}"/>
              </a:ext>
            </a:extLst>
          </p:cNvPr>
          <p:cNvPicPr>
            <a:picLocks noChangeAspect="1"/>
          </p:cNvPicPr>
          <p:nvPr/>
        </p:nvPicPr>
        <p:blipFill>
          <a:blip r:embed="rId5"/>
          <a:srcRect l="7544" t="4530" r="10956" b="43915"/>
          <a:stretch>
            <a:fillRect/>
          </a:stretch>
        </p:blipFill>
        <p:spPr>
          <a:xfrm>
            <a:off x="1303269" y="3413716"/>
            <a:ext cx="3597322" cy="3216429"/>
          </a:xfrm>
          <a:prstGeom prst="rect">
            <a:avLst/>
          </a:prstGeom>
          <a:ln w="12700">
            <a:miter lim="400000"/>
          </a:ln>
        </p:spPr>
      </p:pic>
      <p:sp>
        <p:nvSpPr>
          <p:cNvPr id="8" name="コンテンツ プレースホルダー 7">
            <a:extLst>
              <a:ext uri="{FF2B5EF4-FFF2-40B4-BE49-F238E27FC236}">
                <a16:creationId xmlns:a16="http://schemas.microsoft.com/office/drawing/2014/main" id="{E2AD5AD0-092A-9E4E-B569-EB5EC5B9FBD9}"/>
              </a:ext>
            </a:extLst>
          </p:cNvPr>
          <p:cNvSpPr>
            <a:spLocks noGrp="1"/>
          </p:cNvSpPr>
          <p:nvPr>
            <p:ph idx="1"/>
          </p:nvPr>
        </p:nvSpPr>
        <p:spPr>
          <a:xfrm>
            <a:off x="801514" y="1083349"/>
            <a:ext cx="10806404" cy="2175669"/>
          </a:xfrm>
        </p:spPr>
        <p:txBody>
          <a:bodyPr>
            <a:normAutofit/>
          </a:bodyPr>
          <a:lstStyle/>
          <a:p>
            <a:r>
              <a:rPr lang="en-US" altLang="ja-JP" sz="2000" dirty="0">
                <a:latin typeface="Helvetica" pitchFamily="2" charset="0"/>
              </a:rPr>
              <a:t>JMA NHM based variational analysis data assimilation (</a:t>
            </a:r>
            <a:r>
              <a:rPr lang="en-US" altLang="ja-JP" sz="2000" dirty="0" err="1">
                <a:latin typeface="Helvetica" pitchFamily="2" charset="0"/>
              </a:rPr>
              <a:t>JNoVA</a:t>
            </a:r>
            <a:r>
              <a:rPr lang="en-US" altLang="ja-JP" sz="2000" dirty="0">
                <a:latin typeface="Helvetica" pitchFamily="2" charset="0"/>
              </a:rPr>
              <a:t>, Honda et al. 2005)</a:t>
            </a:r>
          </a:p>
          <a:p>
            <a:r>
              <a:rPr lang="en-US" altLang="ja-JP" sz="2000" dirty="0">
                <a:latin typeface="Helvetica" pitchFamily="2" charset="0"/>
              </a:rPr>
              <a:t>4D-Var / 3-h time window / observational data assimilated hourly</a:t>
            </a:r>
          </a:p>
          <a:p>
            <a:r>
              <a:rPr lang="en-US" altLang="ja-JP" sz="2000" dirty="0">
                <a:latin typeface="Helvetica" pitchFamily="2" charset="0"/>
              </a:rPr>
              <a:t>Observation error for OCA RH: 30 %, data thinning scale: 0.04°</a:t>
            </a:r>
          </a:p>
          <a:p>
            <a:r>
              <a:rPr lang="en-US" altLang="ja-JP" sz="2000" dirty="0">
                <a:latin typeface="Helvetica" pitchFamily="2" charset="0"/>
              </a:rPr>
              <a:t>If OCA did not detect any clouds and first-guess RH was above the threshold value for the existence of a cloud, the pseudo-RH in that gird was set to a climatological clear-sky value derived from sonde observations from the past 10 years.</a:t>
            </a:r>
          </a:p>
          <a:p>
            <a:endParaRPr lang="en-US" altLang="ja-JP" sz="2000" dirty="0">
              <a:latin typeface="Helvetica" pitchFamily="2" charset="0"/>
            </a:endParaRPr>
          </a:p>
          <a:p>
            <a:endParaRPr lang="en-US" altLang="ja-JP" sz="2000" dirty="0">
              <a:latin typeface="Helvetica" pitchFamily="2" charset="0"/>
            </a:endParaRPr>
          </a:p>
          <a:p>
            <a:endParaRPr lang="ja-JP" altLang="en-US" sz="2000">
              <a:latin typeface="Helvetica" pitchFamily="2" charset="0"/>
            </a:endParaRPr>
          </a:p>
        </p:txBody>
      </p:sp>
      <p:sp>
        <p:nvSpPr>
          <p:cNvPr id="3" name="テキスト ボックス 2">
            <a:extLst>
              <a:ext uri="{FF2B5EF4-FFF2-40B4-BE49-F238E27FC236}">
                <a16:creationId xmlns:a16="http://schemas.microsoft.com/office/drawing/2014/main" id="{344F546C-16FB-8D46-9A9A-0CB0358B057D}"/>
              </a:ext>
            </a:extLst>
          </p:cNvPr>
          <p:cNvSpPr txBox="1"/>
          <p:nvPr/>
        </p:nvSpPr>
        <p:spPr>
          <a:xfrm>
            <a:off x="2008342" y="6438177"/>
            <a:ext cx="2470245" cy="338554"/>
          </a:xfrm>
          <a:prstGeom prst="rect">
            <a:avLst/>
          </a:prstGeom>
          <a:noFill/>
        </p:spPr>
        <p:txBody>
          <a:bodyPr wrap="square" rtlCol="0">
            <a:spAutoFit/>
          </a:bodyPr>
          <a:lstStyle/>
          <a:p>
            <a:r>
              <a:rPr kumimoji="1" lang="en-US" altLang="ja-JP" sz="1600" dirty="0">
                <a:latin typeface="Hiragino Kaku Gothic Pro W3" panose="020B0300000000000000" pitchFamily="34" charset="-128"/>
                <a:ea typeface="Hiragino Kaku Gothic Pro W3" panose="020B0300000000000000" pitchFamily="34" charset="-128"/>
              </a:rPr>
              <a:t>Domain of </a:t>
            </a:r>
            <a:r>
              <a:rPr kumimoji="1" lang="en-US" altLang="ja-JP" sz="1600" dirty="0" err="1">
                <a:latin typeface="Hiragino Kaku Gothic Pro W3" panose="020B0300000000000000" pitchFamily="34" charset="-128"/>
                <a:ea typeface="Hiragino Kaku Gothic Pro W3" panose="020B0300000000000000" pitchFamily="34" charset="-128"/>
              </a:rPr>
              <a:t>JNoVA</a:t>
            </a:r>
            <a:endParaRPr kumimoji="1" lang="en-US" altLang="ja-JP" sz="1600" dirty="0">
              <a:latin typeface="Hiragino Kaku Gothic Pro W3" panose="020B0300000000000000" pitchFamily="34" charset="-128"/>
              <a:ea typeface="Hiragino Kaku Gothic Pro W3" panose="020B0300000000000000" pitchFamily="34" charset="-128"/>
            </a:endParaRPr>
          </a:p>
        </p:txBody>
      </p:sp>
      <p:pic>
        <p:nvPicPr>
          <p:cNvPr id="6" name="図 5">
            <a:extLst>
              <a:ext uri="{FF2B5EF4-FFF2-40B4-BE49-F238E27FC236}">
                <a16:creationId xmlns:a16="http://schemas.microsoft.com/office/drawing/2014/main" id="{AC7960D6-A7EF-4847-8FC3-8218EF483A6A}"/>
              </a:ext>
            </a:extLst>
          </p:cNvPr>
          <p:cNvPicPr>
            <a:picLocks noChangeAspect="1"/>
          </p:cNvPicPr>
          <p:nvPr/>
        </p:nvPicPr>
        <p:blipFill rotWithShape="1">
          <a:blip r:embed="rId6"/>
          <a:srcRect l="1408" t="594" r="2336" b="3492"/>
          <a:stretch/>
        </p:blipFill>
        <p:spPr>
          <a:xfrm>
            <a:off x="5834698" y="3413716"/>
            <a:ext cx="4586936" cy="2299998"/>
          </a:xfrm>
          <a:prstGeom prst="rect">
            <a:avLst/>
          </a:prstGeom>
        </p:spPr>
      </p:pic>
      <p:sp>
        <p:nvSpPr>
          <p:cNvPr id="9" name="テキスト ボックス 8">
            <a:extLst>
              <a:ext uri="{FF2B5EF4-FFF2-40B4-BE49-F238E27FC236}">
                <a16:creationId xmlns:a16="http://schemas.microsoft.com/office/drawing/2014/main" id="{263A73E8-581B-2B4A-ABAC-D18ED6E09D35}"/>
              </a:ext>
            </a:extLst>
          </p:cNvPr>
          <p:cNvSpPr txBox="1"/>
          <p:nvPr/>
        </p:nvSpPr>
        <p:spPr>
          <a:xfrm>
            <a:off x="5532660" y="5861017"/>
            <a:ext cx="5821140" cy="830997"/>
          </a:xfrm>
          <a:prstGeom prst="rect">
            <a:avLst/>
          </a:prstGeom>
          <a:noFill/>
        </p:spPr>
        <p:txBody>
          <a:bodyPr wrap="square" rtlCol="0">
            <a:spAutoFit/>
          </a:bodyPr>
          <a:lstStyle/>
          <a:p>
            <a:r>
              <a:rPr kumimoji="1" lang="en-US" altLang="ja-JP" sz="1600" dirty="0">
                <a:latin typeface="Hiragino Kaku Gothic Pro W3" panose="020B0300000000000000" pitchFamily="34" charset="-128"/>
                <a:ea typeface="Hiragino Kaku Gothic Pro W3" panose="020B0300000000000000" pitchFamily="34" charset="-128"/>
              </a:rPr>
              <a:t>Frequency histogram of departures of OCA RH from (a) first-guess and (b) analyses during 0000-0900 UTC 9 Sep. 2015</a:t>
            </a:r>
            <a:endParaRPr kumimoji="1" lang="ja-JP" altLang="en-US" sz="1600">
              <a:latin typeface="Hiragino Kaku Gothic Pro W3" panose="020B0300000000000000" pitchFamily="34" charset="-128"/>
              <a:ea typeface="Hiragino Kaku Gothic Pro W3" panose="020B0300000000000000" pitchFamily="34" charset="-128"/>
            </a:endParaRPr>
          </a:p>
        </p:txBody>
      </p:sp>
      <p:pic>
        <p:nvPicPr>
          <p:cNvPr id="10" name="オーディオ 9">
            <a:hlinkClick r:id="" action="ppaction://media"/>
            <a:extLst>
              <a:ext uri="{FF2B5EF4-FFF2-40B4-BE49-F238E27FC236}">
                <a16:creationId xmlns:a16="http://schemas.microsoft.com/office/drawing/2014/main" id="{D301C01C-1392-8D4F-8C83-58E8E58D0F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65315156"/>
      </p:ext>
    </p:extLst>
  </p:cSld>
  <p:clrMapOvr>
    <a:masterClrMapping/>
  </p:clrMapOvr>
  <mc:AlternateContent xmlns:mc="http://schemas.openxmlformats.org/markup-compatibility/2006" xmlns:p14="http://schemas.microsoft.com/office/powerpoint/2010/main">
    <mc:Choice Requires="p14">
      <p:transition spd="slow" p14:dur="2000" advTm="102887"/>
    </mc:Choice>
    <mc:Fallback xmlns="">
      <p:transition spd="slow" advTm="102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80874" x="3487738" y="6840538"/>
          <p14:tracePt t="80881" x="3810000" y="6723063"/>
          <p14:tracePt t="80889" x="4165600" y="6570663"/>
          <p14:tracePt t="80897" x="4554538" y="6469063"/>
          <p14:tracePt t="80905" x="4741863" y="6451600"/>
          <p14:tracePt t="80913" x="5097463" y="6367463"/>
          <p14:tracePt t="80921" x="5435600" y="6316663"/>
          <p14:tracePt t="80929" x="5757863" y="6281738"/>
          <p14:tracePt t="80938" x="6027738" y="6248400"/>
          <p14:tracePt t="80946" x="6129338" y="6248400"/>
          <p14:tracePt t="80955" x="6332538" y="6230938"/>
          <p14:tracePt t="80962" x="6469063" y="6230938"/>
          <p14:tracePt t="80971" x="6586538" y="6215063"/>
          <p14:tracePt t="80978" x="6637338" y="6215063"/>
          <p14:tracePt t="80988" x="6705600" y="6215063"/>
          <p14:tracePt t="80995" x="6789738" y="6197600"/>
          <p14:tracePt t="81004" x="6840538" y="6197600"/>
          <p14:tracePt t="81011" x="6875463" y="6197600"/>
          <p14:tracePt t="81019" x="6908800" y="6197600"/>
          <p14:tracePt t="81027" x="6942138" y="6197600"/>
          <p14:tracePt t="81035" x="6959600" y="6197600"/>
          <p14:tracePt t="81043" x="6977063" y="6197600"/>
          <p14:tracePt t="81052" x="6992938" y="6197600"/>
          <p14:tracePt t="81068" x="6992938" y="6180138"/>
          <p14:tracePt t="81076" x="7010400" y="6180138"/>
          <p14:tracePt t="81394" x="6992938" y="6180138"/>
          <p14:tracePt t="81402" x="6977063" y="6180138"/>
          <p14:tracePt t="81410" x="6942138" y="6164263"/>
          <p14:tracePt t="81418" x="6926263" y="6146800"/>
          <p14:tracePt t="81427" x="6858000" y="6113463"/>
          <p14:tracePt t="81434" x="6807200" y="6078538"/>
          <p14:tracePt t="81443" x="6738938" y="6027738"/>
          <p14:tracePt t="81450" x="6654800" y="5976938"/>
          <p14:tracePt t="81460" x="6553200" y="5910263"/>
          <p14:tracePt t="81467" x="6451600" y="5842000"/>
          <p14:tracePt t="81476" x="6350000" y="5757863"/>
          <p14:tracePt t="81483" x="6265863" y="5689600"/>
          <p14:tracePt t="81491" x="6164263" y="5588000"/>
          <p14:tracePt t="81499" x="6078538" y="5503863"/>
          <p14:tracePt t="81507" x="5994400" y="5402263"/>
          <p14:tracePt t="81516" x="5926138" y="5316538"/>
          <p14:tracePt t="81524" x="5859463" y="5214938"/>
          <p14:tracePt t="81532" x="5808663" y="5113338"/>
          <p14:tracePt t="81540" x="5773738" y="5029200"/>
          <p14:tracePt t="81548" x="5740400" y="4945063"/>
          <p14:tracePt t="81556" x="5722938" y="4859338"/>
          <p14:tracePt t="81565" x="5707063" y="4775200"/>
          <p14:tracePt t="81573" x="5707063" y="4724400"/>
          <p14:tracePt t="81581" x="5707063" y="4640263"/>
          <p14:tracePt t="81589" x="5707063" y="4589463"/>
          <p14:tracePt t="81597" x="5707063" y="4521200"/>
          <p14:tracePt t="81605" x="5740400" y="4452938"/>
          <p14:tracePt t="81613" x="5791200" y="4386263"/>
          <p14:tracePt t="81622" x="5842000" y="4318000"/>
          <p14:tracePt t="81630" x="5892800" y="4267200"/>
          <p14:tracePt t="81637" x="5961063" y="4183063"/>
          <p14:tracePt t="81646" x="6027738" y="4132263"/>
          <p14:tracePt t="81654" x="6113463" y="4081463"/>
          <p14:tracePt t="81662" x="6197600" y="4030663"/>
          <p14:tracePt t="81670" x="6299200" y="3979863"/>
          <p14:tracePt t="81678" x="6469063" y="3911600"/>
          <p14:tracePt t="81687" x="6553200" y="3894138"/>
          <p14:tracePt t="81695" x="6672263" y="3860800"/>
          <p14:tracePt t="81703" x="6807200" y="3843338"/>
          <p14:tracePt t="81711" x="7027863" y="3792538"/>
          <p14:tracePt t="81719" x="7180263" y="3776663"/>
          <p14:tracePt t="81728" x="7332663" y="3759200"/>
          <p14:tracePt t="81735" x="7416800" y="3759200"/>
          <p14:tracePt t="81745" x="7569200" y="3741738"/>
          <p14:tracePt t="81751" x="7721600" y="3741738"/>
          <p14:tracePt t="81762" x="7993063" y="3725863"/>
          <p14:tracePt t="81768" x="8059738" y="3725863"/>
          <p14:tracePt t="81778" x="8212138" y="3725863"/>
          <p14:tracePt t="81784" x="8348663" y="3725863"/>
          <p14:tracePt t="81795" x="8483600" y="3725863"/>
          <p14:tracePt t="81800" x="8602663" y="3725863"/>
          <p14:tracePt t="81811" x="8704263" y="3759200"/>
          <p14:tracePt t="81817" x="8821738" y="3776663"/>
          <p14:tracePt t="81828" x="8923338" y="3810000"/>
          <p14:tracePt t="81834" x="9042400" y="3843338"/>
          <p14:tracePt t="81844" x="9144000" y="3878263"/>
          <p14:tracePt t="81850" x="9245600" y="3911600"/>
          <p14:tracePt t="81861" x="9364663" y="3944938"/>
          <p14:tracePt t="81866" x="9499600" y="3979863"/>
          <p14:tracePt t="81877" x="9702800" y="4013200"/>
          <p14:tracePt t="81883" x="9771063" y="4030663"/>
          <p14:tracePt t="81894" x="9888538" y="4064000"/>
          <p14:tracePt t="81900" x="10007600" y="4097338"/>
          <p14:tracePt t="81911" x="10075863" y="4132263"/>
          <p14:tracePt t="81917" x="10160000" y="4165600"/>
          <p14:tracePt t="81927" x="10210800" y="4216400"/>
          <p14:tracePt t="81934" x="10244138" y="4249738"/>
          <p14:tracePt t="81944" x="10294938" y="4318000"/>
          <p14:tracePt t="81950" x="10312400" y="4386263"/>
          <p14:tracePt t="81960" x="10329863" y="4452938"/>
          <p14:tracePt t="81966" x="10329863" y="4538663"/>
          <p14:tracePt t="81978" x="10329863" y="4622800"/>
          <p14:tracePt t="81982" x="10329863" y="4706938"/>
          <p14:tracePt t="81994" x="10329863" y="4792663"/>
          <p14:tracePt t="81999" x="10329863" y="4826000"/>
          <p14:tracePt t="82011" x="10329863" y="4894263"/>
          <p14:tracePt t="82016" x="10329863" y="4960938"/>
          <p14:tracePt t="82028" x="10329863" y="5011738"/>
          <p14:tracePt t="82033" x="10329863" y="5046663"/>
          <p14:tracePt t="82044" x="10329863" y="5097463"/>
          <p14:tracePt t="82049" x="10329863" y="5130800"/>
          <p14:tracePt t="82061" x="10329863" y="5164138"/>
          <p14:tracePt t="82062" x="10329863" y="5181600"/>
          <p14:tracePt t="82069" x="10329863" y="5214938"/>
          <p14:tracePt t="82079" x="10329863" y="5249863"/>
          <p14:tracePt t="82085" x="10312400" y="5265738"/>
          <p14:tracePt t="82095" x="10312400" y="5300663"/>
          <p14:tracePt t="82101" x="10294938" y="5334000"/>
          <p14:tracePt t="82112" x="10279063" y="5351463"/>
          <p14:tracePt t="82118" x="10279063" y="5384800"/>
          <p14:tracePt t="82128" x="10261600" y="5418138"/>
          <p14:tracePt t="82134" x="10244138" y="5435600"/>
          <p14:tracePt t="82145" x="10244138" y="5468938"/>
          <p14:tracePt t="82150" x="10210800" y="5503863"/>
          <p14:tracePt t="82161" x="10193338" y="5519738"/>
          <p14:tracePt t="82167" x="10193338" y="5537200"/>
          <p14:tracePt t="82178" x="10177463" y="5570538"/>
          <p14:tracePt t="82183" x="10160000" y="5588000"/>
          <p14:tracePt t="82194" x="10160000" y="5605463"/>
          <p14:tracePt t="82199" x="10142538" y="5621338"/>
          <p14:tracePt t="82211" x="10126663" y="5621338"/>
          <p14:tracePt t="82216" x="10126663" y="5638800"/>
          <p14:tracePt t="82239" x="10109200" y="5656263"/>
          <p14:tracePt t="82280" x="10091738" y="5656263"/>
          <p14:tracePt t="82313" x="10075863" y="5656263"/>
          <p14:tracePt t="82329" x="10058400" y="5656263"/>
          <p14:tracePt t="82337" x="10058400" y="5672138"/>
          <p14:tracePt t="82418" x="10040938" y="5672138"/>
          <p14:tracePt t="94657" x="10025063" y="5672138"/>
          <p14:tracePt t="94721" x="9753600" y="5707063"/>
          <p14:tracePt t="94721" x="9720263" y="5722938"/>
          <p14:tracePt t="94729" x="9685338" y="5740400"/>
          <p14:tracePt t="94738" x="9652000" y="5740400"/>
          <p14:tracePt t="94745" x="9618663" y="5740400"/>
          <p14:tracePt t="94753" x="9583738" y="5757863"/>
          <p14:tracePt t="94762" x="9567863" y="5757863"/>
          <p14:tracePt t="94770" x="9532938" y="5757863"/>
          <p14:tracePt t="94778" x="9499600" y="5773738"/>
          <p14:tracePt t="94786" x="9466263" y="5773738"/>
          <p14:tracePt t="94794" x="9431338" y="5773738"/>
          <p14:tracePt t="94802" x="9398000" y="5791200"/>
          <p14:tracePt t="94811" x="9380538" y="5791200"/>
          <p14:tracePt t="94819" x="9329738" y="5791200"/>
          <p14:tracePt t="94827" x="9296400" y="5791200"/>
          <p14:tracePt t="94835" x="9263063" y="5791200"/>
          <p14:tracePt t="94843" x="9228138" y="5791200"/>
          <p14:tracePt t="94851" x="9194800" y="5791200"/>
          <p14:tracePt t="94859" x="9161463" y="5791200"/>
          <p14:tracePt t="94867" x="9110663" y="5791200"/>
          <p14:tracePt t="94876" x="9059863" y="5791200"/>
          <p14:tracePt t="94884" x="9009063" y="5773738"/>
          <p14:tracePt t="94892" x="8958263" y="5757863"/>
          <p14:tracePt t="94900" x="8907463" y="5757863"/>
          <p14:tracePt t="94908" x="8839200" y="5740400"/>
          <p14:tracePt t="94916" x="8755063" y="5722938"/>
          <p14:tracePt t="94924" x="8704263" y="5722938"/>
          <p14:tracePt t="94933" x="8618538" y="5722938"/>
          <p14:tracePt t="94941" x="8534400" y="5707063"/>
          <p14:tracePt t="94950" x="8450263" y="5707063"/>
          <p14:tracePt t="94957" x="8364538" y="5707063"/>
          <p14:tracePt t="94967" x="8280400" y="5707063"/>
          <p14:tracePt t="94973" x="8196263" y="5707063"/>
          <p14:tracePt t="94983" x="8128000" y="5707063"/>
          <p14:tracePt t="94989" x="8043863" y="5707063"/>
          <p14:tracePt t="95000" x="7975600" y="5707063"/>
          <p14:tracePt t="95006" x="7942263" y="5707063"/>
          <p14:tracePt t="95016" x="7891463" y="5707063"/>
          <p14:tracePt t="95022" x="7840663" y="5707063"/>
          <p14:tracePt t="95033" x="7805738" y="5707063"/>
          <p14:tracePt t="95039" x="7772400" y="5707063"/>
          <p14:tracePt t="95049" x="7754938" y="5707063"/>
          <p14:tracePt t="95055" x="7739063" y="5722938"/>
          <p14:tracePt t="95065" x="7721600" y="5722938"/>
          <p14:tracePt t="95079" x="7704138" y="5722938"/>
          <p14:tracePt t="95087" x="7704138" y="5740400"/>
          <p14:tracePt t="95112" x="7688263" y="5740400"/>
          <p14:tracePt t="95194" x="7704138" y="5740400"/>
          <p14:tracePt t="95201" x="7721600" y="5740400"/>
          <p14:tracePt t="95209" x="7739063" y="5740400"/>
          <p14:tracePt t="95217" x="7789863" y="5740400"/>
          <p14:tracePt t="95226" x="7840663" y="5757863"/>
          <p14:tracePt t="95234" x="7924800" y="5757863"/>
          <p14:tracePt t="95242" x="8008938" y="5757863"/>
          <p14:tracePt t="95250" x="8110538" y="5757863"/>
          <p14:tracePt t="95258" x="8212138" y="5757863"/>
          <p14:tracePt t="95267" x="8331200" y="5757863"/>
          <p14:tracePt t="95274" x="8450263" y="5757863"/>
          <p14:tracePt t="95283" x="8567738" y="5757863"/>
          <p14:tracePt t="95291" x="8704263" y="5757863"/>
          <p14:tracePt t="95300" x="8839200" y="5757863"/>
          <p14:tracePt t="95307" x="8991600" y="5757863"/>
          <p14:tracePt t="95317" x="9110663" y="5757863"/>
          <p14:tracePt t="95323" x="9228138" y="5757863"/>
          <p14:tracePt t="95333" x="9347200" y="5757863"/>
          <p14:tracePt t="95339" x="9448800" y="5757863"/>
          <p14:tracePt t="95350" x="9532938" y="5757863"/>
          <p14:tracePt t="95356" x="9634538" y="5757863"/>
          <p14:tracePt t="95366" x="9720263" y="5757863"/>
          <p14:tracePt t="95372" x="9753600" y="5757863"/>
          <p14:tracePt t="95383" x="9821863" y="5757863"/>
          <p14:tracePt t="95388" x="9872663" y="5757863"/>
          <p14:tracePt t="95399" x="9923463" y="5757863"/>
          <p14:tracePt t="95405" x="9939338" y="5757863"/>
          <p14:tracePt t="95416" x="9974263" y="5757863"/>
          <p14:tracePt t="95421" x="9990138" y="5757863"/>
          <p14:tracePt t="95433" x="10007600" y="5757863"/>
          <p14:tracePt t="95453" x="10025063" y="5757863"/>
          <p14:tracePt t="96565" x="9974263" y="5757863"/>
          <p14:tracePt t="96572" x="9923463" y="5757863"/>
          <p14:tracePt t="96581" x="9855200" y="5757863"/>
          <p14:tracePt t="96588" x="9804400" y="5740400"/>
          <p14:tracePt t="96596" x="9753600" y="5722938"/>
          <p14:tracePt t="96604" x="9669463" y="5707063"/>
          <p14:tracePt t="96613" x="9601200" y="5672138"/>
          <p14:tracePt t="96621" x="9431338" y="5638800"/>
          <p14:tracePt t="96629" x="9263063" y="5605463"/>
          <p14:tracePt t="96637" x="9075738" y="5570538"/>
          <p14:tracePt t="96645" x="8839200" y="5519738"/>
          <p14:tracePt t="96653" x="8618538" y="5486400"/>
          <p14:tracePt t="96661" x="8382000" y="5468938"/>
          <p14:tracePt t="96669" x="8110538" y="5435600"/>
          <p14:tracePt t="96678" x="7856538" y="5418138"/>
          <p14:tracePt t="96686" x="7620000" y="5418138"/>
          <p14:tracePt t="96694" x="7500938" y="5418138"/>
          <p14:tracePt t="96702" x="7281863" y="5418138"/>
          <p14:tracePt t="96710" x="7094538" y="5418138"/>
          <p14:tracePt t="96718" x="6926263" y="5418138"/>
          <p14:tracePt t="96727" x="6807200" y="5418138"/>
          <p14:tracePt t="96735" x="6756400" y="5418138"/>
          <p14:tracePt t="96743" x="6672263" y="5418138"/>
          <p14:tracePt t="96751" x="6604000" y="5435600"/>
          <p14:tracePt t="96759" x="6553200" y="5435600"/>
          <p14:tracePt t="96767" x="6519863" y="5435600"/>
          <p14:tracePt t="96776" x="6502400" y="5435600"/>
          <p14:tracePt t="96784" x="6484938" y="5435600"/>
          <p14:tracePt t="96792" x="6469063" y="5435600"/>
          <p14:tracePt t="97020" x="6469063" y="5453063"/>
          <p14:tracePt t="97028" x="6484938" y="5468938"/>
          <p14:tracePt t="97036" x="6502400" y="5486400"/>
          <p14:tracePt t="97044" x="6519863" y="5519738"/>
          <p14:tracePt t="97052" x="6535738" y="5537200"/>
          <p14:tracePt t="97060" x="6553200" y="5554663"/>
          <p14:tracePt t="97068" x="6586538" y="5588000"/>
          <p14:tracePt t="97077" x="6621463" y="5605463"/>
          <p14:tracePt t="97084" x="6654800" y="5621338"/>
          <p14:tracePt t="97093" x="6688138" y="5638800"/>
          <p14:tracePt t="97101" x="6723063" y="5656263"/>
          <p14:tracePt t="97109" x="6738938" y="5656263"/>
          <p14:tracePt t="97117" x="6773863" y="5672138"/>
          <p14:tracePt t="97125" x="6807200" y="5672138"/>
          <p14:tracePt t="97134" x="6824663" y="5689600"/>
          <p14:tracePt t="97142" x="6840538" y="5689600"/>
          <p14:tracePt t="97166" x="6858000" y="5689600"/>
          <p14:tracePt t="97346" x="6875463" y="5689600"/>
          <p14:tracePt t="97377" x="6891338" y="5689600"/>
          <p14:tracePt t="97394" x="6908800" y="5689600"/>
          <p14:tracePt t="97427" x="6926263" y="5689600"/>
          <p14:tracePt t="97467" x="6942138" y="5689600"/>
          <p14:tracePt t="97500" x="6959600" y="5689600"/>
          <p14:tracePt t="97524" x="6977063" y="5689600"/>
          <p14:tracePt t="97556" x="6992938" y="5689600"/>
          <p14:tracePt t="97882" x="7027863" y="5689600"/>
          <p14:tracePt t="97890" x="7094538" y="5689600"/>
          <p14:tracePt t="97899" x="7180263" y="5689600"/>
          <p14:tracePt t="97906" x="7281863" y="5689600"/>
          <p14:tracePt t="97916" x="7399338" y="5689600"/>
          <p14:tracePt t="97923" x="7500938" y="5689600"/>
          <p14:tracePt t="97932" x="7721600" y="5689600"/>
          <p14:tracePt t="97939" x="7924800" y="5672138"/>
          <p14:tracePt t="97947" x="8128000" y="5638800"/>
          <p14:tracePt t="97955" x="8247063" y="5638800"/>
          <p14:tracePt t="97963" x="8432800" y="5605463"/>
          <p14:tracePt t="97971" x="8585200" y="5588000"/>
          <p14:tracePt t="97980" x="8737600" y="5588000"/>
          <p14:tracePt t="97988" x="8890000" y="5554663"/>
          <p14:tracePt t="97996" x="8991600" y="5554663"/>
          <p14:tracePt t="98004" x="9110663" y="5554663"/>
          <p14:tracePt t="98012" x="9212263" y="5554663"/>
          <p14:tracePt t="98020" x="9296400" y="5554663"/>
          <p14:tracePt t="98028" x="9364663" y="5554663"/>
          <p14:tracePt t="98037" x="9415463" y="5554663"/>
          <p14:tracePt t="98045" x="9466263" y="5554663"/>
          <p14:tracePt t="98053" x="9532938" y="5554663"/>
          <p14:tracePt t="98061" x="9601200" y="5554663"/>
          <p14:tracePt t="98069" x="9634538" y="5554663"/>
          <p14:tracePt t="98077" x="9669463" y="5554663"/>
          <p14:tracePt t="98085" x="9720263" y="5554663"/>
          <p14:tracePt t="98094" x="9736138" y="5554663"/>
          <p14:tracePt t="98102" x="9771063" y="5554663"/>
          <p14:tracePt t="98110" x="9786938" y="5554663"/>
          <p14:tracePt t="98126" x="9804400" y="5554663"/>
          <p14:tracePt t="98134" x="9821863" y="5554663"/>
          <p14:tracePt t="98159" x="9837738" y="5554663"/>
          <p14:tracePt t="98191" x="9855200" y="5554663"/>
          <p14:tracePt t="101332" x="9872663" y="5537200"/>
          <p14:tracePt t="101339" x="9906000" y="5519738"/>
          <p14:tracePt t="101348" x="9956800" y="5486400"/>
          <p14:tracePt t="101356" x="9974263" y="5486400"/>
          <p14:tracePt t="101364" x="10040938" y="5453063"/>
          <p14:tracePt t="101372" x="10075863" y="5435600"/>
          <p14:tracePt t="101380" x="10126663" y="5418138"/>
          <p14:tracePt t="101388" x="10193338" y="5402263"/>
          <p14:tracePt t="101396" x="10261600" y="5402263"/>
          <p14:tracePt t="101404" x="10345738" y="5402263"/>
          <p14:tracePt t="101413" x="10515600" y="5384800"/>
          <p14:tracePt t="101421" x="10650538" y="5384800"/>
          <p14:tracePt t="101429" x="10787063" y="5384800"/>
          <p14:tracePt t="101437" x="10955338" y="5384800"/>
          <p14:tracePt t="101445" x="11041063" y="5384800"/>
          <p14:tracePt t="101453" x="11193463" y="5384800"/>
          <p14:tracePt t="101461" x="11328400" y="5402263"/>
          <p14:tracePt t="101470" x="11447463" y="5435600"/>
          <p14:tracePt t="101478" x="11498263" y="5435600"/>
          <p14:tracePt t="101486" x="11582400" y="5435600"/>
          <p14:tracePt t="101494" x="11633200" y="5453063"/>
          <p14:tracePt t="101502" x="11666538" y="5453063"/>
          <p14:tracePt t="101510" x="11684000" y="5468938"/>
          <p14:tracePt t="101518" x="11717338" y="5468938"/>
          <p14:tracePt t="101535" x="11734800" y="5468938"/>
          <p14:tracePt t="101600" x="11752263" y="5468938"/>
          <p14:tracePt t="101624" x="11768138" y="5468938"/>
          <p14:tracePt t="101633" x="11803063" y="5453063"/>
          <p14:tracePt t="101640" x="11853863" y="5435600"/>
          <p14:tracePt t="101650" x="11904663" y="5418138"/>
          <p14:tracePt t="101657" x="11955463" y="5384800"/>
          <p14:tracePt t="101666" x="12006263" y="5351463"/>
          <p14:tracePt t="101673" x="12072938" y="5334000"/>
          <p14:tracePt t="101682" x="12107863" y="5334000"/>
          <p14:tracePt t="101689" x="12158663" y="5316538"/>
          <p14:tracePt t="102072" x="12174538" y="4503738"/>
          <p14:tracePt t="102080" x="12107863" y="4183063"/>
          <p14:tracePt t="102088" x="11971338" y="3471863"/>
          <p14:tracePt t="102096" x="11938000" y="3081338"/>
          <p14:tracePt t="102104" x="11853863" y="1709738"/>
          <p14:tracePt t="102112" x="11853863" y="1320800"/>
          <p14:tracePt t="102120" x="11853863" y="998538"/>
          <p14:tracePt t="102129" x="11869738" y="388938"/>
          <p14:tracePt t="102137" x="11887200" y="203200"/>
          <p14:tracePt t="102887" x="11768138" y="4808538"/>
          <p14:tracePt t="102887" x="11209338" y="4605338"/>
          <p14:tracePt t="102887" x="10990263" y="4521200"/>
          <p14:tracePt t="102887" x="10533063" y="4368800"/>
          <p14:tracePt t="102887" x="10160000" y="4267200"/>
          <p14:tracePt t="102887" x="10007600" y="4233863"/>
          <p14:tracePt t="102887" x="9736138" y="4165600"/>
          <p14:tracePt t="102887" x="9532938" y="4114800"/>
          <p14:tracePt t="102887" x="9482138" y="4114800"/>
          <p14:tracePt t="102887" x="9347200" y="4081463"/>
          <p14:tracePt t="102887" x="9245600" y="4064000"/>
          <p14:tracePt t="102887" x="9194800" y="4046538"/>
          <p14:tracePt t="102887" x="9161463" y="4046538"/>
          <p14:tracePt t="102887" x="9144000" y="4030663"/>
          <p14:tracePt t="102887" x="9110663" y="4030663"/>
          <p14:tracePt t="102887" x="9059863" y="4013200"/>
          <p14:tracePt t="102887" x="8991600" y="3995738"/>
          <p14:tracePt t="102887" x="8940800" y="3944938"/>
          <p14:tracePt t="102887" x="8770938" y="3843338"/>
          <p14:tracePt t="102887" x="8551863" y="3675063"/>
          <p14:tracePt t="102887" x="8280400" y="3421063"/>
          <p14:tracePt t="102887" x="7958138" y="3081338"/>
          <p14:tracePt t="102887" x="7637463" y="2725738"/>
          <p14:tracePt t="102887" x="7281863" y="2336800"/>
          <p14:tracePt t="102887" x="7129463" y="2151063"/>
          <p14:tracePt t="102887" x="6840538" y="1828800"/>
          <p14:tracePt t="102887" x="6586538" y="1557338"/>
          <p14:tracePt t="102887" x="6350000" y="1303338"/>
          <p14:tracePt t="102887" x="6265863" y="1219200"/>
          <p14:tracePt t="102887" x="6096000" y="1033463"/>
          <p14:tracePt t="102887" x="5976938" y="896938"/>
          <p14:tracePt t="102887" x="5926138" y="863600"/>
          <p14:tracePt t="102887" x="5859463" y="779463"/>
          <p14:tracePt t="102887" x="5808663" y="728663"/>
          <p14:tracePt t="102887" x="5773738" y="677863"/>
          <p14:tracePt t="102887" x="5757863" y="660400"/>
          <p14:tracePt t="102887" x="5740400" y="627063"/>
          <p14:tracePt t="102887" x="5740400" y="609600"/>
          <p14:tracePt t="102887" x="5740400" y="592138"/>
          <p14:tracePt t="102887" x="5689600" y="592138"/>
          <p14:tracePt t="102887" x="5621338" y="558800"/>
          <p14:tracePt t="102887" x="5570538" y="541338"/>
          <p14:tracePt t="102887" x="5486400" y="525463"/>
          <p14:tracePt t="102887" x="5402263" y="474663"/>
          <p14:tracePt t="102887" x="5300663" y="439738"/>
          <p14:tracePt t="102887" x="5181600" y="388938"/>
          <p14:tracePt t="102887" x="5062538" y="338138"/>
          <p14:tracePt t="102887" x="4945063" y="271463"/>
          <p14:tracePt t="102887" x="4724400" y="169863"/>
          <p14:tracePt t="102887" x="4521200" y="6826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93DBD4-AD0A-D946-B7D9-F842C0ED09AE}"/>
              </a:ext>
            </a:extLst>
          </p:cNvPr>
          <p:cNvSpPr>
            <a:spLocks noGrp="1"/>
          </p:cNvSpPr>
          <p:nvPr>
            <p:ph type="title"/>
          </p:nvPr>
        </p:nvSpPr>
        <p:spPr>
          <a:xfrm>
            <a:off x="542115" y="140823"/>
            <a:ext cx="10985500" cy="717550"/>
          </a:xfrm>
        </p:spPr>
        <p:txBody>
          <a:bodyPr>
            <a:normAutofit/>
          </a:bodyPr>
          <a:lstStyle/>
          <a:p>
            <a:r>
              <a:rPr lang="en-US" altLang="ja-JP" sz="4000" b="1" dirty="0">
                <a:latin typeface="Helvetica" pitchFamily="2" charset="0"/>
              </a:rPr>
              <a:t>DA experiments on heavy rainfall events</a:t>
            </a:r>
            <a:endParaRPr lang="ja-JP" altLang="en-US" sz="4000" b="1">
              <a:latin typeface="Helvetica" pitchFamily="2" charset="0"/>
            </a:endParaRPr>
          </a:p>
        </p:txBody>
      </p:sp>
      <p:sp>
        <p:nvSpPr>
          <p:cNvPr id="3" name="テキスト プレースホルダー 2">
            <a:extLst>
              <a:ext uri="{FF2B5EF4-FFF2-40B4-BE49-F238E27FC236}">
                <a16:creationId xmlns:a16="http://schemas.microsoft.com/office/drawing/2014/main" id="{6A5361C8-78C4-B444-9EA0-217D534AFD8C}"/>
              </a:ext>
            </a:extLst>
          </p:cNvPr>
          <p:cNvSpPr>
            <a:spLocks noGrp="1"/>
          </p:cNvSpPr>
          <p:nvPr>
            <p:ph type="body" sz="quarter" idx="21"/>
          </p:nvPr>
        </p:nvSpPr>
        <p:spPr>
          <a:xfrm>
            <a:off x="629202" y="737102"/>
            <a:ext cx="10985500" cy="467390"/>
          </a:xfrm>
        </p:spPr>
        <p:txBody>
          <a:bodyPr>
            <a:normAutofit/>
          </a:bodyPr>
          <a:lstStyle/>
          <a:p>
            <a:r>
              <a:rPr lang="en" altLang="ja-JP" sz="2400" dirty="0">
                <a:latin typeface="Helvetica" pitchFamily="2" charset="0"/>
              </a:rPr>
              <a:t>Heavy rainfall event on 9 September 2015 </a:t>
            </a:r>
          </a:p>
          <a:p>
            <a:endParaRPr kumimoji="1" lang="ja-JP" altLang="en-US" sz="2400">
              <a:latin typeface="Helvetica" pitchFamily="2" charset="0"/>
            </a:endParaRPr>
          </a:p>
        </p:txBody>
      </p:sp>
      <p:sp>
        <p:nvSpPr>
          <p:cNvPr id="4" name="テキスト プレースホルダー 3">
            <a:extLst>
              <a:ext uri="{FF2B5EF4-FFF2-40B4-BE49-F238E27FC236}">
                <a16:creationId xmlns:a16="http://schemas.microsoft.com/office/drawing/2014/main" id="{A3E16C87-CDB5-BD47-989F-A391A0B8E61F}"/>
              </a:ext>
            </a:extLst>
          </p:cNvPr>
          <p:cNvSpPr>
            <a:spLocks noGrp="1"/>
          </p:cNvSpPr>
          <p:nvPr>
            <p:ph type="body" idx="1"/>
          </p:nvPr>
        </p:nvSpPr>
        <p:spPr>
          <a:xfrm>
            <a:off x="513481" y="1297034"/>
            <a:ext cx="5151286" cy="2157134"/>
          </a:xfrm>
        </p:spPr>
        <p:txBody>
          <a:bodyPr>
            <a:noAutofit/>
          </a:bodyPr>
          <a:lstStyle/>
          <a:p>
            <a:pPr marL="228600" indent="-228600">
              <a:buFont typeface="Arial" panose="020B0604020202020204" pitchFamily="34" charset="0"/>
              <a:buChar char="•"/>
            </a:pPr>
            <a:r>
              <a:rPr lang="en-US" altLang="ja-JP" sz="2000" dirty="0">
                <a:latin typeface="Helvetica" pitchFamily="2" charset="0"/>
              </a:rPr>
              <a:t>The moist air circulating around the two typhoons brought torrential rainfalls to a wide area of Japan and, in particular, to the regions of eastern Japan.</a:t>
            </a:r>
            <a:r>
              <a:rPr lang="ja-JP" altLang="ja-JP" sz="2000">
                <a:latin typeface="Helvetica" pitchFamily="2" charset="0"/>
              </a:rPr>
              <a:t> </a:t>
            </a:r>
            <a:endParaRPr lang="en-US" altLang="ja-JP" sz="2000" dirty="0">
              <a:latin typeface="Helvetica" pitchFamily="2" charset="0"/>
            </a:endParaRPr>
          </a:p>
          <a:p>
            <a:pPr marL="228600" indent="-228600">
              <a:buFont typeface="Arial" panose="020B0604020202020204" pitchFamily="34" charset="0"/>
              <a:buChar char="•"/>
            </a:pPr>
            <a:r>
              <a:rPr lang="en" altLang="ja-JP" sz="2000" dirty="0">
                <a:latin typeface="Helvetica" pitchFamily="2" charset="0"/>
              </a:rPr>
              <a:t>The northward movement of low clouds over the southern sea suggested continuous low-level inflows to these region.</a:t>
            </a:r>
            <a:endParaRPr lang="ja-JP" altLang="en-US" sz="2000">
              <a:latin typeface="Helvetica" pitchFamily="2" charset="0"/>
            </a:endParaRPr>
          </a:p>
        </p:txBody>
      </p:sp>
      <p:pic>
        <p:nvPicPr>
          <p:cNvPr id="6" name="図 5">
            <a:extLst>
              <a:ext uri="{FF2B5EF4-FFF2-40B4-BE49-F238E27FC236}">
                <a16:creationId xmlns:a16="http://schemas.microsoft.com/office/drawing/2014/main" id="{151AD69B-4B9F-8F48-9FCD-E2B9F63F6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4740" y="1099122"/>
            <a:ext cx="3544210" cy="2658158"/>
          </a:xfrm>
          <a:prstGeom prst="rect">
            <a:avLst/>
          </a:prstGeom>
        </p:spPr>
      </p:pic>
      <p:pic>
        <p:nvPicPr>
          <p:cNvPr id="7" name="図 6">
            <a:extLst>
              <a:ext uri="{FF2B5EF4-FFF2-40B4-BE49-F238E27FC236}">
                <a16:creationId xmlns:a16="http://schemas.microsoft.com/office/drawing/2014/main" id="{7B43239D-A85A-A741-BB51-EA3FB0AD8C0C}"/>
              </a:ext>
            </a:extLst>
          </p:cNvPr>
          <p:cNvPicPr>
            <a:picLocks noChangeAspect="1"/>
          </p:cNvPicPr>
          <p:nvPr/>
        </p:nvPicPr>
        <p:blipFill rotWithShape="1">
          <a:blip r:embed="rId6"/>
          <a:srcRect t="-1585" b="1585"/>
          <a:stretch/>
        </p:blipFill>
        <p:spPr>
          <a:xfrm>
            <a:off x="5849816" y="1053268"/>
            <a:ext cx="2569875" cy="2704013"/>
          </a:xfrm>
          <a:prstGeom prst="rect">
            <a:avLst/>
          </a:prstGeom>
        </p:spPr>
      </p:pic>
      <p:sp>
        <p:nvSpPr>
          <p:cNvPr id="8" name="テキスト ボックス 7">
            <a:extLst>
              <a:ext uri="{FF2B5EF4-FFF2-40B4-BE49-F238E27FC236}">
                <a16:creationId xmlns:a16="http://schemas.microsoft.com/office/drawing/2014/main" id="{806584FC-FC0D-1C43-A62C-BD4892E0F1A0}"/>
              </a:ext>
            </a:extLst>
          </p:cNvPr>
          <p:cNvSpPr txBox="1"/>
          <p:nvPr/>
        </p:nvSpPr>
        <p:spPr>
          <a:xfrm>
            <a:off x="5559010" y="3877155"/>
            <a:ext cx="3162381" cy="543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kumimoji="0" lang="en-US" altLang="ja-JP" sz="1600" dirty="0">
                <a:solidFill>
                  <a:schemeClr val="bg2">
                    <a:lumMod val="10000"/>
                  </a:schemeClr>
                </a:solidFill>
                <a:latin typeface="Hiragino Kaku Gothic ProN W3" panose="020B0300000000000000" pitchFamily="34" charset="-128"/>
                <a:ea typeface="Hiragino Kaku Gothic ProN W3" panose="020B0300000000000000" pitchFamily="34" charset="-128"/>
                <a:cs typeface="ヒラギノ角ゴ ProN W3"/>
                <a:sym typeface="ヒラギノ角ゴ ProN W3"/>
              </a:rPr>
              <a:t>Surface weather map by JMA</a:t>
            </a:r>
          </a:p>
          <a:p>
            <a:pPr defTabSz="1219169" hangingPunct="0"/>
            <a:r>
              <a:rPr lang="en-US" altLang="ja-JP" sz="1600" dirty="0">
                <a:solidFill>
                  <a:schemeClr val="bg2">
                    <a:lumMod val="10000"/>
                  </a:schemeClr>
                </a:solidFill>
                <a:latin typeface="Hiragino Kaku Gothic ProN W3" panose="020B0300000000000000" pitchFamily="34" charset="-128"/>
                <a:ea typeface="Hiragino Kaku Gothic ProN W3" panose="020B0300000000000000" pitchFamily="34" charset="-128"/>
              </a:rPr>
              <a:t>at 0000 UTC 9 Sep. 2015.</a:t>
            </a:r>
            <a:endParaRPr kumimoji="0" lang="ja-JP" altLang="en-US" sz="1600">
              <a:solidFill>
                <a:schemeClr val="bg2">
                  <a:lumMod val="10000"/>
                </a:schemeClr>
              </a:solidFill>
              <a:latin typeface="Hiragino Kaku Gothic ProN W3" panose="020B0300000000000000" pitchFamily="34" charset="-128"/>
              <a:ea typeface="Hiragino Kaku Gothic ProN W3" panose="020B0300000000000000" pitchFamily="34" charset="-128"/>
              <a:cs typeface="ヒラギノ角ゴ ProN W3"/>
              <a:sym typeface="ヒラギノ角ゴ ProN W3"/>
            </a:endParaRPr>
          </a:p>
        </p:txBody>
      </p:sp>
      <p:sp>
        <p:nvSpPr>
          <p:cNvPr id="9" name="テキスト ボックス 8">
            <a:extLst>
              <a:ext uri="{FF2B5EF4-FFF2-40B4-BE49-F238E27FC236}">
                <a16:creationId xmlns:a16="http://schemas.microsoft.com/office/drawing/2014/main" id="{69217CCE-E6BA-CF4D-A941-9DF2AB6DE357}"/>
              </a:ext>
            </a:extLst>
          </p:cNvPr>
          <p:cNvSpPr txBox="1"/>
          <p:nvPr/>
        </p:nvSpPr>
        <p:spPr>
          <a:xfrm>
            <a:off x="8721391" y="3784613"/>
            <a:ext cx="3329095" cy="7899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altLang="ja-JP" sz="1600" dirty="0">
                <a:solidFill>
                  <a:schemeClr val="tx2">
                    <a:lumMod val="50000"/>
                  </a:schemeClr>
                </a:solidFill>
                <a:latin typeface="Hiragino Kaku Gothic ProN W3" panose="020B0300000000000000" pitchFamily="34" charset="-128"/>
                <a:ea typeface="Hiragino Kaku Gothic ProN W3" panose="020B0300000000000000" pitchFamily="34" charset="-128"/>
              </a:rPr>
              <a:t>IR and VIS composite image by JMA</a:t>
            </a:r>
            <a:r>
              <a:rPr kumimoji="0" lang="en-US" altLang="ja-JP" sz="1600" dirty="0">
                <a:solidFill>
                  <a:schemeClr val="bg2">
                    <a:lumMod val="10000"/>
                  </a:schemeClr>
                </a:solidFill>
                <a:latin typeface="Hiragino Kaku Gothic ProN W3" panose="020B0300000000000000" pitchFamily="34" charset="-128"/>
                <a:ea typeface="Hiragino Kaku Gothic ProN W3" panose="020B0300000000000000" pitchFamily="34" charset="-128"/>
                <a:sym typeface="ヒラギノ角ゴ ProN W3"/>
              </a:rPr>
              <a:t> </a:t>
            </a:r>
            <a:r>
              <a:rPr lang="en-US" altLang="ja-JP" sz="1600" dirty="0">
                <a:solidFill>
                  <a:schemeClr val="bg2">
                    <a:lumMod val="10000"/>
                  </a:schemeClr>
                </a:solidFill>
                <a:latin typeface="Hiragino Kaku Gothic ProN W3" panose="020B0300000000000000" pitchFamily="34" charset="-128"/>
                <a:ea typeface="Hiragino Kaku Gothic ProN W3" panose="020B0300000000000000" pitchFamily="34" charset="-128"/>
              </a:rPr>
              <a:t>at 0000 -0900 UTC 9 Sep. 2015.</a:t>
            </a:r>
            <a:endParaRPr kumimoji="0" lang="ja-JP" altLang="en-US" sz="1600">
              <a:solidFill>
                <a:schemeClr val="bg2">
                  <a:lumMod val="10000"/>
                </a:schemeClr>
              </a:solidFill>
              <a:latin typeface="Hiragino Kaku Gothic ProN W3" panose="020B0300000000000000" pitchFamily="34" charset="-128"/>
              <a:ea typeface="Hiragino Kaku Gothic ProN W3" panose="020B0300000000000000" pitchFamily="34" charset="-128"/>
              <a:cs typeface="ヒラギノ角ゴ ProN W3"/>
              <a:sym typeface="ヒラギノ角ゴ ProN W3"/>
            </a:endParaRPr>
          </a:p>
        </p:txBody>
      </p:sp>
      <p:pic>
        <p:nvPicPr>
          <p:cNvPr id="10" name="図 9">
            <a:extLst>
              <a:ext uri="{FF2B5EF4-FFF2-40B4-BE49-F238E27FC236}">
                <a16:creationId xmlns:a16="http://schemas.microsoft.com/office/drawing/2014/main" id="{01FF9422-7086-3645-A32F-0D748567A944}"/>
              </a:ext>
            </a:extLst>
          </p:cNvPr>
          <p:cNvPicPr>
            <a:picLocks noChangeAspect="1"/>
          </p:cNvPicPr>
          <p:nvPr/>
        </p:nvPicPr>
        <p:blipFill>
          <a:blip r:embed="rId7"/>
          <a:stretch>
            <a:fillRect/>
          </a:stretch>
        </p:blipFill>
        <p:spPr>
          <a:xfrm>
            <a:off x="2559388" y="3769874"/>
            <a:ext cx="2528003" cy="3063210"/>
          </a:xfrm>
          <a:prstGeom prst="rect">
            <a:avLst/>
          </a:prstGeom>
        </p:spPr>
      </p:pic>
      <p:sp>
        <p:nvSpPr>
          <p:cNvPr id="11" name="テキスト プレースホルダー 3">
            <a:extLst>
              <a:ext uri="{FF2B5EF4-FFF2-40B4-BE49-F238E27FC236}">
                <a16:creationId xmlns:a16="http://schemas.microsoft.com/office/drawing/2014/main" id="{4531784D-5672-3649-AE20-A29F58D256EC}"/>
              </a:ext>
            </a:extLst>
          </p:cNvPr>
          <p:cNvSpPr txBox="1">
            <a:spLocks/>
          </p:cNvSpPr>
          <p:nvPr/>
        </p:nvSpPr>
        <p:spPr>
          <a:xfrm>
            <a:off x="5475671" y="4750577"/>
            <a:ext cx="6453066" cy="201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a:bodyPr>
          <a:lstStyle>
            <a:lvl1pPr marL="0" marR="0" indent="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ヒラギノ角ゴ ProN W3"/>
                <a:ea typeface="ヒラギノ角ゴ ProN W3"/>
                <a:cs typeface="ヒラギノ角ゴ ProN W3"/>
                <a:sym typeface="ヒラギノ角ゴ ProN W3"/>
              </a:defRPr>
            </a:lvl1pPr>
            <a:lvl2pPr marL="0" marR="0" indent="45720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ヒラギノ角ゴ ProN W3"/>
                <a:ea typeface="ヒラギノ角ゴ ProN W3"/>
                <a:cs typeface="ヒラギノ角ゴ ProN W3"/>
                <a:sym typeface="ヒラギノ角ゴ ProN W3"/>
              </a:defRPr>
            </a:lvl2pPr>
            <a:lvl3pPr marL="0" marR="0" indent="91440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ヒラギノ角ゴ ProN W3"/>
                <a:ea typeface="ヒラギノ角ゴ ProN W3"/>
                <a:cs typeface="ヒラギノ角ゴ ProN W3"/>
                <a:sym typeface="ヒラギノ角ゴ ProN W3"/>
              </a:defRPr>
            </a:lvl3pPr>
            <a:lvl4pPr marL="0" marR="0" indent="137160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ヒラギノ角ゴ ProN W3"/>
                <a:ea typeface="ヒラギノ角ゴ ProN W3"/>
                <a:cs typeface="ヒラギノ角ゴ ProN W3"/>
                <a:sym typeface="ヒラギノ角ゴ ProN W3"/>
              </a:defRPr>
            </a:lvl4pPr>
            <a:lvl5pPr marL="0" marR="0" indent="1828800" algn="l" defTabSz="825500" rtl="0" latinLnBrk="0">
              <a:lnSpc>
                <a:spcPct val="100000"/>
              </a:lnSpc>
              <a:spcBef>
                <a:spcPts val="1800"/>
              </a:spcBef>
              <a:spcAft>
                <a:spcPts val="0"/>
              </a:spcAft>
              <a:buClrTx/>
              <a:buSzTx/>
              <a:buFontTx/>
              <a:buNone/>
              <a:tabLst/>
              <a:defRPr sz="5500" b="0" i="0" u="none" strike="noStrike" cap="none" spc="-55" baseline="0">
                <a:solidFill>
                  <a:srgbClr val="000000"/>
                </a:solidFill>
                <a:uFillTx/>
                <a:latin typeface="ヒラギノ角ゴ ProN W3"/>
                <a:ea typeface="ヒラギノ角ゴ ProN W3"/>
                <a:cs typeface="ヒラギノ角ゴ ProN W3"/>
                <a:sym typeface="ヒラギノ角ゴ ProN W3"/>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ヒラギノ角ゴ ProN W3"/>
                <a:ea typeface="ヒラギノ角ゴ ProN W3"/>
                <a:cs typeface="ヒラギノ角ゴ ProN W3"/>
                <a:sym typeface="ヒラギノ角ゴ ProN W3"/>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ヒラギノ角ゴ ProN W3"/>
                <a:ea typeface="ヒラギノ角ゴ ProN W3"/>
                <a:cs typeface="ヒラギノ角ゴ ProN W3"/>
                <a:sym typeface="ヒラギノ角ゴ ProN W3"/>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ヒラギノ角ゴ ProN W3"/>
                <a:ea typeface="ヒラギノ角ゴ ProN W3"/>
                <a:cs typeface="ヒラギノ角ゴ ProN W3"/>
                <a:sym typeface="ヒラギノ角ゴ ProN W3"/>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ヒラギノ角ゴ ProN W3"/>
                <a:ea typeface="ヒラギノ角ゴ ProN W3"/>
                <a:cs typeface="ヒラギノ角ゴ ProN W3"/>
                <a:sym typeface="ヒラギノ角ゴ ProN W3"/>
              </a:defRPr>
            </a:lvl9pPr>
          </a:lstStyle>
          <a:p>
            <a:pPr marL="228600" indent="-228600">
              <a:buFont typeface="Arial" panose="020B0604020202020204" pitchFamily="34" charset="0"/>
              <a:buChar char="•"/>
            </a:pPr>
            <a:r>
              <a:rPr lang="en" altLang="ja-JP" sz="2000" dirty="0">
                <a:latin typeface="Helvetica" pitchFamily="2" charset="0"/>
              </a:rPr>
              <a:t>Pseudo-RH data of around 90 % were obtained for the whole area, including over the ocean south of Japan, where low clouds, possibly associated with low-level inflows, were observed.</a:t>
            </a:r>
          </a:p>
        </p:txBody>
      </p:sp>
      <p:sp>
        <p:nvSpPr>
          <p:cNvPr id="12" name="テキスト ボックス 11">
            <a:extLst>
              <a:ext uri="{FF2B5EF4-FFF2-40B4-BE49-F238E27FC236}">
                <a16:creationId xmlns:a16="http://schemas.microsoft.com/office/drawing/2014/main" id="{09BE3CFC-7838-BD4A-858C-27307B2DB157}"/>
              </a:ext>
            </a:extLst>
          </p:cNvPr>
          <p:cNvSpPr txBox="1"/>
          <p:nvPr/>
        </p:nvSpPr>
        <p:spPr>
          <a:xfrm>
            <a:off x="847616" y="3986195"/>
            <a:ext cx="1865404" cy="22672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n" altLang="ja-JP" sz="1600" dirty="0">
                <a:solidFill>
                  <a:schemeClr val="bg2">
                    <a:lumMod val="10000"/>
                  </a:schemeClr>
                </a:solidFill>
                <a:latin typeface="Hiragino Kaku Gothic ProN W3" panose="020B0300000000000000" pitchFamily="34" charset="-128"/>
                <a:ea typeface="Hiragino Kaku Gothic ProN W3" panose="020B0300000000000000" pitchFamily="34" charset="-128"/>
              </a:rPr>
              <a:t>Distribution map of pseudo-RH data points at 0900 UTC</a:t>
            </a:r>
            <a:r>
              <a:rPr lang="en" altLang="ja-JP" sz="1600" dirty="0">
                <a:latin typeface="Hiragino Kaku Gothic ProN W3" panose="020B0300000000000000" pitchFamily="34" charset="-128"/>
                <a:ea typeface="Hiragino Kaku Gothic ProN W3" panose="020B0300000000000000" pitchFamily="34" charset="-128"/>
              </a:rPr>
              <a:t>. </a:t>
            </a:r>
            <a:r>
              <a:rPr lang="en" altLang="ja-JP" sz="1600" dirty="0">
                <a:solidFill>
                  <a:schemeClr val="bg1">
                    <a:lumMod val="50000"/>
                  </a:schemeClr>
                </a:solidFill>
                <a:latin typeface="Hiragino Kaku Gothic ProN W3" panose="020B0300000000000000" pitchFamily="34" charset="-128"/>
                <a:ea typeface="Hiragino Kaku Gothic ProN W3" panose="020B0300000000000000" pitchFamily="34" charset="-128"/>
              </a:rPr>
              <a:t>The color of each circle indicates the pseudo-RH value at the top of the profile.</a:t>
            </a:r>
          </a:p>
        </p:txBody>
      </p:sp>
      <p:sp>
        <p:nvSpPr>
          <p:cNvPr id="13" name="テキスト ボックス 12">
            <a:extLst>
              <a:ext uri="{FF2B5EF4-FFF2-40B4-BE49-F238E27FC236}">
                <a16:creationId xmlns:a16="http://schemas.microsoft.com/office/drawing/2014/main" id="{95FF3F12-87A4-A84B-8A8D-75FEA836FB19}"/>
              </a:ext>
            </a:extLst>
          </p:cNvPr>
          <p:cNvSpPr txBox="1"/>
          <p:nvPr/>
        </p:nvSpPr>
        <p:spPr>
          <a:xfrm>
            <a:off x="8419691" y="6429943"/>
            <a:ext cx="4961467" cy="646331"/>
          </a:xfrm>
          <a:prstGeom prst="rect">
            <a:avLst/>
          </a:prstGeom>
          <a:noFill/>
        </p:spPr>
        <p:txBody>
          <a:bodyPr wrap="square" rtlCol="0">
            <a:spAutoFit/>
          </a:bodyPr>
          <a:lstStyle/>
          <a:p>
            <a:r>
              <a:rPr lang="en" altLang="ja-JP" dirty="0">
                <a:solidFill>
                  <a:schemeClr val="bg1">
                    <a:lumMod val="50000"/>
                  </a:schemeClr>
                </a:solidFill>
              </a:rPr>
              <a:t>AOMSUC-11 and FYSUC-2021</a:t>
            </a:r>
          </a:p>
          <a:p>
            <a:endParaRPr kumimoji="1" lang="ja-JP" altLang="en-US">
              <a:solidFill>
                <a:schemeClr val="bg1">
                  <a:lumMod val="50000"/>
                </a:schemeClr>
              </a:solidFill>
            </a:endParaRPr>
          </a:p>
        </p:txBody>
      </p:sp>
      <p:sp>
        <p:nvSpPr>
          <p:cNvPr id="14" name="正方形/長方形 13">
            <a:extLst>
              <a:ext uri="{FF2B5EF4-FFF2-40B4-BE49-F238E27FC236}">
                <a16:creationId xmlns:a16="http://schemas.microsoft.com/office/drawing/2014/main" id="{8C335389-D88C-0240-A638-C287E3A9F899}"/>
              </a:ext>
            </a:extLst>
          </p:cNvPr>
          <p:cNvSpPr/>
          <p:nvPr/>
        </p:nvSpPr>
        <p:spPr>
          <a:xfrm>
            <a:off x="724819" y="3752350"/>
            <a:ext cx="4467666" cy="306321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オーディオ 14">
            <a:hlinkClick r:id="" action="ppaction://media"/>
            <a:extLst>
              <a:ext uri="{FF2B5EF4-FFF2-40B4-BE49-F238E27FC236}">
                <a16:creationId xmlns:a16="http://schemas.microsoft.com/office/drawing/2014/main" id="{E0450ADD-1BCE-0645-9C4C-E3DD0B3C44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11280568"/>
      </p:ext>
    </p:extLst>
  </p:cSld>
  <p:clrMapOvr>
    <a:masterClrMapping/>
  </p:clrMapOvr>
  <p:transition spd="med" advTm="716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1396" x="4876800" y="4081463"/>
          <p14:tracePt t="1408" x="4978400" y="3944938"/>
          <p14:tracePt t="1409" x="5011738" y="3894138"/>
          <p14:tracePt t="1429" x="5011738" y="3878263"/>
          <p14:tracePt t="1431" x="5029200" y="3878263"/>
          <p14:tracePt t="1641" x="5029200" y="3860800"/>
          <p14:tracePt t="1649" x="5029200" y="3792538"/>
          <p14:tracePt t="1657" x="5029200" y="3741738"/>
          <p14:tracePt t="1665" x="5029200" y="3708400"/>
          <p14:tracePt t="1674" x="5029200" y="3624263"/>
          <p14:tracePt t="1682" x="5029200" y="3522663"/>
          <p14:tracePt t="1689" x="5046663" y="3421063"/>
          <p14:tracePt t="1698" x="5097463" y="3217863"/>
          <p14:tracePt t="1721" x="5148263" y="2997200"/>
          <p14:tracePt t="1722" x="5199063" y="2776538"/>
          <p14:tracePt t="1723" x="5232400" y="2692400"/>
          <p14:tracePt t="1730" x="5265738" y="2506663"/>
          <p14:tracePt t="1739" x="5283200" y="2455863"/>
          <p14:tracePt t="1747" x="5300663" y="2336800"/>
          <p14:tracePt t="1755" x="5316538" y="2252663"/>
          <p14:tracePt t="1763" x="5334000" y="2184400"/>
          <p14:tracePt t="1771" x="5351463" y="2133600"/>
          <p14:tracePt t="1781" x="5351463" y="2100263"/>
          <p14:tracePt t="1796" x="5351463" y="2082800"/>
          <p14:tracePt t="1818" x="5351463" y="2065338"/>
          <p14:tracePt t="1823" x="5351463" y="2049463"/>
          <p14:tracePt t="1893" x="5351463" y="2032000"/>
          <p14:tracePt t="1919" x="5351463" y="2014538"/>
          <p14:tracePt t="1920" x="5351463" y="1998663"/>
          <p14:tracePt t="1926" x="5351463" y="1981200"/>
          <p14:tracePt t="1934" x="5367338" y="1963738"/>
          <p14:tracePt t="1943" x="5367338" y="1930400"/>
          <p14:tracePt t="1950" x="5367338" y="1897063"/>
          <p14:tracePt t="1958" x="5384800" y="1879600"/>
          <p14:tracePt t="1966" x="5402263" y="1828800"/>
          <p14:tracePt t="1975" x="5418138" y="1795463"/>
          <p14:tracePt t="1983" x="5418138" y="1760538"/>
          <p14:tracePt t="1991" x="5435600" y="1727200"/>
          <p14:tracePt t="1999" x="5453063" y="1693863"/>
          <p14:tracePt t="2022" x="5468938" y="1658938"/>
          <p14:tracePt t="2023" x="5468938" y="1643063"/>
          <p14:tracePt t="2024" x="5486400" y="1625600"/>
          <p14:tracePt t="2032" x="5486400" y="1592263"/>
          <p14:tracePt t="2040" x="5486400" y="1574800"/>
          <p14:tracePt t="2048" x="5486400" y="1557338"/>
          <p14:tracePt t="2056" x="5503863" y="1557338"/>
          <p14:tracePt t="2064" x="5503863" y="1541463"/>
          <p14:tracePt t="2072" x="5503863" y="1524000"/>
          <p14:tracePt t="2081" x="5503863" y="1506538"/>
          <p14:tracePt t="2089" x="5503863" y="1473200"/>
          <p14:tracePt t="2097" x="5519738" y="1455738"/>
          <p14:tracePt t="2121" x="5519738" y="1439863"/>
          <p14:tracePt t="2122" x="5519738" y="1404938"/>
          <p14:tracePt t="2123" x="5519738" y="1389063"/>
          <p14:tracePt t="2130" x="5537200" y="1354138"/>
          <p14:tracePt t="2146" x="5537200" y="1320800"/>
          <p14:tracePt t="2162" x="5554663" y="1303338"/>
          <p14:tracePt t="2179" x="5554663" y="1287463"/>
          <p14:tracePt t="2195" x="5570538" y="1287463"/>
          <p14:tracePt t="11253" x="5588000" y="1287463"/>
          <p14:tracePt t="11261" x="5605463" y="1287463"/>
          <p14:tracePt t="11269" x="5621338" y="1270000"/>
          <p14:tracePt t="11278" x="5638800" y="1270000"/>
          <p14:tracePt t="11286" x="5638800" y="1252538"/>
          <p14:tracePt t="11295" x="5672138" y="1236663"/>
          <p14:tracePt t="11314" x="5689600" y="1219200"/>
          <p14:tracePt t="11316" x="5722938" y="1201738"/>
          <p14:tracePt t="11324" x="5740400" y="1185863"/>
          <p14:tracePt t="11330" x="5757863" y="1168400"/>
          <p14:tracePt t="11338" x="5791200" y="1150938"/>
          <p14:tracePt t="11344" x="5808663" y="1135063"/>
          <p14:tracePt t="11354" x="5824538" y="1117600"/>
          <p14:tracePt t="11361" x="5859463" y="1117600"/>
          <p14:tracePt t="11371" x="5875338" y="1100138"/>
          <p14:tracePt t="11377" x="5892800" y="1084263"/>
          <p14:tracePt t="11388" x="5892800" y="1066800"/>
          <p14:tracePt t="11393" x="5910263" y="1049338"/>
          <p14:tracePt t="11419" x="5910263" y="1033463"/>
          <p14:tracePt t="11421" x="5926138" y="1016000"/>
          <p14:tracePt t="11432" x="5926138" y="998538"/>
          <p14:tracePt t="11440" x="5926138" y="982663"/>
          <p14:tracePt t="11457" x="5892800" y="965200"/>
          <p14:tracePt t="11465" x="5875338" y="947738"/>
          <p14:tracePt t="11473" x="5824538" y="947738"/>
          <p14:tracePt t="11482" x="5757863" y="931863"/>
          <p14:tracePt t="11490" x="5689600" y="931863"/>
          <p14:tracePt t="11498" x="5605463" y="931863"/>
          <p14:tracePt t="11511" x="5503863" y="931863"/>
          <p14:tracePt t="11518" x="5418138" y="931863"/>
          <p14:tracePt t="11524" x="5334000" y="931863"/>
          <p14:tracePt t="11531" x="5249863" y="931863"/>
          <p14:tracePt t="11540" x="5164138" y="947738"/>
          <p14:tracePt t="11548" x="5080000" y="965200"/>
          <p14:tracePt t="11556" x="5062538" y="965200"/>
          <p14:tracePt t="11562" x="4995863" y="982663"/>
          <p14:tracePt t="11573" x="4945063" y="998538"/>
          <p14:tracePt t="11581" x="4910138" y="1016000"/>
          <p14:tracePt t="11589" x="4876800" y="1033463"/>
          <p14:tracePt t="11596" x="4859338" y="1033463"/>
          <p14:tracePt t="11605" x="4843463" y="1033463"/>
          <p14:tracePt t="11620" x="4843463" y="1049338"/>
          <p14:tracePt t="11621" x="4826000" y="1049338"/>
          <p14:tracePt t="11652" x="4808538" y="1049338"/>
          <p14:tracePt t="11684" x="4808538" y="1066800"/>
          <p14:tracePt t="11693" x="4792663" y="1066800"/>
          <p14:tracePt t="11712" x="4775200" y="1066800"/>
          <p14:tracePt t="11718" x="4775200" y="1084263"/>
          <p14:tracePt t="11725" x="4757738" y="1084263"/>
          <p14:tracePt t="11742" x="4741863" y="1100138"/>
          <p14:tracePt t="11758" x="4724400" y="1100138"/>
          <p14:tracePt t="11766" x="4724400" y="1117600"/>
          <p14:tracePt t="11774" x="4706938" y="1117600"/>
          <p14:tracePt t="11790" x="4706938" y="1135063"/>
          <p14:tracePt t="11810" x="4691063" y="1135063"/>
          <p14:tracePt t="11812" x="4691063" y="1150938"/>
          <p14:tracePt t="11817" x="4673600" y="1150938"/>
          <p14:tracePt t="11824" x="4673600" y="1168400"/>
          <p14:tracePt t="11839" x="4673600" y="1185863"/>
          <p14:tracePt t="11848" x="4656138" y="1185863"/>
          <p14:tracePt t="11871" x="4656138" y="1201738"/>
          <p14:tracePt t="24961" x="4656138" y="1236663"/>
          <p14:tracePt t="24969" x="4656138" y="1252538"/>
          <p14:tracePt t="24977" x="4656138" y="1270000"/>
          <p14:tracePt t="24986" x="4656138" y="1287463"/>
          <p14:tracePt t="24994" x="4673600" y="1320800"/>
          <p14:tracePt t="25012" x="4673600" y="1338263"/>
          <p14:tracePt t="25013" x="4691063" y="1354138"/>
          <p14:tracePt t="25020" x="4706938" y="1371600"/>
          <p14:tracePt t="25028" x="4706938" y="1389063"/>
          <p14:tracePt t="25035" x="4724400" y="1404938"/>
          <p14:tracePt t="25042" x="4741863" y="1422400"/>
          <p14:tracePt t="25059" x="4757738" y="1439863"/>
          <p14:tracePt t="25067" x="4757738" y="1455738"/>
          <p14:tracePt t="25075" x="4775200" y="1473200"/>
          <p14:tracePt t="25083" x="4792663" y="1490663"/>
          <p14:tracePt t="25091" x="4808538" y="1524000"/>
          <p14:tracePt t="25110" x="4826000" y="1541463"/>
          <p14:tracePt t="25111" x="4843463" y="1574800"/>
          <p14:tracePt t="25118" x="4859338" y="1592263"/>
          <p14:tracePt t="25126" x="4876800" y="1625600"/>
          <p14:tracePt t="25134" x="4910138" y="1643063"/>
          <p14:tracePt t="25140" x="4927600" y="1658938"/>
          <p14:tracePt t="25150" x="4945063" y="1693863"/>
          <p14:tracePt t="25157" x="4960938" y="1709738"/>
          <p14:tracePt t="25165" x="4978400" y="1727200"/>
          <p14:tracePt t="25172" x="5011738" y="1744663"/>
          <p14:tracePt t="25183" x="5029200" y="1760538"/>
          <p14:tracePt t="25190" x="5046663" y="1760538"/>
          <p14:tracePt t="25199" x="5080000" y="1778000"/>
          <p14:tracePt t="25215" x="5097463" y="1795463"/>
          <p14:tracePt t="25216" x="5113338" y="1811338"/>
          <p14:tracePt t="25223" x="5130800" y="1828800"/>
          <p14:tracePt t="25230" x="5148263" y="1828800"/>
          <p14:tracePt t="25238" x="5164138" y="1846263"/>
          <p14:tracePt t="25246" x="5181600" y="1862138"/>
          <p14:tracePt t="25254" x="5199063" y="1862138"/>
          <p14:tracePt t="25262" x="5214938" y="1879600"/>
          <p14:tracePt t="25270" x="5232400" y="1879600"/>
          <p14:tracePt t="25278" x="5265738" y="1897063"/>
          <p14:tracePt t="25286" x="5283200" y="1912938"/>
          <p14:tracePt t="25295" x="5316538" y="1912938"/>
          <p14:tracePt t="25308" x="5334000" y="1930400"/>
          <p14:tracePt t="25314" x="5367338" y="1947863"/>
          <p14:tracePt t="25322" x="5384800" y="1963738"/>
          <p14:tracePt t="25329" x="5418138" y="1981200"/>
          <p14:tracePt t="25338" x="5435600" y="1981200"/>
          <p14:tracePt t="25344" x="5453063" y="1998663"/>
          <p14:tracePt t="25353" x="5468938" y="2014538"/>
          <p14:tracePt t="25362" x="5486400" y="2014538"/>
          <p14:tracePt t="25369" x="5486400" y="2032000"/>
          <p14:tracePt t="25376" x="5503863" y="2049463"/>
          <p14:tracePt t="25385" x="5503863" y="2065338"/>
          <p14:tracePt t="25393" x="5503863" y="2082800"/>
          <p14:tracePt t="25413" x="5519738" y="2100263"/>
          <p14:tracePt t="25414" x="5519738" y="2116138"/>
          <p14:tracePt t="25420" x="5519738" y="2151063"/>
          <p14:tracePt t="25428" x="5519738" y="2166938"/>
          <p14:tracePt t="25434" x="5519738" y="2184400"/>
          <p14:tracePt t="25441" x="5519738" y="2217738"/>
          <p14:tracePt t="25451" x="5519738" y="2235200"/>
          <p14:tracePt t="25458" x="5519738" y="2252663"/>
          <p14:tracePt t="25467" x="5519738" y="2268538"/>
          <p14:tracePt t="25483" x="5519738" y="2286000"/>
          <p14:tracePt t="25490" x="5519738" y="2303463"/>
          <p14:tracePt t="25509" x="5519738" y="2319338"/>
          <p14:tracePt t="25516" x="5519738" y="2336800"/>
          <p14:tracePt t="25522" x="5519738" y="2354263"/>
          <p14:tracePt t="25530" x="5519738" y="2370138"/>
          <p14:tracePt t="25539" x="5537200" y="2370138"/>
          <p14:tracePt t="25555" x="5537200" y="2387600"/>
          <p14:tracePt t="25579" x="5537200" y="2405063"/>
          <p14:tracePt t="25628" x="5537200" y="2420938"/>
          <p14:tracePt t="25644" x="5554663" y="2420938"/>
          <p14:tracePt t="25661" x="5554663" y="2438400"/>
          <p14:tracePt t="25677" x="5570538" y="2455863"/>
          <p14:tracePt t="25707" x="5588000" y="2471738"/>
          <p14:tracePt t="25717" x="5605463" y="2471738"/>
          <p14:tracePt t="25726" x="5621338" y="2471738"/>
          <p14:tracePt t="25884" x="5621338" y="2489200"/>
          <p14:tracePt t="25893" x="5621338" y="2540000"/>
          <p14:tracePt t="25911" x="5672138" y="2624138"/>
          <p14:tracePt t="25912" x="5722938" y="2709863"/>
          <p14:tracePt t="25921" x="5757863" y="2794000"/>
          <p14:tracePt t="25928" x="5808663" y="2862263"/>
          <p14:tracePt t="25936" x="5842000" y="2928938"/>
          <p14:tracePt t="25943" x="5875338" y="2979738"/>
          <p14:tracePt t="25951" x="5910263" y="3048000"/>
          <p14:tracePt t="25958" x="5943600" y="3081338"/>
          <p14:tracePt t="25968" x="5994400" y="3149600"/>
          <p14:tracePt t="25975" x="6027738" y="3200400"/>
          <p14:tracePt t="25984" x="6045200" y="3251200"/>
          <p14:tracePt t="25992" x="6062663" y="3284538"/>
          <p14:tracePt t="26014" x="6078538" y="3319463"/>
          <p14:tracePt t="26016" x="6096000" y="3370263"/>
          <p14:tracePt t="26017" x="6096000" y="3386138"/>
          <p14:tracePt t="26024" x="6096000" y="3421063"/>
          <p14:tracePt t="26031" x="6096000" y="3454400"/>
          <p14:tracePt t="26039" x="6096000" y="3471863"/>
          <p14:tracePt t="26047" x="6096000" y="3487738"/>
          <p14:tracePt t="26055" x="6096000" y="3505200"/>
          <p14:tracePt t="26063" x="6096000" y="3522663"/>
          <p14:tracePt t="26071" x="6078538" y="3522663"/>
          <p14:tracePt t="26080" x="6062663" y="3522663"/>
          <p14:tracePt t="26088" x="6027738" y="3522663"/>
          <p14:tracePt t="26108" x="6011863" y="3522663"/>
          <p14:tracePt t="26110" x="5976938" y="3471863"/>
          <p14:tracePt t="26115" x="5961063" y="3436938"/>
          <p14:tracePt t="26123" x="5943600" y="3403600"/>
          <p14:tracePt t="26130" x="5892800" y="3335338"/>
          <p14:tracePt t="26138" x="5875338" y="3302000"/>
          <p14:tracePt t="26145" x="5859463" y="3268663"/>
          <p14:tracePt t="26153" x="5842000" y="3217863"/>
          <p14:tracePt t="26161" x="5808663" y="3132138"/>
          <p14:tracePt t="26170" x="5791200" y="3081338"/>
          <p14:tracePt t="26177" x="5773738" y="3014663"/>
          <p14:tracePt t="26187" x="5773738" y="2946400"/>
          <p14:tracePt t="26194" x="5757863" y="2794000"/>
          <p14:tracePt t="26209" x="5757863" y="2725738"/>
          <p14:tracePt t="26213" x="5757863" y="2608263"/>
          <p14:tracePt t="26221" x="5757863" y="2489200"/>
          <p14:tracePt t="26228" x="5757863" y="2387600"/>
          <p14:tracePt t="26236" x="5757863" y="2286000"/>
          <p14:tracePt t="26243" x="5773738" y="2201863"/>
          <p14:tracePt t="26252" x="5791200" y="2100263"/>
          <p14:tracePt t="26261" x="5824538" y="2032000"/>
          <p14:tracePt t="26269" x="5842000" y="1963738"/>
          <p14:tracePt t="26276" x="5875338" y="1897063"/>
          <p14:tracePt t="26285" x="5892800" y="1862138"/>
          <p14:tracePt t="26293" x="5943600" y="1795463"/>
          <p14:tracePt t="26302" x="5961063" y="1760538"/>
          <p14:tracePt t="26317" x="5994400" y="1709738"/>
          <p14:tracePt t="26319" x="6027738" y="1658938"/>
          <p14:tracePt t="26327" x="6078538" y="1625600"/>
          <p14:tracePt t="26333" x="6113463" y="1608138"/>
          <p14:tracePt t="26341" x="6164263" y="1574800"/>
          <p14:tracePt t="26348" x="6215063" y="1557338"/>
          <p14:tracePt t="26357" x="6265863" y="1541463"/>
          <p14:tracePt t="26365" x="6350000" y="1524000"/>
          <p14:tracePt t="26373" x="6400800" y="1506538"/>
          <p14:tracePt t="26381" x="6484938" y="1506538"/>
          <p14:tracePt t="26389" x="6535738" y="1490663"/>
          <p14:tracePt t="26411" x="6604000" y="1473200"/>
          <p14:tracePt t="26411" x="6688138" y="1473200"/>
          <p14:tracePt t="26417" x="6738938" y="1473200"/>
          <p14:tracePt t="26424" x="6824663" y="1473200"/>
          <p14:tracePt t="26430" x="6891338" y="1473200"/>
          <p14:tracePt t="26438" x="6959600" y="1473200"/>
          <p14:tracePt t="26446" x="6992938" y="1473200"/>
          <p14:tracePt t="26454" x="7043738" y="1473200"/>
          <p14:tracePt t="26462" x="7094538" y="1473200"/>
          <p14:tracePt t="26470" x="7162800" y="1473200"/>
          <p14:tracePt t="26479" x="7196138" y="1473200"/>
          <p14:tracePt t="26487" x="7246938" y="1473200"/>
          <p14:tracePt t="26495" x="7297738" y="1473200"/>
          <p14:tracePt t="26510" x="7348538" y="1473200"/>
          <p14:tracePt t="26514" x="7399338" y="1490663"/>
          <p14:tracePt t="26522" x="7450138" y="1506538"/>
          <p14:tracePt t="26530" x="7485063" y="1506538"/>
          <p14:tracePt t="26537" x="7518400" y="1524000"/>
          <p14:tracePt t="26545" x="7569200" y="1524000"/>
          <p14:tracePt t="26554" x="7602538" y="1541463"/>
          <p14:tracePt t="26561" x="7653338" y="1541463"/>
          <p14:tracePt t="26570" x="7688263" y="1557338"/>
          <p14:tracePt t="26577" x="7721600" y="1557338"/>
          <p14:tracePt t="26586" x="7754938" y="1574800"/>
          <p14:tracePt t="26594" x="7772400" y="1574800"/>
          <p14:tracePt t="26609" x="7805738" y="1592263"/>
          <p14:tracePt t="26610" x="7823200" y="1608138"/>
          <p14:tracePt t="26619" x="7856538" y="1625600"/>
          <p14:tracePt t="26627" x="7874000" y="1643063"/>
          <p14:tracePt t="26635" x="7907338" y="1658938"/>
          <p14:tracePt t="26643" x="7924800" y="1676400"/>
          <p14:tracePt t="26650" x="7942263" y="1693863"/>
          <p14:tracePt t="26658" x="7975600" y="1727200"/>
          <p14:tracePt t="26666" x="7993063" y="1744663"/>
          <p14:tracePt t="26674" x="8008938" y="1760538"/>
          <p14:tracePt t="26682" x="8026400" y="1778000"/>
          <p14:tracePt t="26691" x="8043863" y="1795463"/>
          <p14:tracePt t="26711" x="8059738" y="1811338"/>
          <p14:tracePt t="26712" x="8059738" y="1828800"/>
          <p14:tracePt t="26718" x="8077200" y="1846263"/>
          <p14:tracePt t="26725" x="8094663" y="1862138"/>
          <p14:tracePt t="26732" x="8094663" y="1879600"/>
          <p14:tracePt t="26739" x="8110538" y="1897063"/>
          <p14:tracePt t="26747" x="8128000" y="1912938"/>
          <p14:tracePt t="26755" x="8145463" y="1947863"/>
          <p14:tracePt t="26763" x="8145463" y="1963738"/>
          <p14:tracePt t="26771" x="8161338" y="1981200"/>
          <p14:tracePt t="26780" x="8178800" y="2014538"/>
          <p14:tracePt t="26788" x="8196263" y="2032000"/>
          <p14:tracePt t="26808" x="8196263" y="2049463"/>
          <p14:tracePt t="26810" x="8212138" y="2065338"/>
          <p14:tracePt t="26815" x="8212138" y="2082800"/>
          <p14:tracePt t="26822" x="8229600" y="2116138"/>
          <p14:tracePt t="26829" x="8229600" y="2133600"/>
          <p14:tracePt t="26837" x="8247063" y="2166938"/>
          <p14:tracePt t="26845" x="8247063" y="2201863"/>
          <p14:tracePt t="26854" x="8262938" y="2235200"/>
          <p14:tracePt t="26862" x="8262938" y="2268538"/>
          <p14:tracePt t="26870" x="8262938" y="2303463"/>
          <p14:tracePt t="26877" x="8262938" y="2336800"/>
          <p14:tracePt t="26887" x="8262938" y="2370138"/>
          <p14:tracePt t="26894" x="8262938" y="2387600"/>
          <p14:tracePt t="26908" x="8280400" y="2420938"/>
          <p14:tracePt t="26914" x="8280400" y="2438400"/>
          <p14:tracePt t="26921" x="8280400" y="2455863"/>
          <p14:tracePt t="26927" x="8280400" y="2471738"/>
          <p14:tracePt t="26936" x="8280400" y="2506663"/>
          <p14:tracePt t="26943" x="8280400" y="2522538"/>
          <p14:tracePt t="26953" x="8280400" y="2540000"/>
          <p14:tracePt t="26961" x="8280400" y="2557463"/>
          <p14:tracePt t="26969" x="8280400" y="2590800"/>
          <p14:tracePt t="26976" x="8280400" y="2608263"/>
          <p14:tracePt t="26986" x="8280400" y="2624138"/>
          <p14:tracePt t="26992" x="8280400" y="2641600"/>
          <p14:tracePt t="27002" x="8280400" y="2659063"/>
          <p14:tracePt t="27018" x="8280400" y="2674938"/>
          <p14:tracePt t="27025" x="8280400" y="2692400"/>
          <p14:tracePt t="27032" x="8280400" y="2709863"/>
          <p14:tracePt t="27040" x="8262938" y="2725738"/>
          <p14:tracePt t="27048" x="8262938" y="2743200"/>
          <p14:tracePt t="27056" x="8262938" y="2760663"/>
          <p14:tracePt t="27064" x="8262938" y="2776538"/>
          <p14:tracePt t="27072" x="8247063" y="2794000"/>
          <p14:tracePt t="27081" x="8247063" y="2811463"/>
          <p14:tracePt t="27089" x="8247063" y="2827338"/>
          <p14:tracePt t="27107" x="8229600" y="2844800"/>
          <p14:tracePt t="27109" x="8229600" y="2862263"/>
          <p14:tracePt t="27115" x="8229600" y="2878138"/>
          <p14:tracePt t="27122" x="8229600" y="2895600"/>
          <p14:tracePt t="27130" x="8212138" y="2913063"/>
          <p14:tracePt t="27138" x="8212138" y="2928938"/>
          <p14:tracePt t="27146" x="8212138" y="2946400"/>
          <p14:tracePt t="27154" x="8196263" y="2963863"/>
          <p14:tracePt t="27170" x="8196263" y="2979738"/>
          <p14:tracePt t="27178" x="8178800" y="2997200"/>
          <p14:tracePt t="27187" x="8178800" y="3014663"/>
          <p14:tracePt t="27209" x="8161338" y="3014663"/>
          <p14:tracePt t="27210" x="8161338" y="3030538"/>
          <p14:tracePt t="27211" x="8145463" y="3048000"/>
          <p14:tracePt t="27236" x="8145463" y="3065463"/>
          <p14:tracePt t="27243" x="8128000" y="3065463"/>
          <p14:tracePt t="27276" x="8128000" y="3081338"/>
          <p14:tracePt t="29760" x="8110538" y="3065463"/>
          <p14:tracePt t="29784" x="8094663" y="3048000"/>
          <p14:tracePt t="29817" x="8077200" y="3030538"/>
          <p14:tracePt t="29890" x="8077200" y="3048000"/>
          <p14:tracePt t="29909" x="8077200" y="3065463"/>
          <p14:tracePt t="29910" x="8059738" y="3081338"/>
          <p14:tracePt t="29916" x="8059738" y="3098800"/>
          <p14:tracePt t="29923" x="8059738" y="3116263"/>
          <p14:tracePt t="29932" x="8043863" y="3149600"/>
          <p14:tracePt t="29940" x="8043863" y="3167063"/>
          <p14:tracePt t="29947" x="8008938" y="3200400"/>
          <p14:tracePt t="29956" x="7993063" y="3217863"/>
          <p14:tracePt t="29964" x="7958138" y="3268663"/>
          <p14:tracePt t="29973" x="7907338" y="3284538"/>
          <p14:tracePt t="29980" x="7874000" y="3302000"/>
          <p14:tracePt t="29988" x="7840663" y="3319463"/>
          <p14:tracePt t="30009" x="7805738" y="3335338"/>
          <p14:tracePt t="30011" x="7772400" y="3335338"/>
          <p14:tracePt t="30016" x="7739063" y="3352800"/>
          <p14:tracePt t="30024" x="7704138" y="3352800"/>
          <p14:tracePt t="30030" x="7688263" y="3370263"/>
          <p14:tracePt t="30061" x="7688263" y="3386138"/>
          <p14:tracePt t="30077" x="7704138" y="3386138"/>
          <p14:tracePt t="30086" x="7721600" y="3386138"/>
          <p14:tracePt t="30094" x="7754938" y="3386138"/>
          <p14:tracePt t="30109" x="7789863" y="3386138"/>
          <p14:tracePt t="30114" x="7840663" y="3386138"/>
          <p14:tracePt t="30120" x="7856538" y="3386138"/>
          <p14:tracePt t="30126" x="7891463" y="3386138"/>
          <p14:tracePt t="30137" x="7942263" y="3386138"/>
          <p14:tracePt t="30143" x="7958138" y="3370263"/>
          <p14:tracePt t="30154" x="7993063" y="3370263"/>
          <p14:tracePt t="30160" x="8008938" y="3352800"/>
          <p14:tracePt t="30170" x="8026400" y="3352800"/>
          <p14:tracePt t="30177" x="8043863" y="3352800"/>
          <p14:tracePt t="30187" x="8059738" y="3352800"/>
          <p14:tracePt t="30193" x="8059738" y="3335338"/>
          <p14:tracePt t="30218" x="8077200" y="3335338"/>
          <p14:tracePt t="30256" x="8059738" y="3335338"/>
          <p14:tracePt t="30265" x="8026400" y="3335338"/>
          <p14:tracePt t="30273" x="7993063" y="3335338"/>
          <p14:tracePt t="30281" x="7975600" y="3335338"/>
          <p14:tracePt t="30289" x="7924800" y="3335338"/>
          <p14:tracePt t="30308" x="7891463" y="3335338"/>
          <p14:tracePt t="30309" x="7856538" y="3319463"/>
          <p14:tracePt t="30315" x="7823200" y="3319463"/>
          <p14:tracePt t="30322" x="7772400" y="3319463"/>
          <p14:tracePt t="30330" x="7739063" y="3302000"/>
          <p14:tracePt t="30339" x="7721600" y="3302000"/>
          <p14:tracePt t="30346" x="7688263" y="3302000"/>
          <p14:tracePt t="30356" x="7653338" y="3284538"/>
          <p14:tracePt t="30364" x="7637463" y="3284538"/>
          <p14:tracePt t="30372" x="7586663" y="3251200"/>
          <p14:tracePt t="30379" x="7551738" y="3233738"/>
          <p14:tracePt t="30389" x="7500938" y="3200400"/>
          <p14:tracePt t="30408" x="7485063" y="3167063"/>
          <p14:tracePt t="30409" x="7434263" y="3116263"/>
          <p14:tracePt t="30415" x="7416800" y="3098800"/>
          <p14:tracePt t="30422" x="7383463" y="3048000"/>
          <p14:tracePt t="30428" x="7366000" y="3014663"/>
          <p14:tracePt t="30437" x="7348538" y="2979738"/>
          <p14:tracePt t="30444" x="7332663" y="2946400"/>
          <p14:tracePt t="30454" x="7315200" y="2913063"/>
          <p14:tracePt t="30468" x="7297738" y="2895600"/>
          <p14:tracePt t="30477" x="7297738" y="2878138"/>
          <p14:tracePt t="30484" x="7297738" y="2862263"/>
          <p14:tracePt t="30492" x="7297738" y="2844800"/>
          <p14:tracePt t="30510" x="7297738" y="2827338"/>
          <p14:tracePt t="30517" x="7297738" y="2811463"/>
          <p14:tracePt t="30525" x="7297738" y="2794000"/>
          <p14:tracePt t="30541" x="7297738" y="2776538"/>
          <p14:tracePt t="30549" x="7297738" y="2760663"/>
          <p14:tracePt t="30557" x="7297738" y="2725738"/>
          <p14:tracePt t="30566" x="7297738" y="2692400"/>
          <p14:tracePt t="30574" x="7297738" y="2674938"/>
          <p14:tracePt t="30582" x="7297738" y="2659063"/>
          <p14:tracePt t="30590" x="7281863" y="2641600"/>
          <p14:tracePt t="30610" x="7281863" y="2624138"/>
          <p14:tracePt t="30611" x="7264400" y="2608263"/>
          <p14:tracePt t="30623" x="7264400" y="2590800"/>
          <p14:tracePt t="30753" x="7264400" y="2608263"/>
          <p14:tracePt t="30806" x="7264400" y="2624138"/>
          <p14:tracePt t="31119" x="7264400" y="2641600"/>
          <p14:tracePt t="31135" x="7264400" y="2659063"/>
          <p14:tracePt t="31151" x="7264400" y="2674938"/>
          <p14:tracePt t="31160" x="7264400" y="2692400"/>
          <p14:tracePt t="31168" x="7264400" y="2709863"/>
          <p14:tracePt t="31176" x="7264400" y="2725738"/>
          <p14:tracePt t="31184" x="7246938" y="2743200"/>
          <p14:tracePt t="31206" x="7246938" y="2760663"/>
          <p14:tracePt t="31212" x="7246938" y="2776538"/>
          <p14:tracePt t="31218" x="7231063" y="2794000"/>
          <p14:tracePt t="31233" x="7231063" y="2811463"/>
          <p14:tracePt t="31249" x="7231063" y="2827338"/>
          <p14:tracePt t="31258" x="7213600" y="2844800"/>
          <p14:tracePt t="31266" x="7213600" y="2862263"/>
          <p14:tracePt t="31275" x="7213600" y="2878138"/>
          <p14:tracePt t="31282" x="7213600" y="2895600"/>
          <p14:tracePt t="31291" x="7213600" y="2928938"/>
          <p14:tracePt t="31312" x="7213600" y="2963863"/>
          <p14:tracePt t="31317" x="7213600" y="2979738"/>
          <p14:tracePt t="31323" x="7213600" y="2997200"/>
          <p14:tracePt t="31330" x="7213600" y="3014663"/>
          <p14:tracePt t="31340" x="7213600" y="3030538"/>
          <p14:tracePt t="31347" x="7213600" y="3048000"/>
          <p14:tracePt t="31357" x="7213600" y="3065463"/>
          <p14:tracePt t="31363" x="7213600" y="3081338"/>
          <p14:tracePt t="31374" x="7231063" y="3098800"/>
          <p14:tracePt t="35979" x="7246938" y="3098800"/>
          <p14:tracePt t="35987" x="7297738" y="3098800"/>
          <p14:tracePt t="36006" x="7315200" y="3098800"/>
          <p14:tracePt t="36007" x="7348538" y="3081338"/>
          <p14:tracePt t="36014" x="7383463" y="3081338"/>
          <p14:tracePt t="36020" x="7416800" y="3065463"/>
          <p14:tracePt t="36028" x="7450138" y="3065463"/>
          <p14:tracePt t="36036" x="7485063" y="3048000"/>
          <p14:tracePt t="36044" x="7500938" y="3048000"/>
          <p14:tracePt t="36052" x="7535863" y="3030538"/>
          <p14:tracePt t="36061" x="7569200" y="3030538"/>
          <p14:tracePt t="36069" x="7586663" y="3014663"/>
          <p14:tracePt t="36077" x="7602538" y="3014663"/>
          <p14:tracePt t="36084" x="7602538" y="2997200"/>
          <p14:tracePt t="36108" x="7620000" y="2997200"/>
          <p14:tracePt t="36110" x="7637463" y="2997200"/>
          <p14:tracePt t="36126" x="7653338" y="2997200"/>
          <p14:tracePt t="36405" x="7653338" y="3014663"/>
          <p14:tracePt t="36475" x="7637463" y="3014663"/>
          <p14:tracePt t="36491" x="7620000" y="3014663"/>
          <p14:tracePt t="36508" x="7602538" y="3014663"/>
          <p14:tracePt t="36524" x="7586663" y="3014663"/>
          <p14:tracePt t="36532" x="7569200" y="3014663"/>
          <p14:tracePt t="36541" x="7551738" y="3014663"/>
          <p14:tracePt t="36549" x="7535863" y="3014663"/>
          <p14:tracePt t="36556" x="7518400" y="3014663"/>
          <p14:tracePt t="36565" x="7500938" y="3014663"/>
          <p14:tracePt t="36573" x="7485063" y="3014663"/>
          <p14:tracePt t="36581" x="7467600" y="3014663"/>
          <p14:tracePt t="36589" x="7450138" y="3014663"/>
          <p14:tracePt t="36608" x="7416800" y="3014663"/>
          <p14:tracePt t="36609" x="7399338" y="3014663"/>
          <p14:tracePt t="36615" x="7383463" y="2997200"/>
          <p14:tracePt t="36622" x="7366000" y="2979738"/>
          <p14:tracePt t="36631" x="7348538" y="2979738"/>
          <p14:tracePt t="36638" x="7332663" y="2946400"/>
          <p14:tracePt t="36647" x="7315200" y="2946400"/>
          <p14:tracePt t="36654" x="7297738" y="2928938"/>
          <p14:tracePt t="36664" x="7281863" y="2913063"/>
          <p14:tracePt t="36671" x="7264400" y="2895600"/>
          <p14:tracePt t="36680" x="7246938" y="2878138"/>
          <p14:tracePt t="36686" x="7231063" y="2862263"/>
          <p14:tracePt t="36696" x="7213600" y="2844800"/>
          <p14:tracePt t="36713" x="7196138" y="2844800"/>
          <p14:tracePt t="36714" x="7196138" y="2827338"/>
          <p14:tracePt t="36720" x="7180263" y="2811463"/>
          <p14:tracePt t="36727" x="7180263" y="2794000"/>
          <p14:tracePt t="36735" x="7162800" y="2776538"/>
          <p14:tracePt t="36752" x="7145338" y="2760663"/>
          <p14:tracePt t="36760" x="7145338" y="2743200"/>
          <p14:tracePt t="36768" x="7145338" y="2725738"/>
          <p14:tracePt t="36776" x="7129463" y="2709863"/>
          <p14:tracePt t="36807" x="7129463" y="2692400"/>
          <p14:tracePt t="36808" x="7112000" y="2674938"/>
          <p14:tracePt t="36809" x="7112000" y="2659063"/>
          <p14:tracePt t="36817" x="7112000" y="2641600"/>
          <p14:tracePt t="36825" x="7112000" y="2624138"/>
          <p14:tracePt t="36833" x="7112000" y="2608263"/>
          <p14:tracePt t="36841" x="7112000" y="2590800"/>
          <p14:tracePt t="36849" x="7112000" y="2573338"/>
          <p14:tracePt t="36858" x="7112000" y="2557463"/>
          <p14:tracePt t="36866" x="7112000" y="2540000"/>
          <p14:tracePt t="36874" x="7112000" y="2506663"/>
          <p14:tracePt t="36882" x="7112000" y="2489200"/>
          <p14:tracePt t="36890" x="7112000" y="2471738"/>
          <p14:tracePt t="36911" x="7112000" y="2455863"/>
          <p14:tracePt t="36913" x="7112000" y="2438400"/>
          <p14:tracePt t="36918" x="7129463" y="2405063"/>
          <p14:tracePt t="36925" x="7129463" y="2387600"/>
          <p14:tracePt t="36932" x="7129463" y="2370138"/>
          <p14:tracePt t="36939" x="7145338" y="2354263"/>
          <p14:tracePt t="36956" x="7145338" y="2336800"/>
          <p14:tracePt t="36965" x="7145338" y="2319338"/>
          <p14:tracePt t="36972" x="7162800" y="2319338"/>
          <p14:tracePt t="36981" x="7162800" y="2303463"/>
          <p14:tracePt t="37006" x="7180263" y="2286000"/>
          <p14:tracePt t="37020" x="7196138" y="2268538"/>
          <p14:tracePt t="37037" x="7213600" y="2252663"/>
          <p14:tracePt t="37053" x="7231063" y="2252663"/>
          <p14:tracePt t="37061" x="7246938" y="2252663"/>
          <p14:tracePt t="37077" x="7246938" y="2235200"/>
          <p14:tracePt t="37085" x="7264400" y="2235200"/>
          <p14:tracePt t="37105" x="7281863" y="2235200"/>
          <p14:tracePt t="37113" x="7281863" y="2217738"/>
          <p14:tracePt t="37119" x="7297738" y="2217738"/>
          <p14:tracePt t="37126" x="7315200" y="2217738"/>
          <p14:tracePt t="37142" x="7332663" y="2217738"/>
          <p14:tracePt t="37151" x="7348538" y="2217738"/>
          <p14:tracePt t="37167" x="7366000" y="2217738"/>
          <p14:tracePt t="37175" x="7383463" y="2217738"/>
          <p14:tracePt t="37191" x="7399338" y="2217738"/>
          <p14:tracePt t="37208" x="7416800" y="2217738"/>
          <p14:tracePt t="37232" x="7434263" y="2217738"/>
          <p14:tracePt t="37248" x="7450138" y="2217738"/>
          <p14:tracePt t="37265" x="7467600" y="2217738"/>
          <p14:tracePt t="37281" x="7485063" y="2217738"/>
          <p14:tracePt t="37306" x="7500938" y="2217738"/>
          <p14:tracePt t="37311" x="7518400" y="2217738"/>
          <p14:tracePt t="37321" x="7535863" y="2235200"/>
          <p14:tracePt t="37338" x="7551738" y="2235200"/>
          <p14:tracePt t="37347" x="7551738" y="2252663"/>
          <p14:tracePt t="37354" x="7569200" y="2252663"/>
          <p14:tracePt t="37370" x="7586663" y="2252663"/>
          <p14:tracePt t="37378" x="7586663" y="2268538"/>
          <p14:tracePt t="37386" x="7602538" y="2268538"/>
          <p14:tracePt t="37406" x="7620000" y="2286000"/>
          <p14:tracePt t="37419" x="7637463" y="2303463"/>
          <p14:tracePt t="37435" x="7637463" y="2319338"/>
          <p14:tracePt t="37443" x="7653338" y="2319338"/>
          <p14:tracePt t="37451" x="7670800" y="2336800"/>
          <p14:tracePt t="37468" x="7688263" y="2354263"/>
          <p14:tracePt t="37476" x="7688263" y="2370138"/>
          <p14:tracePt t="37484" x="7704138" y="2387600"/>
          <p14:tracePt t="37506" x="7721600" y="2405063"/>
          <p14:tracePt t="37508" x="7739063" y="2420938"/>
          <p14:tracePt t="37509" x="7739063" y="2438400"/>
          <p14:tracePt t="37518" x="7754938" y="2455863"/>
          <p14:tracePt t="37525" x="7772400" y="2471738"/>
          <p14:tracePt t="37534" x="7789863" y="2489200"/>
          <p14:tracePt t="37542" x="7789863" y="2506663"/>
          <p14:tracePt t="37549" x="7805738" y="2522538"/>
          <p14:tracePt t="37557" x="7805738" y="2540000"/>
          <p14:tracePt t="37566" x="7823200" y="2557463"/>
          <p14:tracePt t="37574" x="7823200" y="2573338"/>
          <p14:tracePt t="37590" x="7840663" y="2590800"/>
          <p14:tracePt t="37609" x="7840663" y="2608263"/>
          <p14:tracePt t="37616" x="7856538" y="2624138"/>
          <p14:tracePt t="37639" x="7856538" y="2641600"/>
          <p14:tracePt t="37671" x="7856538" y="2659063"/>
          <p14:tracePt t="37803" x="7856538" y="2674938"/>
          <p14:tracePt t="37810" x="7874000" y="2674938"/>
          <p14:tracePt t="37834" x="7874000" y="2692400"/>
          <p14:tracePt t="37858" x="7874000" y="2709863"/>
          <p14:tracePt t="37866" x="7874000" y="2725738"/>
          <p14:tracePt t="37883" x="7874000" y="2743200"/>
          <p14:tracePt t="37891" x="7874000" y="2760663"/>
          <p14:tracePt t="37910" x="7874000" y="2776538"/>
          <p14:tracePt t="37917" x="7874000" y="2794000"/>
          <p14:tracePt t="37932" x="7874000" y="2811463"/>
          <p14:tracePt t="37941" x="7874000" y="2827338"/>
          <p14:tracePt t="37948" x="7874000" y="2844800"/>
          <p14:tracePt t="37956" x="7874000" y="2862263"/>
          <p14:tracePt t="37973" x="7856538" y="2878138"/>
          <p14:tracePt t="37981" x="7856538" y="2895600"/>
          <p14:tracePt t="38004" x="7840663" y="2913063"/>
          <p14:tracePt t="38014" x="7840663" y="2928938"/>
          <p14:tracePt t="38030" x="7823200" y="2946400"/>
          <p14:tracePt t="38053" x="7823200" y="2963863"/>
          <p14:tracePt t="38062" x="7805738" y="2963863"/>
          <p14:tracePt t="38078" x="7789863" y="2979738"/>
          <p14:tracePt t="38105" x="7772400" y="2997200"/>
          <p14:tracePt t="38119" x="7754938" y="3014663"/>
          <p14:tracePt t="38135" x="7739063" y="3014663"/>
          <p14:tracePt t="38143" x="7721600" y="3030538"/>
          <p14:tracePt t="38159" x="7721600" y="3048000"/>
          <p14:tracePt t="38168" x="7704138" y="3048000"/>
          <p14:tracePt t="38176" x="7688263" y="3065463"/>
          <p14:tracePt t="38204" x="7688263" y="3081338"/>
          <p14:tracePt t="38206" x="7670800" y="3081338"/>
          <p14:tracePt t="38216" x="7670800" y="3098800"/>
          <p14:tracePt t="38233" x="7653338" y="3098800"/>
          <p14:tracePt t="38249" x="7653338" y="3116263"/>
          <p14:tracePt t="38306" x="7637463" y="3116263"/>
          <p14:tracePt t="41803" x="7637463" y="3132138"/>
          <p14:tracePt t="41820" x="7637463" y="3149600"/>
          <p14:tracePt t="41828" x="7637463" y="3167063"/>
          <p14:tracePt t="41846" x="7637463" y="3182938"/>
          <p14:tracePt t="41869" x="7637463" y="3200400"/>
          <p14:tracePt t="41885" x="7637463" y="3217863"/>
          <p14:tracePt t="41917" x="7637463" y="3233738"/>
          <p14:tracePt t="41942" x="7653338" y="3233738"/>
          <p14:tracePt t="42128" x="7653338" y="3251200"/>
          <p14:tracePt t="42185" x="7653338" y="3268663"/>
          <p14:tracePt t="42204" x="7637463" y="3268663"/>
          <p14:tracePt t="42226" x="7637463" y="3284538"/>
          <p14:tracePt t="42243" x="7620000" y="3284538"/>
          <p14:tracePt t="42259" x="7620000" y="3302000"/>
          <p14:tracePt t="42284" x="7602538" y="3302000"/>
          <p14:tracePt t="42303" x="7602538" y="3319463"/>
          <p14:tracePt t="43578" x="7620000" y="3319463"/>
          <p14:tracePt t="43586" x="7670800" y="3319463"/>
          <p14:tracePt t="43604" x="7721600" y="3335338"/>
          <p14:tracePt t="43605" x="7789863" y="3352800"/>
          <p14:tracePt t="43613" x="7874000" y="3386138"/>
          <p14:tracePt t="43620" x="7975600" y="3421063"/>
          <p14:tracePt t="43627" x="8094663" y="3454400"/>
          <p14:tracePt t="43635" x="8212138" y="3487738"/>
          <p14:tracePt t="43642" x="8331200" y="3522663"/>
          <p14:tracePt t="43652" x="8466138" y="3556000"/>
          <p14:tracePt t="43659" x="8602663" y="3573463"/>
          <p14:tracePt t="43669" x="8737600" y="3589338"/>
          <p14:tracePt t="43675" x="8890000" y="3606800"/>
          <p14:tracePt t="43685" x="9110663" y="3606800"/>
          <p14:tracePt t="43702" x="9194800" y="3606800"/>
          <p14:tracePt t="43704" x="9347200" y="3606800"/>
          <p14:tracePt t="43710" x="9482138" y="3606800"/>
          <p14:tracePt t="43719" x="9618663" y="3606800"/>
          <p14:tracePt t="43724" x="9753600" y="3606800"/>
          <p14:tracePt t="43736" x="9872663" y="3606800"/>
          <p14:tracePt t="43742" x="9974263" y="3606800"/>
          <p14:tracePt t="43752" x="10075863" y="3606800"/>
          <p14:tracePt t="43758" x="10160000" y="3606800"/>
          <p14:tracePt t="43769" x="10244138" y="3606800"/>
          <p14:tracePt t="43775" x="10312400" y="3606800"/>
          <p14:tracePt t="43786" x="10380663" y="3606800"/>
          <p14:tracePt t="43791" x="10414000" y="3606800"/>
          <p14:tracePt t="43803" x="10464800" y="3606800"/>
          <p14:tracePt t="43811" x="10515600" y="3606800"/>
          <p14:tracePt t="43819" x="10548938" y="3606800"/>
          <p14:tracePt t="43825" x="10583863" y="3606800"/>
          <p14:tracePt t="43835" x="10617200" y="3606800"/>
          <p14:tracePt t="43841" x="10634663" y="3589338"/>
          <p14:tracePt t="43852" x="10650538" y="3589338"/>
          <p14:tracePt t="43858" x="10668000" y="3573463"/>
          <p14:tracePt t="43870" x="10701338" y="3573463"/>
          <p14:tracePt t="43871" x="10718800" y="3556000"/>
          <p14:tracePt t="43879" x="10736263" y="3538538"/>
          <p14:tracePt t="43889" x="10752138" y="3538538"/>
          <p14:tracePt t="43904" x="10752138" y="3522663"/>
          <p14:tracePt t="43905" x="10787063" y="3505200"/>
          <p14:tracePt t="43913" x="10802938" y="3505200"/>
          <p14:tracePt t="43921" x="10820400" y="3487738"/>
          <p14:tracePt t="43928" x="10837863" y="3487738"/>
          <p14:tracePt t="43937" x="10853738" y="3471863"/>
          <p14:tracePt t="43945" x="10871200" y="3471863"/>
          <p14:tracePt t="43952" x="10888663" y="3471863"/>
          <p14:tracePt t="43959" x="10888663" y="3454400"/>
          <p14:tracePt t="43969" x="10904538" y="3454400"/>
          <p14:tracePt t="44016" x="10904538" y="3436938"/>
          <p14:tracePt t="44025" x="10904538" y="3421063"/>
          <p14:tracePt t="44033" x="10904538" y="3403600"/>
          <p14:tracePt t="44041" x="10904538" y="3386138"/>
          <p14:tracePt t="44051" x="10888663" y="3370263"/>
          <p14:tracePt t="44058" x="10871200" y="3352800"/>
          <p14:tracePt t="44065" x="10853738" y="3319463"/>
          <p14:tracePt t="44073" x="10837863" y="3284538"/>
          <p14:tracePt t="44081" x="10837863" y="3268663"/>
          <p14:tracePt t="44089" x="10802938" y="3233738"/>
          <p14:tracePt t="44102" x="10787063" y="3217863"/>
          <p14:tracePt t="44108" x="10787063" y="3182938"/>
          <p14:tracePt t="44119" x="10769600" y="3167063"/>
          <p14:tracePt t="44125" x="10752138" y="3132138"/>
          <p14:tracePt t="44138" x="10736263" y="3116263"/>
          <p14:tracePt t="44147" x="10736263" y="3098800"/>
          <p14:tracePt t="44155" x="10718800" y="3081338"/>
          <p14:tracePt t="44163" x="10718800" y="3065463"/>
          <p14:tracePt t="44171" x="10718800" y="3030538"/>
          <p14:tracePt t="44179" x="10701338" y="3014663"/>
          <p14:tracePt t="44188" x="10685463" y="2997200"/>
          <p14:tracePt t="44206" x="10685463" y="2963863"/>
          <p14:tracePt t="44208" x="10668000" y="2928938"/>
          <p14:tracePt t="44215" x="10668000" y="2913063"/>
          <p14:tracePt t="44222" x="10650538" y="2844800"/>
          <p14:tracePt t="44229" x="10634663" y="2827338"/>
          <p14:tracePt t="44237" x="10634663" y="2776538"/>
          <p14:tracePt t="44245" x="10617200" y="2743200"/>
          <p14:tracePt t="44254" x="10599738" y="2709863"/>
          <p14:tracePt t="44261" x="10599738" y="2674938"/>
          <p14:tracePt t="44270" x="10583863" y="2641600"/>
          <p14:tracePt t="44277" x="10583863" y="2624138"/>
          <p14:tracePt t="44286" x="10566400" y="2590800"/>
          <p14:tracePt t="44306" x="10566400" y="2573338"/>
          <p14:tracePt t="44307" x="10548938" y="2540000"/>
          <p14:tracePt t="44313" x="10548938" y="2522538"/>
          <p14:tracePt t="44319" x="10533063" y="2506663"/>
          <p14:tracePt t="44326" x="10515600" y="2489200"/>
          <p14:tracePt t="44336" x="10515600" y="2471738"/>
          <p14:tracePt t="44342" x="10498138" y="2455863"/>
          <p14:tracePt t="44358" x="10482263" y="2438400"/>
          <p14:tracePt t="44374" x="10482263" y="2420938"/>
          <p14:tracePt t="44382" x="10464800" y="2420938"/>
          <p14:tracePt t="44404" x="10464800" y="2405063"/>
          <p14:tracePt t="44415" x="10447338" y="2405063"/>
          <p14:tracePt t="44801" x="10447338" y="2420938"/>
          <p14:tracePt t="44807" x="10431463" y="2438400"/>
          <p14:tracePt t="44815" x="10431463" y="2455863"/>
          <p14:tracePt t="44822" x="10431463" y="2506663"/>
          <p14:tracePt t="44830" x="10431463" y="2540000"/>
          <p14:tracePt t="44838" x="10431463" y="2608263"/>
          <p14:tracePt t="44847" x="10431463" y="2659063"/>
          <p14:tracePt t="44855" x="10431463" y="2743200"/>
          <p14:tracePt t="44863" x="10431463" y="2776538"/>
          <p14:tracePt t="44871" x="10431463" y="2878138"/>
          <p14:tracePt t="44879" x="10431463" y="2913063"/>
          <p14:tracePt t="44888" x="10431463" y="2963863"/>
          <p14:tracePt t="44904" x="10431463" y="3014663"/>
          <p14:tracePt t="44906" x="10447338" y="3065463"/>
          <p14:tracePt t="44913" x="10447338" y="3098800"/>
          <p14:tracePt t="44921" x="10447338" y="3132138"/>
          <p14:tracePt t="44928" x="10464800" y="3167063"/>
          <p14:tracePt t="44937" x="10464800" y="3182938"/>
          <p14:tracePt t="44945" x="10464800" y="3200400"/>
          <p14:tracePt t="44953" x="10482263" y="3217863"/>
          <p14:tracePt t="44968" x="10482263" y="3233738"/>
          <p14:tracePt t="45025" x="10482263" y="3217863"/>
          <p14:tracePt t="45033" x="10464800" y="3182938"/>
          <p14:tracePt t="45041" x="10447338" y="3167063"/>
          <p14:tracePt t="45049" x="10414000" y="3098800"/>
          <p14:tracePt t="45058" x="10380663" y="3030538"/>
          <p14:tracePt t="45066" x="10329863" y="2963863"/>
          <p14:tracePt t="45074" x="10279063" y="2878138"/>
          <p14:tracePt t="45082" x="10210800" y="2794000"/>
          <p14:tracePt t="45102" x="10160000" y="2725738"/>
          <p14:tracePt t="45104" x="10109200" y="2659063"/>
          <p14:tracePt t="45111" x="10058400" y="2590800"/>
          <p14:tracePt t="45117" x="10040938" y="2573338"/>
          <p14:tracePt t="45125" x="10007600" y="2540000"/>
          <p14:tracePt t="45132" x="9974263" y="2522538"/>
          <p14:tracePt t="45139" x="9939338" y="2506663"/>
          <p14:tracePt t="45148" x="9923463" y="2489200"/>
          <p14:tracePt t="45156" x="9906000" y="2489200"/>
          <p14:tracePt t="45172" x="9888538" y="2489200"/>
          <p14:tracePt t="45180" x="9872663" y="2489200"/>
          <p14:tracePt t="45202" x="9872663" y="2506663"/>
          <p14:tracePt t="45207" x="9872663" y="2522538"/>
          <p14:tracePt t="45215" x="9872663" y="2557463"/>
          <p14:tracePt t="45221" x="9872663" y="2608263"/>
          <p14:tracePt t="45229" x="9872663" y="2624138"/>
          <p14:tracePt t="45238" x="9872663" y="2659063"/>
          <p14:tracePt t="45245" x="9872663" y="2692400"/>
          <p14:tracePt t="45255" x="9888538" y="2709863"/>
          <p14:tracePt t="45262" x="9906000" y="2725738"/>
          <p14:tracePt t="45271" x="9906000" y="2743200"/>
          <p14:tracePt t="45279" x="9923463" y="2760663"/>
          <p14:tracePt t="45287" x="9939338" y="2776538"/>
          <p14:tracePt t="45303" x="9956800" y="2776538"/>
          <p14:tracePt t="45305" x="9974263" y="2776538"/>
          <p14:tracePt t="45312" x="9990138" y="2794000"/>
          <p14:tracePt t="45319" x="10007600" y="2794000"/>
          <p14:tracePt t="45326" x="10025063" y="2794000"/>
          <p14:tracePt t="45336" x="10040938" y="2794000"/>
          <p14:tracePt t="47753" x="10040938" y="2811463"/>
          <p14:tracePt t="47761" x="10040938" y="2827338"/>
          <p14:tracePt t="47769" x="10040938" y="2862263"/>
          <p14:tracePt t="47777" x="10040938" y="2895600"/>
          <p14:tracePt t="47785" x="10025063" y="2963863"/>
          <p14:tracePt t="47804" x="10025063" y="2979738"/>
          <p14:tracePt t="47806" x="10025063" y="3048000"/>
          <p14:tracePt t="47811" x="10025063" y="3098800"/>
          <p14:tracePt t="47818" x="10058400" y="3132138"/>
          <p14:tracePt t="47826" x="10142538" y="3217863"/>
          <p14:tracePt t="47834" x="10244138" y="3284538"/>
          <p14:tracePt t="47842" x="10396538" y="3352800"/>
          <p14:tracePt t="47851" x="10566400" y="3436938"/>
          <p14:tracePt t="47858" x="10787063" y="3505200"/>
          <p14:tracePt t="47866" x="11006138" y="3606800"/>
          <p14:tracePt t="47875" x="11260138" y="3708400"/>
          <p14:tracePt t="47883" x="11498263" y="3810000"/>
          <p14:tracePt t="47904" x="11734800" y="3929063"/>
          <p14:tracePt t="47905" x="11955463" y="4046538"/>
          <p14:tracePt t="47911" x="12158663" y="4165600"/>
          <p14:tracePt t="50215" x="12158663" y="4148138"/>
          <p14:tracePt t="50222" x="12057063" y="4030663"/>
          <p14:tracePt t="50230" x="11971338" y="3929063"/>
          <p14:tracePt t="50238" x="11887200" y="3843338"/>
          <p14:tracePt t="50246" x="11853863" y="3810000"/>
          <p14:tracePt t="50255" x="11803063" y="3741738"/>
          <p14:tracePt t="50263" x="11752263" y="3690938"/>
          <p14:tracePt t="50271" x="11701463" y="3657600"/>
          <p14:tracePt t="50279" x="11666538" y="3624263"/>
          <p14:tracePt t="50287" x="11633200" y="3589338"/>
          <p14:tracePt t="50304" x="11615738" y="3573463"/>
          <p14:tracePt t="50305" x="11582400" y="3538538"/>
          <p14:tracePt t="50313" x="11564938" y="3522663"/>
          <p14:tracePt t="50321" x="11549063" y="3505200"/>
          <p14:tracePt t="50329" x="11531600" y="3505200"/>
          <p14:tracePt t="50336" x="11514138" y="3487738"/>
          <p14:tracePt t="50344" x="11498263" y="3471863"/>
          <p14:tracePt t="50353" x="11480800" y="3471863"/>
          <p14:tracePt t="50360" x="11463338" y="3454400"/>
          <p14:tracePt t="50377" x="11447463" y="3454400"/>
          <p14:tracePt t="50402" x="11430000" y="3454400"/>
          <p14:tracePt t="50426" x="11412538" y="3454400"/>
          <p14:tracePt t="50442" x="11396663" y="3454400"/>
          <p14:tracePt t="50450" x="11379200" y="3454400"/>
          <p14:tracePt t="50459" x="11361738" y="3436938"/>
          <p14:tracePt t="50466" x="11345863" y="3436938"/>
          <p14:tracePt t="50476" x="11310938" y="3436938"/>
          <p14:tracePt t="50484" x="11277600" y="3421063"/>
          <p14:tracePt t="50507" x="11260138" y="3421063"/>
          <p14:tracePt t="50508" x="11244263" y="3403600"/>
          <p14:tracePt t="50509" x="11209338" y="3403600"/>
          <p14:tracePt t="50518" x="11176000" y="3370263"/>
          <p14:tracePt t="50525" x="11158538" y="3370263"/>
          <p14:tracePt t="50532" x="11142663" y="3352800"/>
          <p14:tracePt t="50540" x="11107738" y="3319463"/>
          <p14:tracePt t="50548" x="11074400" y="3302000"/>
          <p14:tracePt t="50557" x="11056938" y="3284538"/>
          <p14:tracePt t="50565" x="11023600" y="3268663"/>
          <p14:tracePt t="50572" x="11006138" y="3233738"/>
          <p14:tracePt t="50581" x="10972800" y="3217863"/>
          <p14:tracePt t="50602" x="10955338" y="3200400"/>
          <p14:tracePt t="50603" x="10939463" y="3200400"/>
          <p14:tracePt t="50604" x="10922000" y="3182938"/>
          <p14:tracePt t="50613" x="10922000" y="3167063"/>
          <p14:tracePt t="50621" x="10904538" y="3167063"/>
          <p14:tracePt t="50662" x="10922000" y="3167063"/>
          <p14:tracePt t="51051" x="10922000" y="3149600"/>
          <p14:tracePt t="51060" x="10922000" y="3132138"/>
          <p14:tracePt t="51068" x="10904538" y="3116263"/>
          <p14:tracePt t="51076" x="10904538" y="3098800"/>
          <p14:tracePt t="51085" x="10904538" y="3081338"/>
          <p14:tracePt t="51104" x="10904538" y="3065463"/>
          <p14:tracePt t="51105" x="10904538" y="3048000"/>
          <p14:tracePt t="51111" x="10904538" y="3030538"/>
          <p14:tracePt t="51119" x="10888663" y="2997200"/>
          <p14:tracePt t="51126" x="10888663" y="2963863"/>
          <p14:tracePt t="51133" x="10888663" y="2946400"/>
          <p14:tracePt t="51143" x="10888663" y="2928938"/>
          <p14:tracePt t="51150" x="10888663" y="2913063"/>
          <p14:tracePt t="51165" x="10888663" y="2895600"/>
          <p14:tracePt t="51174" x="10871200" y="2878138"/>
          <p14:tracePt t="51202" x="10871200" y="2862263"/>
          <p14:tracePt t="51222" x="10871200" y="2844800"/>
          <p14:tracePt t="51263" x="10871200" y="2827338"/>
          <p14:tracePt t="51279" x="10853738" y="2827338"/>
          <p14:tracePt t="51304" x="10853738" y="2811463"/>
          <p14:tracePt t="51328" x="10853738" y="2794000"/>
          <p14:tracePt t="51345" x="10853738" y="2776538"/>
          <p14:tracePt t="51369" x="10837863" y="2760663"/>
          <p14:tracePt t="51411" x="10837863" y="2743200"/>
          <p14:tracePt t="51427" x="10837863" y="2725738"/>
          <p14:tracePt t="51450" x="10837863" y="2709863"/>
          <p14:tracePt t="51458" x="10820400" y="2709863"/>
          <p14:tracePt t="51466" x="10820400" y="2692400"/>
          <p14:tracePt t="51483" x="10820400" y="2674938"/>
          <p14:tracePt t="51502" x="10802938" y="2674938"/>
          <p14:tracePt t="51509" x="10802938" y="2659063"/>
          <p14:tracePt t="51645" x="10787063" y="2659063"/>
          <p14:tracePt t="51687" x="10787063" y="2641600"/>
          <p14:tracePt t="51816" x="10769600" y="2641600"/>
          <p14:tracePt t="51841" x="10769600" y="2624138"/>
          <p14:tracePt t="51857" x="10752138" y="2624138"/>
          <p14:tracePt t="51865" x="10752138" y="2608263"/>
          <p14:tracePt t="51901" x="10736263" y="2590800"/>
          <p14:tracePt t="51930" x="10736263" y="2573338"/>
          <p14:tracePt t="51955" x="10718800" y="2557463"/>
          <p14:tracePt t="51971" x="10718800" y="2540000"/>
          <p14:tracePt t="52003" x="10718800" y="2522538"/>
          <p14:tracePt t="52036" x="10718800" y="2506663"/>
          <p14:tracePt t="52060" x="10718800" y="2489200"/>
          <p14:tracePt t="52077" x="10718800" y="2471738"/>
          <p14:tracePt t="52101" x="10718800" y="2455863"/>
          <p14:tracePt t="52109" x="10718800" y="2438400"/>
          <p14:tracePt t="52126" x="10718800" y="2420938"/>
          <p14:tracePt t="52133" x="10718800" y="2405063"/>
          <p14:tracePt t="52142" x="10718800" y="2387600"/>
          <p14:tracePt t="52158" x="10718800" y="2370138"/>
          <p14:tracePt t="52174" x="10718800" y="2354263"/>
          <p14:tracePt t="52207" x="10718800" y="2336800"/>
          <p14:tracePt t="52605" x="10701338" y="2336800"/>
          <p14:tracePt t="52613" x="10634663" y="2336800"/>
          <p14:tracePt t="52622" x="10566400" y="2354263"/>
          <p14:tracePt t="52630" x="10482263" y="2370138"/>
          <p14:tracePt t="52638" x="10396538" y="2387600"/>
          <p14:tracePt t="52646" x="10279063" y="2405063"/>
          <p14:tracePt t="52655" x="10109200" y="2420938"/>
          <p14:tracePt t="52663" x="9906000" y="2455863"/>
          <p14:tracePt t="52671" x="9669463" y="2489200"/>
          <p14:tracePt t="52679" x="9448800" y="2506663"/>
          <p14:tracePt t="52687" x="9228138" y="2540000"/>
          <p14:tracePt t="52701" x="9144000" y="2540000"/>
          <p14:tracePt t="52706" x="8958263" y="2557463"/>
          <p14:tracePt t="52712" x="8839200" y="2573338"/>
          <p14:tracePt t="52721" x="8770938" y="2590800"/>
          <p14:tracePt t="52729" x="8669338" y="2608263"/>
          <p14:tracePt t="52736" x="8585200" y="2624138"/>
          <p14:tracePt t="52745" x="8516938" y="2624138"/>
          <p14:tracePt t="52753" x="8483600" y="2641600"/>
          <p14:tracePt t="52761" x="8450263" y="2641600"/>
          <p14:tracePt t="52768" x="8432800" y="2659063"/>
          <p14:tracePt t="52778" x="8415338" y="2659063"/>
          <p14:tracePt t="52784" x="8399463" y="2674938"/>
          <p14:tracePt t="52811" x="8382000" y="2674938"/>
          <p14:tracePt t="53126" x="8399463" y="2674938"/>
          <p14:tracePt t="53134" x="8432800" y="2659063"/>
          <p14:tracePt t="53142" x="8466138" y="2659063"/>
          <p14:tracePt t="53151" x="8516938" y="2641600"/>
          <p14:tracePt t="53159" x="8534400" y="2641600"/>
          <p14:tracePt t="53167" x="8602663" y="2641600"/>
          <p14:tracePt t="53175" x="8653463" y="2624138"/>
          <p14:tracePt t="53183" x="8704263" y="2624138"/>
          <p14:tracePt t="53202" x="8755063" y="2624138"/>
          <p14:tracePt t="53203" x="8821738" y="2624138"/>
          <p14:tracePt t="53208" x="8872538" y="2624138"/>
          <p14:tracePt t="53216" x="8907463" y="2624138"/>
          <p14:tracePt t="53224" x="8958263" y="2624138"/>
          <p14:tracePt t="53232" x="8991600" y="2624138"/>
          <p14:tracePt t="53240" x="9024938" y="2624138"/>
          <p14:tracePt t="53248" x="9059863" y="2624138"/>
          <p14:tracePt t="53257" x="9075738" y="2624138"/>
          <p14:tracePt t="53264" x="9093200" y="2624138"/>
          <p14:tracePt t="53272" x="9110663" y="2624138"/>
          <p14:tracePt t="53300" x="9126538" y="2624138"/>
          <p14:tracePt t="54334" x="9110663" y="2641600"/>
          <p14:tracePt t="54342" x="9059863" y="2674938"/>
          <p14:tracePt t="54351" x="9024938" y="2725738"/>
          <p14:tracePt t="54359" x="8974138" y="2794000"/>
          <p14:tracePt t="54367" x="8923338" y="2878138"/>
          <p14:tracePt t="54375" x="8821738" y="3030538"/>
          <p14:tracePt t="54383" x="8720138" y="3182938"/>
          <p14:tracePt t="54403" x="8618538" y="3370263"/>
          <p14:tracePt t="54404" x="8567738" y="3454400"/>
          <p14:tracePt t="54411" x="8466138" y="3624263"/>
          <p14:tracePt t="54418" x="8399463" y="3776663"/>
          <p14:tracePt t="54425" x="8331200" y="3911600"/>
          <p14:tracePt t="54435" x="8247063" y="4046538"/>
          <p14:tracePt t="54442" x="8161338" y="4165600"/>
          <p14:tracePt t="54449" x="8094663" y="4284663"/>
          <p14:tracePt t="54457" x="8026400" y="4368800"/>
          <p14:tracePt t="54465" x="7975600" y="4437063"/>
          <p14:tracePt t="54473" x="7942263" y="4470400"/>
          <p14:tracePt t="54481" x="7874000" y="4521200"/>
          <p14:tracePt t="54502" x="7840663" y="4554538"/>
          <p14:tracePt t="54503" x="7789863" y="4572000"/>
          <p14:tracePt t="54509" x="7754938" y="4589463"/>
          <p14:tracePt t="54516" x="7739063" y="4589463"/>
          <p14:tracePt t="54523" x="7739063" y="4605338"/>
          <p14:tracePt t="54530" x="7721600" y="4605338"/>
          <p14:tracePt t="54538" x="7704138" y="4605338"/>
          <p14:tracePt t="54555" x="7704138" y="4589463"/>
          <p14:tracePt t="54855" x="7670800" y="4589463"/>
          <p14:tracePt t="54863" x="7637463" y="4589463"/>
          <p14:tracePt t="54871" x="7602538" y="4589463"/>
          <p14:tracePt t="54880" x="7569200" y="4589463"/>
          <p14:tracePt t="54901" x="7518400" y="4589463"/>
          <p14:tracePt t="54903" x="7485063" y="4589463"/>
          <p14:tracePt t="54904" x="7450138" y="4589463"/>
          <p14:tracePt t="54913" x="7383463" y="4589463"/>
          <p14:tracePt t="54922" x="7332663" y="4589463"/>
          <p14:tracePt t="54929" x="7264400" y="4605338"/>
          <p14:tracePt t="54936" x="7213600" y="4605338"/>
          <p14:tracePt t="54945" x="7162800" y="4605338"/>
          <p14:tracePt t="54953" x="7129463" y="4622800"/>
          <p14:tracePt t="54962" x="7043738" y="4622800"/>
          <p14:tracePt t="54969" x="7010400" y="4622800"/>
          <p14:tracePt t="54977" x="6959600" y="4622800"/>
          <p14:tracePt t="54985" x="6908800" y="4622800"/>
          <p14:tracePt t="55003" x="6875463" y="4640263"/>
          <p14:tracePt t="55005" x="6840538" y="4640263"/>
          <p14:tracePt t="55011" x="6807200" y="4640263"/>
          <p14:tracePt t="55017" x="6773863" y="4656138"/>
          <p14:tracePt t="55026" x="6756400" y="4656138"/>
          <p14:tracePt t="55034" x="6723063" y="4656138"/>
          <p14:tracePt t="55042" x="6705600" y="4656138"/>
          <p14:tracePt t="55058" x="6688138" y="4656138"/>
          <p14:tracePt t="55067" x="6672263" y="4656138"/>
          <p14:tracePt t="55083" x="6654800" y="4656138"/>
          <p14:tracePt t="55107" x="6637338" y="4673600"/>
          <p14:tracePt t="55140" x="6621463" y="4673600"/>
          <p14:tracePt t="55156" x="6604000" y="4673600"/>
          <p14:tracePt t="55172" x="6586538" y="4673600"/>
          <p14:tracePt t="55201" x="6570663" y="4673600"/>
          <p14:tracePt t="55207" x="6553200" y="4691063"/>
          <p14:tracePt t="55222" x="6535738" y="4691063"/>
          <p14:tracePt t="55231" x="6519863" y="4691063"/>
          <p14:tracePt t="55246" x="6502400" y="4691063"/>
          <p14:tracePt t="55255" x="6484938" y="4706938"/>
          <p14:tracePt t="55263" x="6469063" y="4706938"/>
          <p14:tracePt t="55270" x="6451600" y="4706938"/>
          <p14:tracePt t="55286" x="6434138" y="4706938"/>
          <p14:tracePt t="55301" x="6418263" y="4724400"/>
          <p14:tracePt t="55307" x="6400800" y="4724400"/>
          <p14:tracePt t="55314" x="6383338" y="4724400"/>
          <p14:tracePt t="55319" x="6367463" y="4724400"/>
          <p14:tracePt t="55329" x="6350000" y="4741863"/>
          <p14:tracePt t="55343" x="6332538" y="4741863"/>
          <p14:tracePt t="55351" x="6316663" y="4741863"/>
          <p14:tracePt t="55360" x="6316663" y="4757738"/>
          <p14:tracePt t="55368" x="6299200" y="4757738"/>
          <p14:tracePt t="55376" x="6281738" y="4757738"/>
          <p14:tracePt t="55384" x="6265863" y="4757738"/>
          <p14:tracePt t="55403" x="6248400" y="4775200"/>
          <p14:tracePt t="55405" x="6230938" y="4775200"/>
          <p14:tracePt t="55411" x="6215063" y="4792663"/>
          <p14:tracePt t="55417" x="6197600" y="4808538"/>
          <p14:tracePt t="55425" x="6180138" y="4826000"/>
          <p14:tracePt t="55433" x="6164263" y="4826000"/>
          <p14:tracePt t="55441" x="6146800" y="4843463"/>
          <p14:tracePt t="55449" x="6129338" y="4859338"/>
          <p14:tracePt t="55457" x="6096000" y="4859338"/>
          <p14:tracePt t="55465" x="6078538" y="4876800"/>
          <p14:tracePt t="55481" x="6062663" y="4894263"/>
          <p14:tracePt t="55504" x="6045200" y="4894263"/>
          <p14:tracePt t="55505" x="6027738" y="4894263"/>
          <p14:tracePt t="55507" x="6011863" y="4894263"/>
          <p14:tracePt t="55514" x="6011863" y="4910138"/>
          <p14:tracePt t="55523" x="5994400" y="4910138"/>
          <p14:tracePt t="55539" x="5976938" y="4927600"/>
          <p14:tracePt t="55571" x="5961063" y="4927600"/>
          <p14:tracePt t="55652" x="5961063" y="4945063"/>
          <p14:tracePt t="55709" x="5961063" y="4960938"/>
          <p14:tracePt t="55717" x="5943600" y="4960938"/>
          <p14:tracePt t="56360" x="5926138" y="4960938"/>
          <p14:tracePt t="56368" x="5910263" y="4945063"/>
          <p14:tracePt t="56385" x="5892800" y="4945063"/>
          <p14:tracePt t="56404" x="5892800" y="4927600"/>
          <p14:tracePt t="56410" x="5875338" y="4927600"/>
          <p14:tracePt t="56418" x="5875338" y="4910138"/>
          <p14:tracePt t="56426" x="5875338" y="4894263"/>
          <p14:tracePt t="56434" x="5892800" y="4876800"/>
          <p14:tracePt t="56580" x="5875338" y="4876800"/>
          <p14:tracePt t="56600" x="5842000" y="4927600"/>
          <p14:tracePt t="56601" x="5773738" y="4978400"/>
          <p14:tracePt t="56608" x="5707063" y="5029200"/>
          <p14:tracePt t="56615" x="5605463" y="5097463"/>
          <p14:tracePt t="56622" x="5537200" y="5164138"/>
          <p14:tracePt t="56632" x="5453063" y="5214938"/>
          <p14:tracePt t="56639" x="5384800" y="5265738"/>
          <p14:tracePt t="56649" x="5316538" y="5300663"/>
          <p14:tracePt t="56656" x="5181600" y="5367338"/>
          <p14:tracePt t="56665" x="5062538" y="5435600"/>
          <p14:tracePt t="56672" x="4945063" y="5486400"/>
          <p14:tracePt t="56682" x="4843463" y="5537200"/>
          <p14:tracePt t="56688" x="4757738" y="5570538"/>
          <p14:tracePt t="56705" x="4673600" y="5588000"/>
          <p14:tracePt t="56707" x="4589463" y="5605463"/>
          <p14:tracePt t="56713" x="4521200" y="5621338"/>
          <p14:tracePt t="56720" x="4487863" y="5621338"/>
          <p14:tracePt t="56727" x="4419600" y="5638800"/>
          <p14:tracePt t="56735" x="4368800" y="5656263"/>
          <p14:tracePt t="56743" x="4335463" y="5672138"/>
          <p14:tracePt t="56751" x="4300538" y="5672138"/>
          <p14:tracePt t="56759" x="4267200" y="5672138"/>
          <p14:tracePt t="56768" x="4233863" y="5689600"/>
          <p14:tracePt t="56776" x="4216400" y="5689600"/>
          <p14:tracePt t="56784" x="4198938" y="5689600"/>
          <p14:tracePt t="56803" x="4183063" y="5707063"/>
          <p14:tracePt t="56810" x="4165600" y="5707063"/>
          <p14:tracePt t="56817" x="4148138" y="5707063"/>
          <p14:tracePt t="56833" x="4132263" y="5707063"/>
          <p14:tracePt t="56850" x="4114800" y="5707063"/>
          <p14:tracePt t="56857" x="4114800" y="5722938"/>
          <p14:tracePt t="56873" x="4097338" y="5722938"/>
          <p14:tracePt t="56900" x="4097338" y="5740400"/>
          <p14:tracePt t="56907" x="4081463" y="5740400"/>
          <p14:tracePt t="56954" x="4081463" y="5757863"/>
          <p14:tracePt t="56999" x="4081463" y="5773738"/>
          <p14:tracePt t="57011" x="4081463" y="5791200"/>
          <p14:tracePt t="57019" x="4064000" y="5791200"/>
          <p14:tracePt t="57035" x="4064000" y="5808663"/>
          <p14:tracePt t="57043" x="4046538" y="5808663"/>
          <p14:tracePt t="57052" x="4046538" y="5824538"/>
          <p14:tracePt t="57060" x="4030663" y="5824538"/>
          <p14:tracePt t="57068" x="4013200" y="5842000"/>
          <p14:tracePt t="57084" x="3995738" y="5842000"/>
          <p14:tracePt t="57103" x="3979863" y="5859463"/>
          <p14:tracePt t="57111" x="3962400" y="5859463"/>
          <p14:tracePt t="57126" x="3944938" y="5859463"/>
          <p14:tracePt t="57149" x="3929063" y="5859463"/>
          <p14:tracePt t="57312" x="3944938" y="5859463"/>
          <p14:tracePt t="57328" x="3962400" y="5859463"/>
          <p14:tracePt t="57337" x="3995738" y="5842000"/>
          <p14:tracePt t="57345" x="4013200" y="5842000"/>
          <p14:tracePt t="57353" x="4046538" y="5842000"/>
          <p14:tracePt t="57361" x="4064000" y="5842000"/>
          <p14:tracePt t="57369" x="4097338" y="5842000"/>
          <p14:tracePt t="57377" x="4132263" y="5842000"/>
          <p14:tracePt t="57386" x="4148138" y="5842000"/>
          <p14:tracePt t="57400" x="4165600" y="5842000"/>
          <p14:tracePt t="57406" x="4183063" y="5842000"/>
          <p14:tracePt t="57416" x="4198938" y="5842000"/>
          <p14:tracePt t="57434" x="4216400" y="5842000"/>
          <p14:tracePt t="57556" x="4233863" y="5824538"/>
          <p14:tracePt t="57564" x="4233863" y="5808663"/>
          <p14:tracePt t="57572" x="4233863" y="5791200"/>
          <p14:tracePt t="57580" x="4233863" y="5773738"/>
          <p14:tracePt t="57600" x="4233863" y="5757863"/>
          <p14:tracePt t="57601" x="4233863" y="5740400"/>
          <p14:tracePt t="57607" x="4233863" y="5722938"/>
          <p14:tracePt t="57616" x="4233863" y="5707063"/>
          <p14:tracePt t="57622" x="4233863" y="5689600"/>
          <p14:tracePt t="57632" x="4233863" y="5656263"/>
          <p14:tracePt t="57646" x="4233863" y="5638800"/>
          <p14:tracePt t="57654" x="4233863" y="5621338"/>
          <p14:tracePt t="57662" x="4233863" y="5605463"/>
          <p14:tracePt t="57670" x="4233863" y="5588000"/>
          <p14:tracePt t="57699" x="4233863" y="5570538"/>
          <p14:tracePt t="57700" x="4233863" y="5554663"/>
          <p14:tracePt t="57706" x="4233863" y="5537200"/>
          <p14:tracePt t="57727" x="4233863" y="5519738"/>
          <p14:tracePt t="57768" x="4233863" y="5503863"/>
          <p14:tracePt t="58044" x="4233863" y="5519738"/>
          <p14:tracePt t="58077" x="4233863" y="5537200"/>
          <p14:tracePt t="58085" x="4216400" y="5537200"/>
          <p14:tracePt t="58102" x="4198938" y="5554663"/>
          <p14:tracePt t="58107" x="4198938" y="5570538"/>
          <p14:tracePt t="58116" x="4183063" y="5570538"/>
          <p14:tracePt t="58121" x="4165600" y="5588000"/>
          <p14:tracePt t="58133" x="4148138" y="5605463"/>
          <p14:tracePt t="58139" x="4132263" y="5605463"/>
          <p14:tracePt t="58150" x="4114800" y="5621338"/>
          <p14:tracePt t="58156" x="4097338" y="5638800"/>
          <p14:tracePt t="58166" x="4064000" y="5638800"/>
          <p14:tracePt t="58171" x="4046538" y="5656263"/>
          <p14:tracePt t="58183" x="4013200" y="5656263"/>
          <p14:tracePt t="58203" x="3979863" y="5672138"/>
          <p14:tracePt t="58205" x="3944938" y="5672138"/>
          <p14:tracePt t="58211" x="3929063" y="5689600"/>
          <p14:tracePt t="58218" x="3911600" y="5689600"/>
          <p14:tracePt t="58225" x="3878263" y="5689600"/>
          <p14:tracePt t="58233" x="3843338" y="5689600"/>
          <p14:tracePt t="58240" x="3827463" y="5689600"/>
          <p14:tracePt t="58249" x="3810000" y="5689600"/>
          <p14:tracePt t="58256" x="3776663" y="5689600"/>
          <p14:tracePt t="58266" x="3759200" y="5689600"/>
          <p14:tracePt t="58273" x="3741738" y="5689600"/>
          <p14:tracePt t="58283" x="3725863" y="5689600"/>
          <p14:tracePt t="58300" x="3690938" y="5689600"/>
          <p14:tracePt t="58304" x="3675063" y="5689600"/>
          <p14:tracePt t="58305" x="3657600" y="5672138"/>
          <p14:tracePt t="58313" x="3640138" y="5672138"/>
          <p14:tracePt t="58321" x="3606800" y="5656263"/>
          <p14:tracePt t="58329" x="3589338" y="5656263"/>
          <p14:tracePt t="58337" x="3573463" y="5656263"/>
          <p14:tracePt t="58346" x="3556000" y="5656263"/>
          <p14:tracePt t="58354" x="3538538" y="5656263"/>
          <p14:tracePt t="58378" x="3522663" y="5656263"/>
          <p14:tracePt t="58744" x="3538538" y="5656263"/>
          <p14:tracePt t="58752" x="3556000" y="5656263"/>
          <p14:tracePt t="58761" x="3573463" y="5656263"/>
          <p14:tracePt t="58769" x="3589338" y="5656263"/>
          <p14:tracePt t="58777" x="3606800" y="5656263"/>
          <p14:tracePt t="58785" x="3640138" y="5656263"/>
          <p14:tracePt t="58805" x="3657600" y="5656263"/>
          <p14:tracePt t="58806" x="3675063" y="5656263"/>
          <p14:tracePt t="58812" x="3690938" y="5656263"/>
          <p14:tracePt t="58826" x="3708400" y="5656263"/>
          <p14:tracePt t="58842" x="3725863" y="5656263"/>
          <p14:tracePt t="58907" x="3725863" y="5672138"/>
          <p14:tracePt t="58915" x="3741738" y="5672138"/>
          <p14:tracePt t="58931" x="3759200" y="5672138"/>
          <p14:tracePt t="58939" x="3759200" y="5689600"/>
          <p14:tracePt t="58948" x="3776663" y="5689600"/>
          <p14:tracePt t="58956" x="3792538" y="5689600"/>
          <p14:tracePt t="58964" x="3810000" y="5707063"/>
          <p14:tracePt t="58972" x="3827463" y="5722938"/>
          <p14:tracePt t="58980" x="3843338" y="5740400"/>
          <p14:tracePt t="59001" x="3860800" y="5740400"/>
          <p14:tracePt t="59003" x="3894138" y="5757863"/>
          <p14:tracePt t="59009" x="3911600" y="5773738"/>
          <p14:tracePt t="59017" x="3944938" y="5791200"/>
          <p14:tracePt t="59029" x="3979863" y="5808663"/>
          <p14:tracePt t="59037" x="3995738" y="5808663"/>
          <p14:tracePt t="59045" x="4013200" y="5824538"/>
          <p14:tracePt t="59053" x="4030663" y="5824538"/>
          <p14:tracePt t="59062" x="4046538" y="5842000"/>
          <p14:tracePt t="59070" x="4064000" y="5842000"/>
          <p14:tracePt t="59078" x="4064000" y="5859463"/>
          <p14:tracePt t="59086" x="4081463" y="5859463"/>
          <p14:tracePt t="59110" x="4097338" y="5875338"/>
          <p14:tracePt t="60701" x="4081463" y="5875338"/>
          <p14:tracePt t="60709" x="4046538" y="5875338"/>
          <p14:tracePt t="60718" x="3995738" y="5875338"/>
          <p14:tracePt t="60726" x="3944938" y="5875338"/>
          <p14:tracePt t="60734" x="3894138" y="5875338"/>
          <p14:tracePt t="60742" x="3827463" y="5875338"/>
          <p14:tracePt t="60751" x="3741738" y="5859463"/>
          <p14:tracePt t="60760" x="3606800" y="5842000"/>
          <p14:tracePt t="60769" x="3538538" y="5824538"/>
          <p14:tracePt t="60776" x="3403600" y="5791200"/>
          <p14:tracePt t="60784" x="3284538" y="5740400"/>
          <p14:tracePt t="60803" x="3167063" y="5722938"/>
          <p14:tracePt t="60805" x="3065463" y="5689600"/>
          <p14:tracePt t="60806" x="2979738" y="5656263"/>
          <p14:tracePt t="60815" x="2946400" y="5638800"/>
          <p14:tracePt t="60823" x="2878138" y="5621338"/>
          <p14:tracePt t="60831" x="2827338" y="5570538"/>
          <p14:tracePt t="60839" x="2760663" y="5537200"/>
          <p14:tracePt t="60847" x="2743200" y="5486400"/>
          <p14:tracePt t="60856" x="2725738" y="5453063"/>
          <p14:tracePt t="60864" x="2725738" y="5402263"/>
          <p14:tracePt t="60872" x="2725738" y="5334000"/>
          <p14:tracePt t="60880" x="2725738" y="5265738"/>
          <p14:tracePt t="60899" x="2725738" y="5181600"/>
          <p14:tracePt t="60901" x="2725738" y="5080000"/>
          <p14:tracePt t="60907" x="2760663" y="5011738"/>
          <p14:tracePt t="60914" x="2794000" y="4927600"/>
          <p14:tracePt t="60922" x="2844800" y="4843463"/>
          <p14:tracePt t="60930" x="2895600" y="4775200"/>
          <p14:tracePt t="60938" x="2946400" y="4706938"/>
          <p14:tracePt t="60946" x="3014663" y="4640263"/>
          <p14:tracePt t="60954" x="3065463" y="4572000"/>
          <p14:tracePt t="60962" x="3116263" y="4521200"/>
          <p14:tracePt t="60970" x="3182938" y="4470400"/>
          <p14:tracePt t="60978" x="3233738" y="4437063"/>
          <p14:tracePt t="60998" x="3284538" y="4386263"/>
          <p14:tracePt t="61000" x="3335338" y="4368800"/>
          <p14:tracePt t="61006" x="3370263" y="4351338"/>
          <p14:tracePt t="61013" x="3421063" y="4335463"/>
          <p14:tracePt t="61021" x="3505200" y="4300538"/>
          <p14:tracePt t="61029" x="3538538" y="4300538"/>
          <p14:tracePt t="61036" x="3589338" y="4300538"/>
          <p14:tracePt t="61042" x="3640138" y="4300538"/>
          <p14:tracePt t="61052" x="3690938" y="4300538"/>
          <p14:tracePt t="61060" x="3741738" y="4300538"/>
          <p14:tracePt t="61069" x="3776663" y="4318000"/>
          <p14:tracePt t="61076" x="3827463" y="4351338"/>
          <p14:tracePt t="61085" x="3860800" y="4368800"/>
          <p14:tracePt t="61100" x="3911600" y="4402138"/>
          <p14:tracePt t="61102" x="3944938" y="4437063"/>
          <p14:tracePt t="61110" x="3979863" y="4470400"/>
          <p14:tracePt t="61117" x="4013200" y="4503738"/>
          <p14:tracePt t="61124" x="4030663" y="4538663"/>
          <p14:tracePt t="61132" x="4046538" y="4572000"/>
          <p14:tracePt t="61140" x="4081463" y="4622800"/>
          <p14:tracePt t="61148" x="4097338" y="4673600"/>
          <p14:tracePt t="61156" x="4097338" y="4724400"/>
          <p14:tracePt t="61164" x="4114800" y="4775200"/>
          <p14:tracePt t="61173" x="4114800" y="4792663"/>
          <p14:tracePt t="61181" x="4114800" y="4843463"/>
          <p14:tracePt t="61200" x="4132263" y="4876800"/>
          <p14:tracePt t="61201" x="4132263" y="4927600"/>
          <p14:tracePt t="61208" x="4132263" y="4960938"/>
          <p14:tracePt t="61214" x="4132263" y="4995863"/>
          <p14:tracePt t="61222" x="4132263" y="5046663"/>
          <p14:tracePt t="61229" x="4132263" y="5062538"/>
          <p14:tracePt t="61238" x="4148138" y="5097463"/>
          <p14:tracePt t="61246" x="4148138" y="5113338"/>
          <p14:tracePt t="61255" x="4148138" y="5148263"/>
          <p14:tracePt t="61262" x="4148138" y="5164138"/>
          <p14:tracePt t="61271" x="4165600" y="5181600"/>
          <p14:tracePt t="61279" x="4165600" y="5199063"/>
          <p14:tracePt t="61301" x="4165600" y="5214938"/>
          <p14:tracePt t="61305" x="4165600" y="5232400"/>
          <p14:tracePt t="61312" x="4165600" y="5249863"/>
          <p14:tracePt t="61321" x="4183063" y="5249863"/>
          <p14:tracePt t="61327" x="4183063" y="5265738"/>
          <p14:tracePt t="61343" x="4183063" y="5283200"/>
          <p14:tracePt t="61352" x="4183063" y="5300663"/>
          <p14:tracePt t="61368" x="4183063" y="5316538"/>
          <p14:tracePt t="61385" x="4183063" y="5334000"/>
          <p14:tracePt t="61401" x="4183063" y="5351463"/>
          <p14:tracePt t="61409" x="4183063" y="5367338"/>
          <p14:tracePt t="61417" x="4183063" y="5384800"/>
          <p14:tracePt t="61425" x="4183063" y="5402263"/>
          <p14:tracePt t="61433" x="4183063" y="5418138"/>
          <p14:tracePt t="61441" x="4183063" y="5435600"/>
          <p14:tracePt t="61449" x="4183063" y="5453063"/>
          <p14:tracePt t="61457" x="4183063" y="5468938"/>
          <p14:tracePt t="61465" x="4183063" y="5486400"/>
          <p14:tracePt t="61474" x="4183063" y="5503863"/>
          <p14:tracePt t="61482" x="4183063" y="5519738"/>
          <p14:tracePt t="61502" x="4183063" y="5537200"/>
          <p14:tracePt t="61504" x="4183063" y="5554663"/>
          <p14:tracePt t="61509" x="4198938" y="5570538"/>
          <p14:tracePt t="61530" x="4198938" y="5588000"/>
          <p14:tracePt t="61555" x="4198938" y="5605463"/>
          <p14:tracePt t="61604" x="4198938" y="5621338"/>
          <p14:tracePt t="61872" x="4198938" y="5638800"/>
          <p14:tracePt t="61880" x="4198938" y="5656263"/>
          <p14:tracePt t="61899" x="4198938" y="5672138"/>
          <p14:tracePt t="61906" x="4198938" y="5689600"/>
          <p14:tracePt t="61913" x="4198938" y="5722938"/>
          <p14:tracePt t="61922" x="4198938" y="5757863"/>
          <p14:tracePt t="61930" x="4198938" y="5773738"/>
          <p14:tracePt t="61938" x="4216400" y="5791200"/>
          <p14:tracePt t="61946" x="4216400" y="5808663"/>
          <p14:tracePt t="61955" x="4216400" y="5824538"/>
          <p14:tracePt t="61963" x="4216400" y="5842000"/>
          <p14:tracePt t="61978" x="4216400" y="5859463"/>
          <p14:tracePt t="62018" x="4216400" y="5875338"/>
          <p14:tracePt t="62181" x="4233863" y="5875338"/>
          <p14:tracePt t="62247" x="4233863" y="5892800"/>
          <p14:tracePt t="62263" x="4233863" y="5910263"/>
          <p14:tracePt t="62272" x="4216400" y="5926138"/>
          <p14:tracePt t="62279" x="4198938" y="5943600"/>
          <p14:tracePt t="62301" x="4198938" y="5961063"/>
          <p14:tracePt t="62303" x="4183063" y="5976938"/>
          <p14:tracePt t="62305" x="4165600" y="5994400"/>
          <p14:tracePt t="62313" x="4148138" y="6011863"/>
          <p14:tracePt t="62321" x="4132263" y="6045200"/>
          <p14:tracePt t="62329" x="4132263" y="6062663"/>
          <p14:tracePt t="62337" x="4114800" y="6078538"/>
          <p14:tracePt t="62345" x="4114800" y="6096000"/>
          <p14:tracePt t="62353" x="4097338" y="6113463"/>
          <p14:tracePt t="62369" x="4097338" y="6129338"/>
          <p14:tracePt t="62377" x="4081463" y="6146800"/>
          <p14:tracePt t="62399" x="4081463" y="6164263"/>
          <p14:tracePt t="62410" x="4081463" y="6180138"/>
          <p14:tracePt t="62442" x="4081463" y="6197600"/>
          <p14:tracePt t="62702" x="4081463" y="6215063"/>
          <p14:tracePt t="63353" x="4081463" y="6197600"/>
          <p14:tracePt t="63369" x="4081463" y="6180138"/>
          <p14:tracePt t="63378" x="4081463" y="6164263"/>
          <p14:tracePt t="63398" x="4097338" y="6164263"/>
          <p14:tracePt t="63399" x="4097338" y="6146800"/>
          <p14:tracePt t="63405" x="4114800" y="6129338"/>
          <p14:tracePt t="63412" x="4114800" y="6113463"/>
          <p14:tracePt t="63421" x="4132263" y="6096000"/>
          <p14:tracePt t="63428" x="4132263" y="6078538"/>
          <p14:tracePt t="63437" x="4148138" y="6062663"/>
          <p14:tracePt t="63444" x="4148138" y="6045200"/>
          <p14:tracePt t="63454" x="4165600" y="6027738"/>
          <p14:tracePt t="63461" x="4183063" y="6011863"/>
          <p14:tracePt t="63471" x="4183063" y="5994400"/>
          <p14:tracePt t="63477" x="4198938" y="5976938"/>
          <p14:tracePt t="63488" x="4198938" y="5943600"/>
          <p14:tracePt t="63503" x="4216400" y="5926138"/>
          <p14:tracePt t="63505" x="4216400" y="5910263"/>
          <p14:tracePt t="63511" x="4216400" y="5892800"/>
          <p14:tracePt t="63517" x="4233863" y="5875338"/>
          <p14:tracePt t="63525" x="4233863" y="5859463"/>
          <p14:tracePt t="63540" x="4233863" y="5842000"/>
          <p14:tracePt t="63556" x="4233863" y="5824538"/>
          <p14:tracePt t="63700" x="4233863" y="5808663"/>
          <p14:tracePt t="63705" x="4233863" y="5791200"/>
          <p14:tracePt t="63719" x="4233863" y="5773738"/>
          <p14:tracePt t="63728" x="4233863" y="5757863"/>
          <p14:tracePt t="63735" x="4233863" y="5740400"/>
          <p14:tracePt t="63744" x="4249738" y="5722938"/>
          <p14:tracePt t="63751" x="4249738" y="5707063"/>
          <p14:tracePt t="63768" x="4267200" y="5689600"/>
          <p14:tracePt t="63776" x="4267200" y="5656263"/>
          <p14:tracePt t="63784" x="4267200" y="5621338"/>
          <p14:tracePt t="63800" x="4267200" y="5605463"/>
          <p14:tracePt t="63805" x="4267200" y="5570538"/>
          <p14:tracePt t="63811" x="4267200" y="5537200"/>
          <p14:tracePt t="63821" x="4267200" y="5503863"/>
          <p14:tracePt t="63827" x="4267200" y="5486400"/>
          <p14:tracePt t="63838" x="4267200" y="5468938"/>
          <p14:tracePt t="63843" x="4267200" y="5435600"/>
          <p14:tracePt t="63854" x="4267200" y="5418138"/>
          <p14:tracePt t="63860" x="4267200" y="5402263"/>
          <p14:tracePt t="63871" x="4267200" y="5384800"/>
          <p14:tracePt t="63882" x="4267200" y="5367338"/>
          <p14:tracePt t="63903" x="4267200" y="5351463"/>
          <p14:tracePt t="63904" x="4267200" y="5334000"/>
          <p14:tracePt t="63909" x="4249738" y="5334000"/>
          <p14:tracePt t="63923" x="4249738" y="5316538"/>
          <p14:tracePt t="63931" x="4233863" y="5316538"/>
          <p14:tracePt t="63939" x="4216400" y="5316538"/>
          <p14:tracePt t="63956" x="4183063" y="5316538"/>
          <p14:tracePt t="63964" x="4183063" y="5300663"/>
          <p14:tracePt t="63972" x="4148138" y="5300663"/>
          <p14:tracePt t="63980" x="4132263" y="5300663"/>
          <p14:tracePt t="64000" x="4097338" y="5300663"/>
          <p14:tracePt t="64001" x="4081463" y="5300663"/>
          <p14:tracePt t="64008" x="4046538" y="5300663"/>
          <p14:tracePt t="64013" x="4030663" y="5300663"/>
          <p14:tracePt t="64022" x="4013200" y="5300663"/>
          <p14:tracePt t="64028" x="3995738" y="5300663"/>
          <p14:tracePt t="64038" x="3979863" y="5300663"/>
          <p14:tracePt t="64045" x="3962400" y="5300663"/>
          <p14:tracePt t="64054" x="3944938" y="5300663"/>
          <p14:tracePt t="64061" x="3929063" y="5300663"/>
          <p14:tracePt t="64071" x="3911600" y="5316538"/>
          <p14:tracePt t="64099" x="3894138" y="5334000"/>
          <p14:tracePt t="64100" x="3878263" y="5351463"/>
          <p14:tracePt t="64106" x="3860800" y="5367338"/>
          <p14:tracePt t="64113" x="3843338" y="5402263"/>
          <p14:tracePt t="64121" x="3827463" y="5418138"/>
          <p14:tracePt t="64128" x="3827463" y="5435600"/>
          <p14:tracePt t="64138" x="3810000" y="5453063"/>
          <p14:tracePt t="64144" x="3792538" y="5486400"/>
          <p14:tracePt t="64154" x="3776663" y="5503863"/>
          <p14:tracePt t="64161" x="3776663" y="5537200"/>
          <p14:tracePt t="64171" x="3759200" y="5554663"/>
          <p14:tracePt t="64178" x="3759200" y="5570538"/>
          <p14:tracePt t="64188" x="3741738" y="5588000"/>
          <p14:tracePt t="64203" x="3741738" y="5621338"/>
          <p14:tracePt t="64205" x="3725863" y="5638800"/>
          <p14:tracePt t="64215" x="3708400" y="5656263"/>
          <p14:tracePt t="64224" x="3708400" y="5689600"/>
          <p14:tracePt t="64240" x="3690938" y="5707063"/>
          <p14:tracePt t="64248" x="3690938" y="5722938"/>
          <p14:tracePt t="64265" x="3690938" y="5740400"/>
          <p14:tracePt t="64273" x="3690938" y="5757863"/>
          <p14:tracePt t="64281" x="3690938" y="5773738"/>
          <p14:tracePt t="64301" x="3690938" y="5791200"/>
          <p14:tracePt t="64308" x="3690938" y="5808663"/>
          <p14:tracePt t="64314" x="3690938" y="5824538"/>
          <p14:tracePt t="64330" x="3708400" y="5842000"/>
          <p14:tracePt t="64339" x="3708400" y="5859463"/>
          <p14:tracePt t="64346" x="3725863" y="5875338"/>
          <p14:tracePt t="64362" x="3741738" y="5892800"/>
          <p14:tracePt t="64371" x="3759200" y="5910263"/>
          <p14:tracePt t="64378" x="3776663" y="5910263"/>
          <p14:tracePt t="64399" x="3776663" y="5926138"/>
          <p14:tracePt t="64400" x="3792538" y="5926138"/>
          <p14:tracePt t="64406" x="3810000" y="5926138"/>
          <p14:tracePt t="64419" x="3810000" y="5943600"/>
          <p14:tracePt t="64427" x="3827463" y="5943600"/>
          <p14:tracePt t="64459" x="3843338" y="5943600"/>
          <p14:tracePt t="64476" x="3860800" y="5943600"/>
          <p14:tracePt t="64484" x="3878263" y="5943600"/>
          <p14:tracePt t="64502" x="3894138" y="5926138"/>
          <p14:tracePt t="64504" x="3911600" y="5910263"/>
          <p14:tracePt t="64511" x="3929063" y="5910263"/>
          <p14:tracePt t="64517" x="3944938" y="5892800"/>
          <p14:tracePt t="64525" x="3962400" y="5875338"/>
          <p14:tracePt t="64533" x="3979863" y="5875338"/>
          <p14:tracePt t="64541" x="4013200" y="5859463"/>
          <p14:tracePt t="64549" x="4030663" y="5842000"/>
          <p14:tracePt t="64557" x="4046538" y="5824538"/>
          <p14:tracePt t="64566" x="4064000" y="5824538"/>
          <p14:tracePt t="64574" x="4081463" y="5808663"/>
          <p14:tracePt t="64582" x="4097338" y="5791200"/>
          <p14:tracePt t="64603" x="4132263" y="5773738"/>
          <p14:tracePt t="64604" x="4148138" y="5757863"/>
          <p14:tracePt t="64611" x="4165600" y="5740400"/>
          <p14:tracePt t="64617" x="4183063" y="5722938"/>
          <p14:tracePt t="64624" x="4198938" y="5689600"/>
          <p14:tracePt t="64633" x="4216400" y="5672138"/>
          <p14:tracePt t="64640" x="4233863" y="5656263"/>
          <p14:tracePt t="64647" x="4249738" y="5638800"/>
          <p14:tracePt t="64656" x="4249738" y="5621338"/>
          <p14:tracePt t="64664" x="4267200" y="5605463"/>
          <p14:tracePt t="64672" x="4284663" y="5588000"/>
          <p14:tracePt t="64679" x="4284663" y="5570538"/>
          <p14:tracePt t="64689" x="4284663" y="5554663"/>
          <p14:tracePt t="64705" x="4284663" y="5537200"/>
          <p14:tracePt t="64712" x="4300538" y="5519738"/>
          <p14:tracePt t="64721" x="4300538" y="5503863"/>
          <p14:tracePt t="64736" x="4300538" y="5486400"/>
          <p14:tracePt t="64745" x="4300538" y="5468938"/>
          <p14:tracePt t="64761" x="4300538" y="5453063"/>
          <p14:tracePt t="64798" x="4300538" y="5435600"/>
          <p14:tracePt t="64834" x="4300538" y="5418138"/>
          <p14:tracePt t="70148" x="4300538" y="5367338"/>
          <p14:tracePt t="70157" x="4300538" y="5316538"/>
          <p14:tracePt t="70165" x="4318000" y="5265738"/>
          <p14:tracePt t="70175" x="4351338" y="5199063"/>
          <p14:tracePt t="70182" x="4386263" y="5130800"/>
          <p14:tracePt t="70201" x="4437063" y="4995863"/>
          <p14:tracePt t="70202" x="4503738" y="4859338"/>
          <p14:tracePt t="70210" x="4589463" y="4706938"/>
          <p14:tracePt t="70216" x="4673600" y="4521200"/>
          <p14:tracePt t="70223" x="4775200" y="4368800"/>
          <p14:tracePt t="70232" x="4876800" y="4183063"/>
          <p14:tracePt t="70240" x="4978400" y="3995738"/>
          <p14:tracePt t="70247" x="5029200" y="3929063"/>
          <p14:tracePt t="70256" x="5130800" y="3792538"/>
          <p14:tracePt t="70264" x="5214938" y="3675063"/>
          <p14:tracePt t="70273" x="5283200" y="3556000"/>
          <p14:tracePt t="70280" x="5351463" y="3454400"/>
          <p14:tracePt t="70290" x="5418138" y="3386138"/>
          <p14:tracePt t="70305" x="5468938" y="3319463"/>
          <p14:tracePt t="70307" x="5519738" y="3268663"/>
          <p14:tracePt t="70314" x="5570538" y="3217863"/>
          <p14:tracePt t="70320" x="5621338" y="3182938"/>
          <p14:tracePt t="70328" x="5689600" y="3132138"/>
          <p14:tracePt t="70335" x="5773738" y="3098800"/>
          <p14:tracePt t="70343" x="5859463" y="3065463"/>
          <p14:tracePt t="70351" x="5926138" y="3014663"/>
          <p14:tracePt t="70360" x="6011863" y="2979738"/>
          <p14:tracePt t="70368" x="6096000" y="2946400"/>
          <p14:tracePt t="70376" x="6164263" y="2913063"/>
          <p14:tracePt t="70397" x="6248400" y="2862263"/>
          <p14:tracePt t="70398" x="6299200" y="2844800"/>
          <p14:tracePt t="70405" x="6367463" y="2811463"/>
          <p14:tracePt t="70412" x="6434138" y="2776538"/>
          <p14:tracePt t="70418" x="6484938" y="2743200"/>
          <p14:tracePt t="70425" x="6519863" y="2725738"/>
          <p14:tracePt t="70433" x="6553200" y="2709863"/>
          <p14:tracePt t="70442" x="6570663" y="2709863"/>
          <p14:tracePt t="70449" x="6586538" y="2692400"/>
          <p14:tracePt t="70619" x="6586538" y="2659063"/>
          <p14:tracePt t="70628" x="6637338" y="2590800"/>
          <p14:tracePt t="70636" x="6688138" y="2506663"/>
          <p14:tracePt t="70645" x="6773863" y="2420938"/>
          <p14:tracePt t="70652" x="6891338" y="2319338"/>
          <p14:tracePt t="70660" x="7043738" y="2201863"/>
          <p14:tracePt t="70669" x="7231063" y="2049463"/>
          <p14:tracePt t="70677" x="7551738" y="1744663"/>
          <p14:tracePt t="70697" x="7924800" y="1439863"/>
          <p14:tracePt t="70698" x="8331200" y="1100138"/>
          <p14:tracePt t="70705" x="8755063" y="744538"/>
          <p14:tracePt t="70713" x="8940800" y="592138"/>
          <p14:tracePt t="70719" x="9278938" y="338138"/>
          <p14:tracePt t="70726" x="9415463" y="236538"/>
          <p14:tracePt t="70734" x="9618663" y="50800"/>
          <p14:tracePt t="70742" x="9685338" y="1746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79B4AA-70CF-0544-876B-91B18F2B110F}"/>
              </a:ext>
            </a:extLst>
          </p:cNvPr>
          <p:cNvSpPr>
            <a:spLocks noGrp="1"/>
          </p:cNvSpPr>
          <p:nvPr>
            <p:ph type="title"/>
          </p:nvPr>
        </p:nvSpPr>
        <p:spPr>
          <a:xfrm>
            <a:off x="524329" y="126949"/>
            <a:ext cx="10985500" cy="662098"/>
          </a:xfrm>
        </p:spPr>
        <p:txBody>
          <a:bodyPr>
            <a:normAutofit/>
          </a:bodyPr>
          <a:lstStyle/>
          <a:p>
            <a:r>
              <a:rPr lang="en-US" altLang="ja-JP" sz="4000" b="1" dirty="0">
                <a:latin typeface="Helvetica" pitchFamily="2" charset="0"/>
              </a:rPr>
              <a:t>Impacts on analyses</a:t>
            </a:r>
            <a:endParaRPr lang="ja-JP" altLang="en-US" sz="4000" b="1">
              <a:latin typeface="Helvetica" pitchFamily="2" charset="0"/>
            </a:endParaRPr>
          </a:p>
        </p:txBody>
      </p:sp>
      <p:sp>
        <p:nvSpPr>
          <p:cNvPr id="3" name="テキスト プレースホルダー 2">
            <a:extLst>
              <a:ext uri="{FF2B5EF4-FFF2-40B4-BE49-F238E27FC236}">
                <a16:creationId xmlns:a16="http://schemas.microsoft.com/office/drawing/2014/main" id="{13DD1DD5-227B-DA44-804C-3222EEED8FB9}"/>
              </a:ext>
            </a:extLst>
          </p:cNvPr>
          <p:cNvSpPr>
            <a:spLocks noGrp="1"/>
          </p:cNvSpPr>
          <p:nvPr>
            <p:ph type="body" sz="quarter" idx="21"/>
          </p:nvPr>
        </p:nvSpPr>
        <p:spPr>
          <a:xfrm>
            <a:off x="715738" y="738856"/>
            <a:ext cx="10985500" cy="467390"/>
          </a:xfrm>
        </p:spPr>
        <p:txBody>
          <a:bodyPr>
            <a:normAutofit/>
          </a:bodyPr>
          <a:lstStyle/>
          <a:p>
            <a:r>
              <a:rPr lang="en-US" altLang="ja-JP" sz="2400" dirty="0">
                <a:latin typeface="Helvetica" pitchFamily="2" charset="0"/>
              </a:rPr>
              <a:t>Water vapor and wind fields (TEST minus CNTL)</a:t>
            </a:r>
            <a:endParaRPr lang="ja-JP" altLang="en-US" sz="2400">
              <a:latin typeface="Helvetica" pitchFamily="2" charset="0"/>
            </a:endParaRPr>
          </a:p>
        </p:txBody>
      </p:sp>
      <p:sp>
        <p:nvSpPr>
          <p:cNvPr id="4" name="テキスト プレースホルダー 3">
            <a:extLst>
              <a:ext uri="{FF2B5EF4-FFF2-40B4-BE49-F238E27FC236}">
                <a16:creationId xmlns:a16="http://schemas.microsoft.com/office/drawing/2014/main" id="{E7E864A6-9FD8-2745-A402-87BC4038B695}"/>
              </a:ext>
            </a:extLst>
          </p:cNvPr>
          <p:cNvSpPr>
            <a:spLocks noGrp="1"/>
          </p:cNvSpPr>
          <p:nvPr>
            <p:ph type="body" idx="1"/>
          </p:nvPr>
        </p:nvSpPr>
        <p:spPr>
          <a:xfrm>
            <a:off x="604710" y="1468713"/>
            <a:ext cx="4262078" cy="4857642"/>
          </a:xfrm>
        </p:spPr>
        <p:txBody>
          <a:bodyPr>
            <a:noAutofit/>
          </a:bodyPr>
          <a:lstStyle/>
          <a:p>
            <a:r>
              <a:rPr lang="en" altLang="ja-JP" sz="2200" dirty="0">
                <a:latin typeface="Helvetica" pitchFamily="2" charset="0"/>
              </a:rPr>
              <a:t>TEST: OCA pseudo-RHs were 	assimilated with the 	operational observations.</a:t>
            </a:r>
          </a:p>
          <a:p>
            <a:r>
              <a:rPr lang="en" altLang="ja-JP" sz="2200" dirty="0">
                <a:latin typeface="Helvetica" pitchFamily="2" charset="0"/>
              </a:rPr>
              <a:t>CNTL: Only operational 	observations were assimilated.</a:t>
            </a:r>
          </a:p>
          <a:p>
            <a:pPr marL="342900" indent="-342900">
              <a:buFont typeface="Arial" panose="020B0604020202020204" pitchFamily="34" charset="0"/>
              <a:buChar char="•"/>
            </a:pPr>
            <a:endParaRPr lang="en" altLang="ja-JP" sz="2200" dirty="0">
              <a:latin typeface="Helvetica" pitchFamily="2" charset="0"/>
            </a:endParaRPr>
          </a:p>
          <a:p>
            <a:pPr marL="342900" indent="-342900">
              <a:buFont typeface="Arial" panose="020B0604020202020204" pitchFamily="34" charset="0"/>
              <a:buChar char="•"/>
            </a:pPr>
            <a:r>
              <a:rPr lang="en" altLang="ja-JP" sz="2200" dirty="0">
                <a:latin typeface="Helvetica" pitchFamily="2" charset="0"/>
              </a:rPr>
              <a:t>Significant differences in water vapor fields were seen in the lower to middle levels.</a:t>
            </a:r>
          </a:p>
          <a:p>
            <a:pPr marL="342900" indent="-342900">
              <a:buFont typeface="Arial" panose="020B0604020202020204" pitchFamily="34" charset="0"/>
              <a:buChar char="•"/>
            </a:pPr>
            <a:r>
              <a:rPr lang="en" altLang="ja-JP" sz="2200" dirty="0">
                <a:latin typeface="Helvetica" pitchFamily="2" charset="0"/>
              </a:rPr>
              <a:t>Sea surface pressure and wind speed at the surface and at 850 </a:t>
            </a:r>
            <a:r>
              <a:rPr lang="en" altLang="ja-JP" sz="2200" dirty="0" err="1">
                <a:latin typeface="Helvetica" pitchFamily="2" charset="0"/>
              </a:rPr>
              <a:t>hPa</a:t>
            </a:r>
            <a:r>
              <a:rPr lang="en" altLang="ja-JP" sz="2200" dirty="0">
                <a:latin typeface="Helvetica" pitchFamily="2" charset="0"/>
              </a:rPr>
              <a:t> were also slightly changed in TEST.</a:t>
            </a:r>
          </a:p>
          <a:p>
            <a:endParaRPr lang="ja-JP" altLang="en-US" sz="2000">
              <a:latin typeface="Helvetica" pitchFamily="2" charset="0"/>
            </a:endParaRPr>
          </a:p>
        </p:txBody>
      </p:sp>
      <p:pic>
        <p:nvPicPr>
          <p:cNvPr id="5" name="図 4">
            <a:extLst>
              <a:ext uri="{FF2B5EF4-FFF2-40B4-BE49-F238E27FC236}">
                <a16:creationId xmlns:a16="http://schemas.microsoft.com/office/drawing/2014/main" id="{E9472BED-EC44-694C-BC29-CA0803C201AD}"/>
              </a:ext>
            </a:extLst>
          </p:cNvPr>
          <p:cNvPicPr>
            <a:picLocks noChangeAspect="1"/>
          </p:cNvPicPr>
          <p:nvPr/>
        </p:nvPicPr>
        <p:blipFill>
          <a:blip r:embed="rId5"/>
          <a:stretch>
            <a:fillRect/>
          </a:stretch>
        </p:blipFill>
        <p:spPr>
          <a:xfrm>
            <a:off x="4661360" y="1353839"/>
            <a:ext cx="7288913" cy="4727944"/>
          </a:xfrm>
          <a:prstGeom prst="rect">
            <a:avLst/>
          </a:prstGeom>
        </p:spPr>
      </p:pic>
      <p:sp>
        <p:nvSpPr>
          <p:cNvPr id="8" name="テキスト ボックス 7">
            <a:extLst>
              <a:ext uri="{FF2B5EF4-FFF2-40B4-BE49-F238E27FC236}">
                <a16:creationId xmlns:a16="http://schemas.microsoft.com/office/drawing/2014/main" id="{D2219740-B1CA-B34C-B4D8-1B0DB4D23F71}"/>
              </a:ext>
            </a:extLst>
          </p:cNvPr>
          <p:cNvSpPr txBox="1"/>
          <p:nvPr/>
        </p:nvSpPr>
        <p:spPr>
          <a:xfrm>
            <a:off x="4813338" y="6277093"/>
            <a:ext cx="7140144" cy="543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 altLang="ja-JP" sz="1600" dirty="0">
                <a:solidFill>
                  <a:schemeClr val="bg2">
                    <a:lumMod val="10000"/>
                  </a:schemeClr>
                </a:solidFill>
                <a:latin typeface="Hiragino Kaku Gothic Pro W3" panose="020B0300000000000000" pitchFamily="34" charset="-128"/>
                <a:ea typeface="Hiragino Kaku Gothic Pro W3" panose="020B0300000000000000" pitchFamily="34" charset="-128"/>
              </a:rPr>
              <a:t>Differences in analysis results between TEST and CNTL at 0900 UTC 9 Sep. 2015.</a:t>
            </a:r>
            <a:endParaRPr kumimoji="0" lang="ja-JP" altLang="en-US" sz="1600">
              <a:solidFill>
                <a:schemeClr val="bg2">
                  <a:lumMod val="10000"/>
                </a:schemeClr>
              </a:solidFill>
              <a:latin typeface="Hiragino Kaku Gothic Pro W3" panose="020B0300000000000000" pitchFamily="34" charset="-128"/>
              <a:ea typeface="Hiragino Kaku Gothic Pro W3" panose="020B0300000000000000" pitchFamily="34" charset="-128"/>
              <a:cs typeface="ヒラギノ角ゴ ProN W3"/>
              <a:sym typeface="ヒラギノ角ゴ ProN W3"/>
            </a:endParaRPr>
          </a:p>
        </p:txBody>
      </p:sp>
      <p:sp>
        <p:nvSpPr>
          <p:cNvPr id="10" name="テキスト ボックス 9">
            <a:extLst>
              <a:ext uri="{FF2B5EF4-FFF2-40B4-BE49-F238E27FC236}">
                <a16:creationId xmlns:a16="http://schemas.microsoft.com/office/drawing/2014/main" id="{5A062343-B267-F741-BE25-16D08D0C46FC}"/>
              </a:ext>
            </a:extLst>
          </p:cNvPr>
          <p:cNvSpPr txBox="1"/>
          <p:nvPr/>
        </p:nvSpPr>
        <p:spPr>
          <a:xfrm>
            <a:off x="4813338" y="3464857"/>
            <a:ext cx="7442198" cy="2975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altLang="ja-JP" sz="1600" dirty="0">
                <a:solidFill>
                  <a:schemeClr val="bg2">
                    <a:lumMod val="10000"/>
                  </a:schemeClr>
                </a:solidFill>
                <a:latin typeface="Hiragino Kaku Gothic Pro W3" panose="020B0300000000000000" pitchFamily="34" charset="-128"/>
                <a:ea typeface="Hiragino Kaku Gothic Pro W3" panose="020B0300000000000000" pitchFamily="34" charset="-128"/>
              </a:rPr>
              <a:t>Water vapor mixing ratio (kg kg</a:t>
            </a:r>
            <a:r>
              <a:rPr lang="en-US" altLang="ja-JP" sz="1600" baseline="30000" dirty="0">
                <a:solidFill>
                  <a:schemeClr val="bg2">
                    <a:lumMod val="10000"/>
                  </a:schemeClr>
                </a:solidFill>
                <a:latin typeface="Hiragino Kaku Gothic Pro W3" panose="020B0300000000000000" pitchFamily="34" charset="-128"/>
                <a:ea typeface="Hiragino Kaku Gothic Pro W3" panose="020B0300000000000000" pitchFamily="34" charset="-128"/>
              </a:rPr>
              <a:t>-1</a:t>
            </a:r>
            <a:r>
              <a:rPr lang="en-US" altLang="ja-JP" sz="1600" dirty="0">
                <a:solidFill>
                  <a:schemeClr val="bg2">
                    <a:lumMod val="10000"/>
                  </a:schemeClr>
                </a:solidFill>
                <a:latin typeface="Hiragino Kaku Gothic Pro W3" panose="020B0300000000000000" pitchFamily="34" charset="-128"/>
                <a:ea typeface="Hiragino Kaku Gothic Pro W3" panose="020B0300000000000000" pitchFamily="34" charset="-128"/>
              </a:rPr>
              <a:t>) at (a) 850, (b) 700 and (c) 500 </a:t>
            </a:r>
            <a:r>
              <a:rPr lang="en-US" altLang="ja-JP" sz="1600" dirty="0" err="1">
                <a:solidFill>
                  <a:schemeClr val="bg2">
                    <a:lumMod val="10000"/>
                  </a:schemeClr>
                </a:solidFill>
                <a:latin typeface="Hiragino Kaku Gothic Pro W3" panose="020B0300000000000000" pitchFamily="34" charset="-128"/>
                <a:ea typeface="Hiragino Kaku Gothic Pro W3" panose="020B0300000000000000" pitchFamily="34" charset="-128"/>
              </a:rPr>
              <a:t>hPa</a:t>
            </a:r>
            <a:r>
              <a:rPr lang="en-US" altLang="ja-JP" sz="1600" dirty="0">
                <a:solidFill>
                  <a:schemeClr val="bg2">
                    <a:lumMod val="10000"/>
                  </a:schemeClr>
                </a:solidFill>
                <a:latin typeface="Hiragino Kaku Gothic Pro W3" panose="020B0300000000000000" pitchFamily="34" charset="-128"/>
                <a:ea typeface="Hiragino Kaku Gothic Pro W3" panose="020B0300000000000000" pitchFamily="34" charset="-128"/>
              </a:rPr>
              <a:t>. </a:t>
            </a:r>
            <a:endParaRPr kumimoji="0" lang="ja-JP" altLang="en-US" sz="1600">
              <a:solidFill>
                <a:schemeClr val="bg2">
                  <a:lumMod val="10000"/>
                </a:schemeClr>
              </a:solidFill>
              <a:latin typeface="Hiragino Kaku Gothic Pro W3" panose="020B0300000000000000" pitchFamily="34" charset="-128"/>
              <a:ea typeface="Hiragino Kaku Gothic Pro W3" panose="020B0300000000000000" pitchFamily="34" charset="-128"/>
              <a:cs typeface="ヒラギノ角ゴ ProN W3"/>
              <a:sym typeface="ヒラギノ角ゴ ProN W3"/>
            </a:endParaRPr>
          </a:p>
        </p:txBody>
      </p:sp>
      <p:sp>
        <p:nvSpPr>
          <p:cNvPr id="11" name="テキスト ボックス 10">
            <a:extLst>
              <a:ext uri="{FF2B5EF4-FFF2-40B4-BE49-F238E27FC236}">
                <a16:creationId xmlns:a16="http://schemas.microsoft.com/office/drawing/2014/main" id="{A86EF0C9-F2BB-0148-9300-844FCFD6464E}"/>
              </a:ext>
            </a:extLst>
          </p:cNvPr>
          <p:cNvSpPr txBox="1"/>
          <p:nvPr/>
        </p:nvSpPr>
        <p:spPr>
          <a:xfrm>
            <a:off x="4734788" y="5933025"/>
            <a:ext cx="8066313" cy="2975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altLang="ja-JP" sz="1600" dirty="0">
                <a:solidFill>
                  <a:schemeClr val="bg2">
                    <a:lumMod val="10000"/>
                  </a:schemeClr>
                </a:solidFill>
                <a:latin typeface="Hiragino Kaku Gothic Pro W3" panose="020B0300000000000000" pitchFamily="34" charset="-128"/>
                <a:ea typeface="Hiragino Kaku Gothic Pro W3" panose="020B0300000000000000" pitchFamily="34" charset="-128"/>
              </a:rPr>
              <a:t>(d) Sea surface pressure, wind speed at (e) the surface and (f) 850 </a:t>
            </a:r>
            <a:r>
              <a:rPr lang="en-US" altLang="ja-JP" sz="1600" dirty="0" err="1">
                <a:solidFill>
                  <a:schemeClr val="bg2">
                    <a:lumMod val="10000"/>
                  </a:schemeClr>
                </a:solidFill>
                <a:latin typeface="Hiragino Kaku Gothic Pro W3" panose="020B0300000000000000" pitchFamily="34" charset="-128"/>
                <a:ea typeface="Hiragino Kaku Gothic Pro W3" panose="020B0300000000000000" pitchFamily="34" charset="-128"/>
              </a:rPr>
              <a:t>hPa</a:t>
            </a:r>
            <a:r>
              <a:rPr lang="en-US" altLang="ja-JP" sz="1600" dirty="0">
                <a:solidFill>
                  <a:schemeClr val="bg2">
                    <a:lumMod val="10000"/>
                  </a:schemeClr>
                </a:solidFill>
                <a:latin typeface="Hiragino Kaku Gothic Pro W3" panose="020B0300000000000000" pitchFamily="34" charset="-128"/>
                <a:ea typeface="Hiragino Kaku Gothic Pro W3" panose="020B0300000000000000" pitchFamily="34" charset="-128"/>
              </a:rPr>
              <a:t>.</a:t>
            </a:r>
            <a:endParaRPr kumimoji="0" lang="ja-JP" altLang="en-US" sz="1600">
              <a:solidFill>
                <a:schemeClr val="bg2">
                  <a:lumMod val="10000"/>
                </a:schemeClr>
              </a:solidFill>
              <a:latin typeface="Hiragino Kaku Gothic Pro W3" panose="020B0300000000000000" pitchFamily="34" charset="-128"/>
              <a:ea typeface="Hiragino Kaku Gothic Pro W3" panose="020B0300000000000000" pitchFamily="34" charset="-128"/>
              <a:cs typeface="ヒラギノ角ゴ ProN W3"/>
              <a:sym typeface="ヒラギノ角ゴ ProN W3"/>
            </a:endParaRPr>
          </a:p>
        </p:txBody>
      </p:sp>
      <p:sp>
        <p:nvSpPr>
          <p:cNvPr id="6" name="テキスト ボックス 5">
            <a:extLst>
              <a:ext uri="{FF2B5EF4-FFF2-40B4-BE49-F238E27FC236}">
                <a16:creationId xmlns:a16="http://schemas.microsoft.com/office/drawing/2014/main" id="{AE0F1029-2ED1-9941-AA9E-D1A6FC9EB5E0}"/>
              </a:ext>
            </a:extLst>
          </p:cNvPr>
          <p:cNvSpPr txBox="1"/>
          <p:nvPr/>
        </p:nvSpPr>
        <p:spPr>
          <a:xfrm>
            <a:off x="5159832" y="1469226"/>
            <a:ext cx="1201056" cy="307777"/>
          </a:xfrm>
          <a:prstGeom prst="rect">
            <a:avLst/>
          </a:prstGeom>
          <a:noFill/>
        </p:spPr>
        <p:txBody>
          <a:bodyPr wrap="square" rtlCol="0">
            <a:spAutoFit/>
          </a:bodyPr>
          <a:lstStyle/>
          <a:p>
            <a:r>
              <a:rPr kumimoji="1" lang="en-US" altLang="ja-JP" sz="1400" dirty="0">
                <a:latin typeface="Hiragino Kaku Gothic Pro W3" panose="020B0300000000000000" pitchFamily="34" charset="-128"/>
                <a:ea typeface="Hiragino Kaku Gothic Pro W3" panose="020B0300000000000000" pitchFamily="34" charset="-128"/>
              </a:rPr>
              <a:t>850 </a:t>
            </a:r>
            <a:r>
              <a:rPr kumimoji="1" lang="en-US" altLang="ja-JP" sz="1400" dirty="0" err="1">
                <a:latin typeface="Hiragino Kaku Gothic Pro W3" panose="020B0300000000000000" pitchFamily="34" charset="-128"/>
                <a:ea typeface="Hiragino Kaku Gothic Pro W3" panose="020B0300000000000000" pitchFamily="34" charset="-128"/>
              </a:rPr>
              <a:t>hPa</a:t>
            </a:r>
            <a:endParaRPr kumimoji="1" lang="ja-JP" altLang="en-US" sz="1400">
              <a:latin typeface="Hiragino Kaku Gothic Pro W3" panose="020B0300000000000000" pitchFamily="34" charset="-128"/>
              <a:ea typeface="Hiragino Kaku Gothic Pro W3" panose="020B0300000000000000" pitchFamily="34" charset="-128"/>
            </a:endParaRPr>
          </a:p>
        </p:txBody>
      </p:sp>
      <p:sp>
        <p:nvSpPr>
          <p:cNvPr id="12" name="テキスト ボックス 11">
            <a:extLst>
              <a:ext uri="{FF2B5EF4-FFF2-40B4-BE49-F238E27FC236}">
                <a16:creationId xmlns:a16="http://schemas.microsoft.com/office/drawing/2014/main" id="{6B842CF1-D945-8449-8DC3-5BAB73B58FAD}"/>
              </a:ext>
            </a:extLst>
          </p:cNvPr>
          <p:cNvSpPr txBox="1"/>
          <p:nvPr/>
        </p:nvSpPr>
        <p:spPr>
          <a:xfrm>
            <a:off x="7464295" y="1468713"/>
            <a:ext cx="1201056" cy="307777"/>
          </a:xfrm>
          <a:prstGeom prst="rect">
            <a:avLst/>
          </a:prstGeom>
          <a:noFill/>
        </p:spPr>
        <p:txBody>
          <a:bodyPr wrap="square" rtlCol="0">
            <a:spAutoFit/>
          </a:bodyPr>
          <a:lstStyle/>
          <a:p>
            <a:r>
              <a:rPr lang="en-US" altLang="ja-JP" sz="1400" dirty="0">
                <a:latin typeface="Hiragino Kaku Gothic Pro W3" panose="020B0300000000000000" pitchFamily="34" charset="-128"/>
                <a:ea typeface="Hiragino Kaku Gothic Pro W3" panose="020B0300000000000000" pitchFamily="34" charset="-128"/>
              </a:rPr>
              <a:t>70</a:t>
            </a:r>
            <a:r>
              <a:rPr kumimoji="1" lang="en-US" altLang="ja-JP" sz="1400" dirty="0">
                <a:latin typeface="Hiragino Kaku Gothic Pro W3" panose="020B0300000000000000" pitchFamily="34" charset="-128"/>
                <a:ea typeface="Hiragino Kaku Gothic Pro W3" panose="020B0300000000000000" pitchFamily="34" charset="-128"/>
              </a:rPr>
              <a:t>0 </a:t>
            </a:r>
            <a:r>
              <a:rPr kumimoji="1" lang="en-US" altLang="ja-JP" sz="1400" dirty="0" err="1">
                <a:latin typeface="Hiragino Kaku Gothic Pro W3" panose="020B0300000000000000" pitchFamily="34" charset="-128"/>
                <a:ea typeface="Hiragino Kaku Gothic Pro W3" panose="020B0300000000000000" pitchFamily="34" charset="-128"/>
              </a:rPr>
              <a:t>hPa</a:t>
            </a:r>
            <a:endParaRPr kumimoji="1" lang="ja-JP" altLang="en-US" sz="1400">
              <a:latin typeface="Hiragino Kaku Gothic Pro W3" panose="020B0300000000000000" pitchFamily="34" charset="-128"/>
              <a:ea typeface="Hiragino Kaku Gothic Pro W3" panose="020B0300000000000000" pitchFamily="34" charset="-128"/>
            </a:endParaRPr>
          </a:p>
        </p:txBody>
      </p:sp>
      <p:sp>
        <p:nvSpPr>
          <p:cNvPr id="13" name="テキスト ボックス 12">
            <a:extLst>
              <a:ext uri="{FF2B5EF4-FFF2-40B4-BE49-F238E27FC236}">
                <a16:creationId xmlns:a16="http://schemas.microsoft.com/office/drawing/2014/main" id="{693953C1-1279-684E-9D86-676CAC6F314C}"/>
              </a:ext>
            </a:extLst>
          </p:cNvPr>
          <p:cNvSpPr txBox="1"/>
          <p:nvPr/>
        </p:nvSpPr>
        <p:spPr>
          <a:xfrm>
            <a:off x="9768758" y="1468713"/>
            <a:ext cx="1201056" cy="307777"/>
          </a:xfrm>
          <a:prstGeom prst="rect">
            <a:avLst/>
          </a:prstGeom>
          <a:noFill/>
        </p:spPr>
        <p:txBody>
          <a:bodyPr wrap="square" rtlCol="0">
            <a:spAutoFit/>
          </a:bodyPr>
          <a:lstStyle/>
          <a:p>
            <a:r>
              <a:rPr lang="en-US" altLang="ja-JP" sz="1400" dirty="0">
                <a:latin typeface="Hiragino Kaku Gothic Pro W3" panose="020B0300000000000000" pitchFamily="34" charset="-128"/>
                <a:ea typeface="Hiragino Kaku Gothic Pro W3" panose="020B0300000000000000" pitchFamily="34" charset="-128"/>
              </a:rPr>
              <a:t>50</a:t>
            </a:r>
            <a:r>
              <a:rPr kumimoji="1" lang="en-US" altLang="ja-JP" sz="1400" dirty="0">
                <a:latin typeface="Hiragino Kaku Gothic Pro W3" panose="020B0300000000000000" pitchFamily="34" charset="-128"/>
                <a:ea typeface="Hiragino Kaku Gothic Pro W3" panose="020B0300000000000000" pitchFamily="34" charset="-128"/>
              </a:rPr>
              <a:t>0 </a:t>
            </a:r>
            <a:r>
              <a:rPr kumimoji="1" lang="en-US" altLang="ja-JP" sz="1400" dirty="0" err="1">
                <a:latin typeface="Hiragino Kaku Gothic Pro W3" panose="020B0300000000000000" pitchFamily="34" charset="-128"/>
                <a:ea typeface="Hiragino Kaku Gothic Pro W3" panose="020B0300000000000000" pitchFamily="34" charset="-128"/>
              </a:rPr>
              <a:t>hPa</a:t>
            </a:r>
            <a:endParaRPr kumimoji="1" lang="ja-JP" altLang="en-US" sz="1400">
              <a:latin typeface="Hiragino Kaku Gothic Pro W3" panose="020B0300000000000000" pitchFamily="34" charset="-128"/>
              <a:ea typeface="Hiragino Kaku Gothic Pro W3" panose="020B0300000000000000" pitchFamily="34" charset="-128"/>
            </a:endParaRPr>
          </a:p>
        </p:txBody>
      </p:sp>
      <p:pic>
        <p:nvPicPr>
          <p:cNvPr id="9" name="オーディオ 8">
            <a:hlinkClick r:id="" action="ppaction://media"/>
            <a:extLst>
              <a:ext uri="{FF2B5EF4-FFF2-40B4-BE49-F238E27FC236}">
                <a16:creationId xmlns:a16="http://schemas.microsoft.com/office/drawing/2014/main" id="{B2D442E3-65BA-924D-B651-192B5BE76A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65466664"/>
      </p:ext>
    </p:extLst>
  </p:cSld>
  <p:clrMapOvr>
    <a:masterClrMapping/>
  </p:clrMapOvr>
  <p:transition spd="med" advTm="725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5083" x="2743200" y="6756400"/>
          <p14:tracePt t="5090" x="2709863" y="6570663"/>
          <p14:tracePt t="5098" x="2692400" y="6367463"/>
          <p14:tracePt t="5106" x="2659063" y="5910263"/>
          <p14:tracePt t="5114" x="2641600" y="5435600"/>
          <p14:tracePt t="5123" x="2624138" y="5181600"/>
          <p14:tracePt t="5130" x="2608263" y="4706938"/>
          <p14:tracePt t="5139" x="2590800" y="3911600"/>
          <p14:tracePt t="5147" x="2590800" y="3708400"/>
          <p14:tracePt t="5156" x="2590800" y="3352800"/>
          <p14:tracePt t="5164" x="2590800" y="2997200"/>
          <p14:tracePt t="5173" x="2590800" y="2895600"/>
          <p14:tracePt t="5180" x="2590800" y="2641600"/>
          <p14:tracePt t="5189" x="2590800" y="2573338"/>
          <p14:tracePt t="5197" x="2590800" y="2420938"/>
          <p14:tracePt t="5206" x="2590800" y="2319338"/>
          <p14:tracePt t="5213" x="2590800" y="2252663"/>
          <p14:tracePt t="5222" x="2590800" y="2201863"/>
          <p14:tracePt t="5229" x="2608263" y="2184400"/>
          <p14:tracePt t="5236" x="2608263" y="2166938"/>
          <p14:tracePt t="5244" x="2624138" y="2166938"/>
          <p14:tracePt t="5826" x="2641600" y="2166938"/>
          <p14:tracePt t="5858" x="2659063" y="2166938"/>
          <p14:tracePt t="5907" x="2674938" y="2166938"/>
          <p14:tracePt t="5957" x="2692400" y="2166938"/>
          <p14:tracePt t="5988" x="2709863" y="2166938"/>
          <p14:tracePt t="6013" x="2725738" y="2166938"/>
          <p14:tracePt t="6029" x="2743200" y="2166938"/>
          <p14:tracePt t="6062" x="2760663" y="2166938"/>
          <p14:tracePt t="24517" x="2760663" y="2184400"/>
          <p14:tracePt t="24525" x="2760663" y="2217738"/>
          <p14:tracePt t="24587" x="2963863" y="2573338"/>
          <p14:tracePt t="24594" x="3014663" y="2659063"/>
          <p14:tracePt t="24600" x="3030538" y="2692400"/>
          <p14:tracePt t="24607" x="3065463" y="2760663"/>
          <p14:tracePt t="24614" x="3098800" y="2794000"/>
          <p14:tracePt t="24622" x="3132138" y="2844800"/>
          <p14:tracePt t="24630" x="3167063" y="2878138"/>
          <p14:tracePt t="24638" x="3200400" y="2913063"/>
          <p14:tracePt t="24646" x="3217863" y="2928938"/>
          <p14:tracePt t="24655" x="3251200" y="2946400"/>
          <p14:tracePt t="24663" x="3268663" y="2963863"/>
          <p14:tracePt t="24671" x="3268663" y="2979738"/>
          <p14:tracePt t="24679" x="3284538" y="2997200"/>
          <p14:tracePt t="24687" x="3302000" y="2997200"/>
          <p14:tracePt t="24696" x="3319463" y="2997200"/>
          <p14:tracePt t="24703" x="3319463" y="3014663"/>
          <p14:tracePt t="24712" x="3335338" y="3030538"/>
          <p14:tracePt t="24720" x="3352800" y="3030538"/>
          <p14:tracePt t="24728" x="3352800" y="3048000"/>
          <p14:tracePt t="24736" x="3370263" y="3048000"/>
          <p14:tracePt t="24745" x="3370263" y="3065463"/>
          <p14:tracePt t="24752" x="3386138" y="3081338"/>
          <p14:tracePt t="24761" x="3403600" y="3116263"/>
          <p14:tracePt t="24768" x="3421063" y="3149600"/>
          <p14:tracePt t="24778" x="3421063" y="3182938"/>
          <p14:tracePt t="24785" x="3436938" y="3251200"/>
          <p14:tracePt t="24794" x="3454400" y="3284538"/>
          <p14:tracePt t="24801" x="3471863" y="3370263"/>
          <p14:tracePt t="24811" x="3471863" y="3403600"/>
          <p14:tracePt t="24818" x="3487738" y="3454400"/>
          <p14:tracePt t="24828" x="3505200" y="3505200"/>
          <p14:tracePt t="24834" x="3505200" y="3538538"/>
          <p14:tracePt t="24844" x="3522663" y="3556000"/>
          <p14:tracePt t="24850" x="3522663" y="3589338"/>
          <p14:tracePt t="24860" x="3538538" y="3589338"/>
          <p14:tracePt t="24866" x="3538538" y="3606800"/>
          <p14:tracePt t="24891" x="3538538" y="3624263"/>
          <p14:tracePt t="25022" x="3538538" y="3606800"/>
          <p14:tracePt t="25029" x="3556000" y="3606800"/>
          <p14:tracePt t="25046" x="3556000" y="3589338"/>
          <p14:tracePt t="32345" x="3573463" y="3589338"/>
          <p14:tracePt t="32353" x="3624263" y="3589338"/>
          <p14:tracePt t="32361" x="3675063" y="3589338"/>
          <p14:tracePt t="32423" x="4452938" y="3776663"/>
          <p14:tracePt t="32428" x="4589463" y="3827463"/>
          <p14:tracePt t="32436" x="4775200" y="3894138"/>
          <p14:tracePt t="32442" x="4927600" y="3979863"/>
          <p14:tracePt t="32451" x="5011738" y="4013200"/>
          <p14:tracePt t="32458" x="5164138" y="4097338"/>
          <p14:tracePt t="32467" x="5300663" y="4165600"/>
          <p14:tracePt t="32475" x="5435600" y="4216400"/>
          <p14:tracePt t="32483" x="5468938" y="4233863"/>
          <p14:tracePt t="32491" x="5554663" y="4267200"/>
          <p14:tracePt t="32500" x="5638800" y="4300538"/>
          <p14:tracePt t="32507" x="5689600" y="4318000"/>
          <p14:tracePt t="32516" x="5740400" y="4335463"/>
          <p14:tracePt t="32524" x="5757863" y="4335463"/>
          <p14:tracePt t="32533" x="5791200" y="4351338"/>
          <p14:tracePt t="32540" x="5808663" y="4351338"/>
          <p14:tracePt t="32550" x="5824538" y="4351338"/>
          <p14:tracePt t="32923" x="5808663" y="4351338"/>
          <p14:tracePt t="32939" x="5791200" y="4335463"/>
          <p14:tracePt t="32947" x="5773738" y="4335463"/>
          <p14:tracePt t="32955" x="5757863" y="4318000"/>
          <p14:tracePt t="32971" x="5740400" y="4300538"/>
          <p14:tracePt t="32979" x="5722938" y="4284663"/>
          <p14:tracePt t="32987" x="5707063" y="4267200"/>
          <p14:tracePt t="32996" x="5689600" y="4249738"/>
          <p14:tracePt t="33004" x="5656263" y="4249738"/>
          <p14:tracePt t="33012" x="5638800" y="4233863"/>
          <p14:tracePt t="33020" x="5621338" y="4216400"/>
          <p14:tracePt t="33028" x="5605463" y="4198938"/>
          <p14:tracePt t="33036" x="5588000" y="4183063"/>
          <p14:tracePt t="33045" x="5570538" y="4183063"/>
          <p14:tracePt t="33052" x="5554663" y="4165600"/>
          <p14:tracePt t="33061" x="5537200" y="4148138"/>
          <p14:tracePt t="33069" x="5503863" y="4148138"/>
          <p14:tracePt t="33077" x="5486400" y="4132263"/>
          <p14:tracePt t="33085" x="5468938" y="4114800"/>
          <p14:tracePt t="33093" x="5453063" y="4114800"/>
          <p14:tracePt t="33101" x="5435600" y="4097338"/>
          <p14:tracePt t="33109" x="5402263" y="4097338"/>
          <p14:tracePt t="33118" x="5384800" y="4081463"/>
          <p14:tracePt t="33126" x="5367338" y="4064000"/>
          <p14:tracePt t="33135" x="5334000" y="4064000"/>
          <p14:tracePt t="33142" x="5316538" y="4046538"/>
          <p14:tracePt t="33151" x="5300663" y="4030663"/>
          <p14:tracePt t="33158" x="5283200" y="4030663"/>
          <p14:tracePt t="33168" x="5265738" y="4013200"/>
          <p14:tracePt t="33174" x="5232400" y="4013200"/>
          <p14:tracePt t="33184" x="5214938" y="3995738"/>
          <p14:tracePt t="33191" x="5199063" y="3995738"/>
          <p14:tracePt t="33200" x="5181600" y="3979863"/>
          <p14:tracePt t="33216" x="5164138" y="3962400"/>
          <p14:tracePt t="33240" x="5148263" y="3962400"/>
          <p14:tracePt t="33249" x="5148263" y="3944938"/>
          <p14:tracePt t="40779" x="5130800" y="3827463"/>
          <p14:tracePt t="40786" x="5113338" y="3792538"/>
          <p14:tracePt t="40795" x="5097463" y="3759200"/>
          <p14:tracePt t="40801" x="5097463" y="3725863"/>
          <p14:tracePt t="40807" x="5080000" y="3708400"/>
          <p14:tracePt t="40814" x="5080000" y="3690938"/>
          <p14:tracePt t="40823" x="5062538" y="3657600"/>
          <p14:tracePt t="40831" x="5062538" y="3640138"/>
          <p14:tracePt t="40840" x="5046663" y="3624263"/>
          <p14:tracePt t="40847" x="5046663" y="3606800"/>
          <p14:tracePt t="40856" x="5029200" y="3573463"/>
          <p14:tracePt t="40864" x="5011738" y="3538538"/>
          <p14:tracePt t="40873" x="4995863" y="3522663"/>
          <p14:tracePt t="40880" x="4978400" y="3505200"/>
          <p14:tracePt t="40889" x="4960938" y="3487738"/>
          <p14:tracePt t="40896" x="4927600" y="3454400"/>
          <p14:tracePt t="40907" x="4910138" y="3436938"/>
          <p14:tracePt t="40913" x="4894263" y="3403600"/>
          <p14:tracePt t="40922" x="4859338" y="3386138"/>
          <p14:tracePt t="40929" x="4843463" y="3386138"/>
          <p14:tracePt t="40940" x="4826000" y="3370263"/>
          <p14:tracePt t="40946" x="4792663" y="3352800"/>
          <p14:tracePt t="40956" x="4775200" y="3352800"/>
          <p14:tracePt t="40962" x="4757738" y="3335338"/>
          <p14:tracePt t="40972" x="4741863" y="3335338"/>
          <p14:tracePt t="40978" x="4724400" y="3335338"/>
          <p14:tracePt t="40989" x="4706938" y="3319463"/>
          <p14:tracePt t="41002" x="4691063" y="3319463"/>
          <p14:tracePt t="41018" x="4673600" y="3319463"/>
          <p14:tracePt t="41034" x="4656138" y="3319463"/>
          <p14:tracePt t="41050" x="4640263" y="3319463"/>
          <p14:tracePt t="41058" x="4622800" y="3319463"/>
          <p14:tracePt t="41075" x="4605338" y="3319463"/>
          <p14:tracePt t="41083" x="4589463" y="3319463"/>
          <p14:tracePt t="41099" x="4572000" y="3319463"/>
          <p14:tracePt t="41107" x="4554538" y="3319463"/>
          <p14:tracePt t="41115" x="4538663" y="3319463"/>
          <p14:tracePt t="41132" x="4521200" y="3319463"/>
          <p14:tracePt t="41148" x="4503738" y="3319463"/>
          <p14:tracePt t="41172" x="4487863" y="3319463"/>
          <p14:tracePt t="41205" x="4470400" y="3319463"/>
          <p14:tracePt t="42133" x="4452938" y="3319463"/>
          <p14:tracePt t="42149" x="4437063" y="3319463"/>
          <p14:tracePt t="42157" x="4437063" y="3335338"/>
          <p14:tracePt t="42173" x="4419600" y="3335338"/>
          <p14:tracePt t="42222" x="4402138" y="3335338"/>
          <p14:tracePt t="42303" x="4419600" y="3335338"/>
          <p14:tracePt t="42320" x="4437063" y="3335338"/>
          <p14:tracePt t="42327" x="4452938" y="3319463"/>
          <p14:tracePt t="42336" x="4470400" y="3319463"/>
          <p14:tracePt t="42344" x="4470400" y="3302000"/>
          <p14:tracePt t="42352" x="4487863" y="3302000"/>
          <p14:tracePt t="42360" x="4503738" y="3302000"/>
          <p14:tracePt t="42376" x="4521200" y="3302000"/>
          <p14:tracePt t="42385" x="4521200" y="3284538"/>
          <p14:tracePt t="42401" x="4538663" y="3284538"/>
          <p14:tracePt t="42434" x="4554538" y="3284538"/>
          <p14:tracePt t="42466" x="4572000" y="3284538"/>
          <p14:tracePt t="42474" x="4589463" y="3284538"/>
          <p14:tracePt t="42482" x="4605338" y="3284538"/>
          <p14:tracePt t="42490" x="4622800" y="3284538"/>
          <p14:tracePt t="42499" x="4640263" y="3284538"/>
          <p14:tracePt t="42507" x="4656138" y="3284538"/>
          <p14:tracePt t="42515" x="4673600" y="3284538"/>
          <p14:tracePt t="42523" x="4691063" y="3284538"/>
          <p14:tracePt t="42531" x="4706938" y="3284538"/>
          <p14:tracePt t="42547" x="4724400" y="3284538"/>
          <p14:tracePt t="42556" x="4741863" y="3284538"/>
          <p14:tracePt t="42588" x="4757738" y="3284538"/>
          <p14:tracePt t="42791" x="4775200" y="3284538"/>
          <p14:tracePt t="42808" x="4792663" y="3284538"/>
          <p14:tracePt t="42816" x="4808538" y="3284538"/>
          <p14:tracePt t="42824" x="4826000" y="3284538"/>
          <p14:tracePt t="42832" x="4843463" y="3284538"/>
          <p14:tracePt t="42840" x="4876800" y="3284538"/>
          <p14:tracePt t="42848" x="4894263" y="3284538"/>
          <p14:tracePt t="42857" x="4910138" y="3302000"/>
          <p14:tracePt t="43048" x="4876800" y="3302000"/>
          <p14:tracePt t="43057" x="4843463" y="3302000"/>
          <p14:tracePt t="43064" x="4826000" y="3302000"/>
          <p14:tracePt t="43073" x="4775200" y="3284538"/>
          <p14:tracePt t="43080" x="4741863" y="3284538"/>
          <p14:tracePt t="43088" x="4691063" y="3251200"/>
          <p14:tracePt t="43096" x="4656138" y="3251200"/>
          <p14:tracePt t="43104" x="4605338" y="3233738"/>
          <p14:tracePt t="43113" x="4572000" y="3217863"/>
          <p14:tracePt t="43121" x="4538663" y="3182938"/>
          <p14:tracePt t="43129" x="4487863" y="3167063"/>
          <p14:tracePt t="43137" x="4470400" y="3149600"/>
          <p14:tracePt t="43145" x="4419600" y="3098800"/>
          <p14:tracePt t="43153" x="4402138" y="3081338"/>
          <p14:tracePt t="43161" x="4351338" y="3030538"/>
          <p14:tracePt t="43170" x="4351338" y="3014663"/>
          <p14:tracePt t="43178" x="4335463" y="2979738"/>
          <p14:tracePt t="43186" x="4300538" y="2946400"/>
          <p14:tracePt t="43194" x="4284663" y="2928938"/>
          <p14:tracePt t="43202" x="4284663" y="2895600"/>
          <p14:tracePt t="43210" x="4267200" y="2862263"/>
          <p14:tracePt t="43218" x="4267200" y="2844800"/>
          <p14:tracePt t="43226" x="4249738" y="2827338"/>
          <p14:tracePt t="43235" x="4249738" y="2811463"/>
          <p14:tracePt t="43243" x="4249738" y="2794000"/>
          <p14:tracePt t="43251" x="4249738" y="2776538"/>
          <p14:tracePt t="43259" x="4249738" y="2760663"/>
          <p14:tracePt t="43267" x="4249738" y="2743200"/>
          <p14:tracePt t="43276" x="4249738" y="2725738"/>
          <p14:tracePt t="43284" x="4249738" y="2709863"/>
          <p14:tracePt t="43292" x="4249738" y="2692400"/>
          <p14:tracePt t="43300" x="4249738" y="2674938"/>
          <p14:tracePt t="43309" x="4249738" y="2659063"/>
          <p14:tracePt t="43316" x="4249738" y="2641600"/>
          <p14:tracePt t="43325" x="4249738" y="2624138"/>
          <p14:tracePt t="43332" x="4249738" y="2608263"/>
          <p14:tracePt t="43349" x="4267200" y="2590800"/>
          <p14:tracePt t="43357" x="4267200" y="2573338"/>
          <p14:tracePt t="43365" x="4267200" y="2557463"/>
          <p14:tracePt t="43381" x="4267200" y="2540000"/>
          <p14:tracePt t="43390" x="4267200" y="2522538"/>
          <p14:tracePt t="43397" x="4284663" y="2506663"/>
          <p14:tracePt t="43414" x="4284663" y="2489200"/>
          <p14:tracePt t="43423" x="4284663" y="2471738"/>
          <p14:tracePt t="43430" x="4300538" y="2471738"/>
          <p14:tracePt t="43438" x="4300538" y="2455863"/>
          <p14:tracePt t="43462" x="4300538" y="2438400"/>
          <p14:tracePt t="43487" x="4300538" y="2420938"/>
          <p14:tracePt t="43731" x="4300538" y="2405063"/>
          <p14:tracePt t="43748" x="4300538" y="2387600"/>
          <p14:tracePt t="43764" x="4300538" y="2370138"/>
          <p14:tracePt t="43772" x="4284663" y="2354263"/>
          <p14:tracePt t="43788" x="4284663" y="2336800"/>
          <p14:tracePt t="43804" x="4267200" y="2319338"/>
          <p14:tracePt t="43820" x="4267200" y="2303463"/>
          <p14:tracePt t="43837" x="4267200" y="2286000"/>
          <p14:tracePt t="43853" x="4267200" y="2268538"/>
          <p14:tracePt t="43861" x="4267200" y="2252663"/>
          <p14:tracePt t="43878" x="4249738" y="2235200"/>
          <p14:tracePt t="43886" x="4249738" y="2217738"/>
          <p14:tracePt t="43894" x="4249738" y="2201863"/>
          <p14:tracePt t="43910" x="4249738" y="2184400"/>
          <p14:tracePt t="43918" x="4233863" y="2166938"/>
          <p14:tracePt t="43926" x="4233863" y="2151063"/>
          <p14:tracePt t="43943" x="4233863" y="2133600"/>
          <p14:tracePt t="43951" x="4233863" y="2116138"/>
          <p14:tracePt t="43959" x="4233863" y="2100263"/>
          <p14:tracePt t="43975" x="4233863" y="2082800"/>
          <p14:tracePt t="43984" x="4233863" y="2065338"/>
          <p14:tracePt t="44000" x="4233863" y="2049463"/>
          <p14:tracePt t="44008" x="4233863" y="2032000"/>
          <p14:tracePt t="44016" x="4233863" y="2014538"/>
          <p14:tracePt t="44024" x="4233863" y="1998663"/>
          <p14:tracePt t="44032" x="4249738" y="1981200"/>
          <p14:tracePt t="44691" x="4249738" y="1963738"/>
          <p14:tracePt t="44708" x="4249738" y="1947863"/>
          <p14:tracePt t="44716" x="4249738" y="1930400"/>
          <p14:tracePt t="44724" x="4249738" y="1912938"/>
          <p14:tracePt t="44732" x="4249738" y="1897063"/>
          <p14:tracePt t="44748" x="4267200" y="1879600"/>
          <p14:tracePt t="44757" x="4267200" y="1862138"/>
          <p14:tracePt t="44764" x="4267200" y="1846263"/>
          <p14:tracePt t="44780" x="4267200" y="1828800"/>
          <p14:tracePt t="44789" x="4284663" y="1828800"/>
          <p14:tracePt t="44797" x="4284663" y="1811338"/>
          <p14:tracePt t="44838" x="4300538" y="1811338"/>
          <p14:tracePt t="44870" x="4318000" y="1811338"/>
          <p14:tracePt t="44903" x="4335463" y="1795463"/>
          <p14:tracePt t="44936" x="4351338" y="1795463"/>
          <p14:tracePt t="44960" x="4351338" y="1778000"/>
          <p14:tracePt t="44968" x="4368800" y="1778000"/>
          <p14:tracePt t="45000" x="4386263" y="1760538"/>
          <p14:tracePt t="45024" x="4402138" y="1760538"/>
          <p14:tracePt t="45033" x="4419600" y="1744663"/>
          <p14:tracePt t="45049" x="4437063" y="1744663"/>
          <p14:tracePt t="45065" x="4452938" y="1727200"/>
          <p14:tracePt t="45082" x="4470400" y="1727200"/>
          <p14:tracePt t="45098" x="4487863" y="1709738"/>
          <p14:tracePt t="45163" x="4503738" y="1709738"/>
          <p14:tracePt t="45180" x="4503738" y="1693863"/>
          <p14:tracePt t="47411" x="4521200" y="1693863"/>
          <p14:tracePt t="47419" x="4554538" y="1676400"/>
          <p14:tracePt t="47481" x="4741863" y="1592263"/>
          <p14:tracePt t="47487" x="4757738" y="1592263"/>
          <p14:tracePt t="47493" x="4775200" y="1592263"/>
          <p14:tracePt t="47500" x="4792663" y="1592263"/>
          <p14:tracePt t="47525" x="4808538" y="1592263"/>
          <p14:tracePt t="47573" x="4808538" y="1574800"/>
          <p14:tracePt t="47720" x="4792663" y="1574800"/>
          <p14:tracePt t="47932" x="4775200" y="1574800"/>
          <p14:tracePt t="48298" x="4775200" y="1557338"/>
          <p14:tracePt t="49128" x="4792663" y="1574800"/>
          <p14:tracePt t="49135" x="4808538" y="1608138"/>
          <p14:tracePt t="49143" x="4843463" y="1643063"/>
          <p14:tracePt t="49152" x="4894263" y="1709738"/>
          <p14:tracePt t="49160" x="4945063" y="1795463"/>
          <p14:tracePt t="49168" x="5011738" y="1897063"/>
          <p14:tracePt t="49176" x="5080000" y="1981200"/>
          <p14:tracePt t="49184" x="5148263" y="2100263"/>
          <p14:tracePt t="49192" x="5232400" y="2184400"/>
          <p14:tracePt t="49200" x="5300663" y="2286000"/>
          <p14:tracePt t="49209" x="5351463" y="2370138"/>
          <p14:tracePt t="49217" x="5367338" y="2387600"/>
          <p14:tracePt t="49226" x="5418138" y="2455863"/>
          <p14:tracePt t="49233" x="5435600" y="2489200"/>
          <p14:tracePt t="49242" x="5468938" y="2522538"/>
          <p14:tracePt t="49249" x="5468938" y="2540000"/>
          <p14:tracePt t="49258" x="5486400" y="2557463"/>
          <p14:tracePt t="49273" x="5503863" y="2573338"/>
          <p14:tracePt t="49388" x="5503863" y="2590800"/>
          <p14:tracePt t="49599" x="5486400" y="2590800"/>
          <p14:tracePt t="49623" x="5468938" y="2590800"/>
          <p14:tracePt t="49632" x="5468938" y="2608263"/>
          <p14:tracePt t="49640" x="5453063" y="2608263"/>
          <p14:tracePt t="49656" x="5435600" y="2624138"/>
          <p14:tracePt t="49672" x="5418138" y="2624138"/>
          <p14:tracePt t="49680" x="5418138" y="2641600"/>
          <p14:tracePt t="49688" x="5402263" y="2641600"/>
          <p14:tracePt t="49696" x="5384800" y="2659063"/>
          <p14:tracePt t="49713" x="5367338" y="2674938"/>
          <p14:tracePt t="49729" x="5351463" y="2692400"/>
          <p14:tracePt t="49737" x="5334000" y="2692400"/>
          <p14:tracePt t="49745" x="5316538" y="2709863"/>
          <p14:tracePt t="49753" x="5300663" y="2725738"/>
          <p14:tracePt t="49770" x="5283200" y="2743200"/>
          <p14:tracePt t="49778" x="5265738" y="2760663"/>
          <p14:tracePt t="49786" x="5249863" y="2760663"/>
          <p14:tracePt t="49794" x="5232400" y="2776538"/>
          <p14:tracePt t="49802" x="5214938" y="2794000"/>
          <p14:tracePt t="49810" x="5199063" y="2811463"/>
          <p14:tracePt t="49819" x="5181600" y="2811463"/>
          <p14:tracePt t="49827" x="5164138" y="2827338"/>
          <p14:tracePt t="49844" x="5148263" y="2844800"/>
          <p14:tracePt t="49859" x="5130800" y="2844800"/>
          <p14:tracePt t="49867" x="5130800" y="2862263"/>
          <p14:tracePt t="49884" x="5113338" y="2862263"/>
          <p14:tracePt t="49900" x="5097463" y="2862263"/>
          <p14:tracePt t="49924" x="5080000" y="2862263"/>
          <p14:tracePt t="49932" x="5080000" y="2844800"/>
          <p14:tracePt t="49941" x="5080000" y="2827338"/>
          <p14:tracePt t="50697" x="5080000" y="2862263"/>
          <p14:tracePt t="50705" x="5046663" y="2895600"/>
          <p14:tracePt t="50714" x="5029200" y="2928938"/>
          <p14:tracePt t="50721" x="5011738" y="2963863"/>
          <p14:tracePt t="50730" x="4995863" y="2997200"/>
          <p14:tracePt t="50738" x="4978400" y="3048000"/>
          <p14:tracePt t="50746" x="4960938" y="3081338"/>
          <p14:tracePt t="50754" x="4927600" y="3167063"/>
          <p14:tracePt t="50762" x="4910138" y="3200400"/>
          <p14:tracePt t="50770" x="4894263" y="3251200"/>
          <p14:tracePt t="50779" x="4859338" y="3302000"/>
          <p14:tracePt t="50787" x="4843463" y="3335338"/>
          <p14:tracePt t="50795" x="4826000" y="3386138"/>
          <p14:tracePt t="50803" x="4808538" y="3421063"/>
          <p14:tracePt t="50811" x="4792663" y="3436938"/>
          <p14:tracePt t="50819" x="4775200" y="3471863"/>
          <p14:tracePt t="50827" x="4775200" y="3505200"/>
          <p14:tracePt t="50835" x="4757738" y="3505200"/>
          <p14:tracePt t="50844" x="4757738" y="3522663"/>
          <p14:tracePt t="50852" x="4757738" y="3538538"/>
          <p14:tracePt t="50860" x="4741863" y="3538538"/>
          <p14:tracePt t="50877" x="4741863" y="3556000"/>
          <p14:tracePt t="50893" x="4724400" y="3573463"/>
          <p14:tracePt t="52052" x="4706938" y="3573463"/>
          <p14:tracePt t="52060" x="4691063" y="3573463"/>
          <p14:tracePt t="52068" x="4656138" y="3589338"/>
          <p14:tracePt t="52076" x="4640263" y="3606800"/>
          <p14:tracePt t="52084" x="4605338" y="3640138"/>
          <p14:tracePt t="52092" x="4589463" y="3657600"/>
          <p14:tracePt t="52100" x="4538663" y="3708400"/>
          <p14:tracePt t="52109" x="4487863" y="3759200"/>
          <p14:tracePt t="52117" x="4437063" y="3810000"/>
          <p14:tracePt t="52125" x="4368800" y="3878263"/>
          <p14:tracePt t="52133" x="4318000" y="3944938"/>
          <p14:tracePt t="52142" x="4267200" y="3995738"/>
          <p14:tracePt t="52149" x="4233863" y="4030663"/>
          <p14:tracePt t="52157" x="4198938" y="4064000"/>
          <p14:tracePt t="52166" x="4148138" y="4097338"/>
          <p14:tracePt t="52174" x="4114800" y="4148138"/>
          <p14:tracePt t="52182" x="4081463" y="4165600"/>
          <p14:tracePt t="52190" x="4046538" y="4198938"/>
          <p14:tracePt t="52198" x="4030663" y="4216400"/>
          <p14:tracePt t="52206" x="3995738" y="4233863"/>
          <p14:tracePt t="52222" x="3979863" y="4249738"/>
          <p14:tracePt t="52231" x="3962400" y="4267200"/>
          <p14:tracePt t="52239" x="3944938" y="4267200"/>
          <p14:tracePt t="52247" x="3944938" y="4284663"/>
          <p14:tracePt t="52255" x="3929063" y="4284663"/>
          <p14:tracePt t="52272" x="3911600" y="4300538"/>
          <p14:tracePt t="52280" x="3911600" y="4318000"/>
          <p14:tracePt t="52296" x="3894138" y="4318000"/>
          <p14:tracePt t="52304" x="3894138" y="4335463"/>
          <p14:tracePt t="52320" x="3878263" y="4351338"/>
          <p14:tracePt t="52328" x="3878263" y="4368800"/>
          <p14:tracePt t="52344" x="3860800" y="4386263"/>
          <p14:tracePt t="52353" x="3860800" y="4402138"/>
          <p14:tracePt t="52361" x="3860800" y="4419600"/>
          <p14:tracePt t="52369" x="3860800" y="4452938"/>
          <p14:tracePt t="52377" x="3860800" y="4470400"/>
          <p14:tracePt t="52385" x="3860800" y="4503738"/>
          <p14:tracePt t="52393" x="3860800" y="4538663"/>
          <p14:tracePt t="52402" x="3860800" y="4554538"/>
          <p14:tracePt t="52410" x="3860800" y="4589463"/>
          <p14:tracePt t="52418" x="3860800" y="4605338"/>
          <p14:tracePt t="52426" x="3860800" y="4640263"/>
          <p14:tracePt t="52434" x="3860800" y="4656138"/>
          <p14:tracePt t="52443" x="3860800" y="4673600"/>
          <p14:tracePt t="52450" x="3860800" y="4691063"/>
          <p14:tracePt t="52467" x="3878263" y="4706938"/>
          <p14:tracePt t="52483" x="3878263" y="4724400"/>
          <p14:tracePt t="52516" x="3878263" y="4741863"/>
          <p14:tracePt t="52573" x="3860800" y="4757738"/>
          <p14:tracePt t="52580" x="3843338" y="4757738"/>
          <p14:tracePt t="52589" x="3827463" y="4757738"/>
          <p14:tracePt t="52597" x="3776663" y="4757738"/>
          <p14:tracePt t="52605" x="3725863" y="4757738"/>
          <p14:tracePt t="52613" x="3675063" y="4757738"/>
          <p14:tracePt t="52621" x="3624263" y="4757738"/>
          <p14:tracePt t="52629" x="3538538" y="4757738"/>
          <p14:tracePt t="52638" x="3454400" y="4724400"/>
          <p14:tracePt t="52646" x="3370263" y="4673600"/>
          <p14:tracePt t="52654" x="3268663" y="4622800"/>
          <p14:tracePt t="52662" x="3167063" y="4554538"/>
          <p14:tracePt t="52670" x="3048000" y="4470400"/>
          <p14:tracePt t="52678" x="2963863" y="4386263"/>
          <p14:tracePt t="52686" x="2844800" y="4318000"/>
          <p14:tracePt t="52695" x="2760663" y="4249738"/>
          <p14:tracePt t="52702" x="2659063" y="4165600"/>
          <p14:tracePt t="52711" x="2624138" y="4148138"/>
          <p14:tracePt t="52719" x="2557463" y="4097338"/>
          <p14:tracePt t="52729" x="2489200" y="4064000"/>
          <p14:tracePt t="52735" x="2455863" y="4046538"/>
          <p14:tracePt t="52744" x="2420938" y="4030663"/>
          <p14:tracePt t="52751" x="2387600" y="4013200"/>
          <p14:tracePt t="52761" x="2354263" y="4013200"/>
          <p14:tracePt t="52776" x="2336800" y="4013200"/>
          <p14:tracePt t="52793" x="2319338" y="4013200"/>
          <p14:tracePt t="52841" x="2319338" y="4030663"/>
          <p14:tracePt t="52849" x="2319338" y="4046538"/>
          <p14:tracePt t="52865" x="2319338" y="4064000"/>
          <p14:tracePt t="52881" x="2319338" y="4081463"/>
          <p14:tracePt t="52914" x="2319338" y="4097338"/>
          <p14:tracePt t="52930" x="2303463" y="4097338"/>
          <p14:tracePt t="52955" x="2286000" y="4114800"/>
          <p14:tracePt t="52963" x="2268538" y="4114800"/>
          <p14:tracePt t="52971" x="2252663" y="4132263"/>
          <p14:tracePt t="52979" x="2217738" y="4148138"/>
          <p14:tracePt t="52987" x="2184400" y="4148138"/>
          <p14:tracePt t="52996" x="2151063" y="4183063"/>
          <p14:tracePt t="53004" x="2133600" y="4183063"/>
          <p14:tracePt t="53012" x="2100263" y="4198938"/>
          <p14:tracePt t="53020" x="2032000" y="4216400"/>
          <p14:tracePt t="53028" x="2014538" y="4233863"/>
          <p14:tracePt t="53036" x="1981200" y="4249738"/>
          <p14:tracePt t="53044" x="1963738" y="4267200"/>
          <p14:tracePt t="53053" x="1930400" y="4284663"/>
          <p14:tracePt t="53061" x="1912938" y="4284663"/>
          <p14:tracePt t="53069" x="1897063" y="4300538"/>
          <p14:tracePt t="53077" x="1879600" y="4300538"/>
          <p14:tracePt t="53085" x="1862138" y="4300538"/>
          <p14:tracePt t="53093" x="1862138" y="4318000"/>
          <p14:tracePt t="53956" x="1879600" y="4318000"/>
          <p14:tracePt t="53963" x="1912938" y="4318000"/>
          <p14:tracePt t="53971" x="1963738" y="4318000"/>
          <p14:tracePt t="53980" x="2014538" y="4318000"/>
          <p14:tracePt t="53988" x="2100263" y="4318000"/>
          <p14:tracePt t="53996" x="2235200" y="4335463"/>
          <p14:tracePt t="54004" x="2387600" y="4368800"/>
          <p14:tracePt t="54012" x="2573338" y="4386263"/>
          <p14:tracePt t="54020" x="2743200" y="4419600"/>
          <p14:tracePt t="54028" x="2844800" y="4437063"/>
          <p14:tracePt t="54037" x="2997200" y="4470400"/>
          <p14:tracePt t="54045" x="3167063" y="4487863"/>
          <p14:tracePt t="54053" x="3319463" y="4503738"/>
          <p14:tracePt t="54061" x="3370263" y="4521200"/>
          <p14:tracePt t="54069" x="3471863" y="4521200"/>
          <p14:tracePt t="54077" x="3556000" y="4538663"/>
          <p14:tracePt t="54085" x="3606800" y="4538663"/>
          <p14:tracePt t="54094" x="3640138" y="4538663"/>
          <p14:tracePt t="54102" x="3657600" y="4538663"/>
          <p14:tracePt t="54110" x="3690938" y="4538663"/>
          <p14:tracePt t="54127" x="3708400" y="4538663"/>
          <p14:tracePt t="54663" x="3725863" y="4554538"/>
          <p14:tracePt t="54671" x="3759200" y="4589463"/>
          <p14:tracePt t="54679" x="3776663" y="4605338"/>
          <p14:tracePt t="54687" x="3810000" y="4622800"/>
          <p14:tracePt t="54695" x="3843338" y="4656138"/>
          <p14:tracePt t="54703" x="3878263" y="4673600"/>
          <p14:tracePt t="54712" x="3894138" y="4673600"/>
          <p14:tracePt t="54720" x="3944938" y="4706938"/>
          <p14:tracePt t="54728" x="3962400" y="4724400"/>
          <p14:tracePt t="54736" x="3995738" y="4724400"/>
          <p14:tracePt t="54744" x="4030663" y="4741863"/>
          <p14:tracePt t="54752" x="4046538" y="4741863"/>
          <p14:tracePt t="54769" x="4064000" y="4741863"/>
          <p14:tracePt t="54793" x="4081463" y="4741863"/>
          <p14:tracePt t="54891" x="4097338" y="4724400"/>
          <p14:tracePt t="54915" x="4097338" y="4706938"/>
          <p14:tracePt t="54923" x="4097338" y="4691063"/>
          <p14:tracePt t="54948" x="4097338" y="4673600"/>
          <p14:tracePt t="54972" x="4097338" y="4656138"/>
          <p14:tracePt t="55322" x="4114800" y="4656138"/>
          <p14:tracePt t="55330" x="4132263" y="4656138"/>
          <p14:tracePt t="55338" x="4148138" y="4656138"/>
          <p14:tracePt t="55346" x="4183063" y="4673600"/>
          <p14:tracePt t="55354" x="4216400" y="4673600"/>
          <p14:tracePt t="55362" x="4233863" y="4673600"/>
          <p14:tracePt t="55371" x="4249738" y="4691063"/>
          <p14:tracePt t="55379" x="4267200" y="4691063"/>
          <p14:tracePt t="55387" x="4284663" y="4706938"/>
          <p14:tracePt t="55395" x="4300538" y="4706938"/>
          <p14:tracePt t="55403" x="4318000" y="4706938"/>
          <p14:tracePt t="55411" x="4318000" y="4724400"/>
          <p14:tracePt t="55427" x="4335463" y="4724400"/>
          <p14:tracePt t="55436" x="4351338" y="4724400"/>
          <p14:tracePt t="55444" x="4368800" y="4724400"/>
          <p14:tracePt t="55461" x="4386263" y="4724400"/>
          <p14:tracePt t="55468" x="4402138" y="4724400"/>
          <p14:tracePt t="55477" x="4419600" y="4706938"/>
          <p14:tracePt t="55484" x="4452938" y="4673600"/>
          <p14:tracePt t="55493" x="4487863" y="4640263"/>
          <p14:tracePt t="55501" x="4521200" y="4605338"/>
          <p14:tracePt t="55509" x="4572000" y="4572000"/>
          <p14:tracePt t="55517" x="4622800" y="4503738"/>
          <p14:tracePt t="55525" x="4741863" y="4368800"/>
          <p14:tracePt t="55533" x="4843463" y="4249738"/>
          <p14:tracePt t="55541" x="4978400" y="4081463"/>
          <p14:tracePt t="55550" x="5113338" y="3929063"/>
          <p14:tracePt t="55558" x="5249863" y="3776663"/>
          <p14:tracePt t="55566" x="5334000" y="3690938"/>
          <p14:tracePt t="55574" x="5468938" y="3573463"/>
          <p14:tracePt t="55582" x="5519738" y="3522663"/>
          <p14:tracePt t="55590" x="5588000" y="3436938"/>
          <p14:tracePt t="55598" x="5638800" y="3370263"/>
          <p14:tracePt t="55606" x="5689600" y="3335338"/>
          <p14:tracePt t="55615" x="5707063" y="3319463"/>
          <p14:tracePt t="55623" x="5722938" y="3284538"/>
          <p14:tracePt t="55639" x="5740400" y="3268663"/>
          <p14:tracePt t="55819" x="5757863" y="3268663"/>
          <p14:tracePt t="55827" x="5808663" y="3268663"/>
          <p14:tracePt t="55834" x="5875338" y="3268663"/>
          <p14:tracePt t="55842" x="5943600" y="3268663"/>
          <p14:tracePt t="55851" x="5994400" y="3268663"/>
          <p14:tracePt t="55859" x="6113463" y="3251200"/>
          <p14:tracePt t="55867" x="6230938" y="3217863"/>
          <p14:tracePt t="55875" x="6332538" y="3200400"/>
          <p14:tracePt t="55883" x="6383338" y="3200400"/>
          <p14:tracePt t="55891" x="6469063" y="3167063"/>
          <p14:tracePt t="55899" x="6519863" y="3149600"/>
          <p14:tracePt t="55907" x="6570663" y="3132138"/>
          <p14:tracePt t="55916" x="6621463" y="3132138"/>
          <p14:tracePt t="55924" x="6654800" y="3116263"/>
          <p14:tracePt t="55932" x="6688138" y="3098800"/>
          <p14:tracePt t="55940" x="6705600" y="3081338"/>
          <p14:tracePt t="55948" x="6738938" y="3081338"/>
          <p14:tracePt t="55956" x="6756400" y="3065463"/>
          <p14:tracePt t="55964" x="6773863" y="3048000"/>
          <p14:tracePt t="55973" x="6789738" y="3030538"/>
          <p14:tracePt t="55981" x="6824663" y="3014663"/>
          <p14:tracePt t="55989" x="6824663" y="2997200"/>
          <p14:tracePt t="55997" x="6840538" y="2997200"/>
          <p14:tracePt t="56005" x="6858000" y="2979738"/>
          <p14:tracePt t="56013" x="6875463" y="2979738"/>
          <p14:tracePt t="56021" x="6891338" y="2979738"/>
          <p14:tracePt t="56038" x="6908800" y="2979738"/>
          <p14:tracePt t="56054" x="6926263" y="2979738"/>
          <p14:tracePt t="56062" x="6926263" y="2963863"/>
          <p14:tracePt t="56078" x="6942138" y="2963863"/>
          <p14:tracePt t="56111" x="6959600" y="2963863"/>
          <p14:tracePt t="56184" x="6959600" y="2946400"/>
          <p14:tracePt t="56636" x="6959600" y="2928938"/>
          <p14:tracePt t="56661" x="6959600" y="2913063"/>
          <p14:tracePt t="56742" x="6959600" y="2895600"/>
          <p14:tracePt t="56757" x="6942138" y="2895600"/>
          <p14:tracePt t="56823" x="6926263" y="2895600"/>
          <p14:tracePt t="56855" x="6908800" y="2895600"/>
          <p14:tracePt t="56904" x="6891338" y="2895600"/>
          <p14:tracePt t="56993" x="6908800" y="2895600"/>
          <p14:tracePt t="57002" x="6926263" y="2895600"/>
          <p14:tracePt t="57010" x="6942138" y="2895600"/>
          <p14:tracePt t="57018" x="6959600" y="2895600"/>
          <p14:tracePt t="57027" x="6992938" y="2895600"/>
          <p14:tracePt t="57034" x="7027863" y="2895600"/>
          <p14:tracePt t="57043" x="7078663" y="2878138"/>
          <p14:tracePt t="57050" x="7129463" y="2878138"/>
          <p14:tracePt t="57059" x="7180263" y="2878138"/>
          <p14:tracePt t="57067" x="7231063" y="2862263"/>
          <p14:tracePt t="57075" x="7297738" y="2844800"/>
          <p14:tracePt t="57083" x="7366000" y="2844800"/>
          <p14:tracePt t="57091" x="7416800" y="2827338"/>
          <p14:tracePt t="57099" x="7485063" y="2827338"/>
          <p14:tracePt t="57108" x="7518400" y="2827338"/>
          <p14:tracePt t="57115" x="7620000" y="2811463"/>
          <p14:tracePt t="57124" x="7670800" y="2811463"/>
          <p14:tracePt t="57132" x="7739063" y="2811463"/>
          <p14:tracePt t="57140" x="7823200" y="2811463"/>
          <p14:tracePt t="57148" x="7891463" y="2811463"/>
          <p14:tracePt t="57156" x="7975600" y="2811463"/>
          <p14:tracePt t="57164" x="8059738" y="2794000"/>
          <p14:tracePt t="57172" x="8145463" y="2794000"/>
          <p14:tracePt t="57180" x="8212138" y="2776538"/>
          <p14:tracePt t="57189" x="8280400" y="2776538"/>
          <p14:tracePt t="57197" x="8348663" y="2760663"/>
          <p14:tracePt t="57205" x="8382000" y="2760663"/>
          <p14:tracePt t="57213" x="8483600" y="2743200"/>
          <p14:tracePt t="57221" x="8501063" y="2743200"/>
          <p14:tracePt t="57230" x="8551863" y="2743200"/>
          <p14:tracePt t="57238" x="8602663" y="2725738"/>
          <p14:tracePt t="57246" x="8653463" y="2725738"/>
          <p14:tracePt t="57254" x="8686800" y="2725738"/>
          <p14:tracePt t="57262" x="8737600" y="2725738"/>
          <p14:tracePt t="57270" x="8788400" y="2725738"/>
          <p14:tracePt t="57279" x="8821738" y="2725738"/>
          <p14:tracePt t="57287" x="8856663" y="2725738"/>
          <p14:tracePt t="57295" x="8890000" y="2725738"/>
          <p14:tracePt t="57303" x="8907463" y="2725738"/>
          <p14:tracePt t="57312" x="8940800" y="2725738"/>
          <p14:tracePt t="57319" x="8958263" y="2725738"/>
          <p14:tracePt t="57329" x="8974138" y="2725738"/>
          <p14:tracePt t="57335" x="8991600" y="2725738"/>
          <p14:tracePt t="57345" x="9009063" y="2725738"/>
          <p14:tracePt t="57360" x="9024938" y="2725738"/>
          <p14:tracePt t="57377" x="9042400" y="2725738"/>
          <p14:tracePt t="57392" x="9059863" y="2725738"/>
          <p14:tracePt t="57417" x="9059863" y="2743200"/>
          <p14:tracePt t="57425" x="9075738" y="2743200"/>
          <p14:tracePt t="57669" x="9161463" y="2743200"/>
          <p14:tracePt t="57677" x="9245600" y="2760663"/>
          <p14:tracePt t="57685" x="9364663" y="2776538"/>
          <p14:tracePt t="57694" x="9618663" y="2794000"/>
          <p14:tracePt t="57701" x="9923463" y="2844800"/>
          <p14:tracePt t="57710" x="10109200" y="2844800"/>
          <p14:tracePt t="57717" x="10431463" y="2878138"/>
          <p14:tracePt t="57726" x="10736263" y="2895600"/>
          <p14:tracePt t="57734" x="10871200" y="2913063"/>
          <p14:tracePt t="57742" x="11091863" y="2913063"/>
          <p14:tracePt t="57750" x="11295063" y="2928938"/>
          <p14:tracePt t="57758" x="11345863" y="2928938"/>
          <p14:tracePt t="57766" x="11463338" y="2946400"/>
          <p14:tracePt t="57774" x="11531600" y="2946400"/>
          <p14:tracePt t="57783" x="11582400" y="2946400"/>
          <p14:tracePt t="57791" x="11615738" y="2946400"/>
          <p14:tracePt t="57799" x="11633200" y="2963863"/>
          <p14:tracePt t="57807" x="11650663" y="2963863"/>
          <p14:tracePt t="57832" x="11666538" y="2963863"/>
          <p14:tracePt t="58019" x="11650663" y="2963863"/>
          <p14:tracePt t="58035" x="11650663" y="2979738"/>
          <p14:tracePt t="58051" x="11633200" y="2979738"/>
          <p14:tracePt t="58067" x="11633200" y="2997200"/>
          <p14:tracePt t="58076" x="11615738" y="2997200"/>
          <p14:tracePt t="58100" x="11599863" y="2997200"/>
          <p14:tracePt t="58108" x="11599863" y="3014663"/>
          <p14:tracePt t="58206" x="11582400" y="3014663"/>
          <p14:tracePt t="58743" x="11564938" y="3014663"/>
          <p14:tracePt t="58751" x="11514138" y="3014663"/>
          <p14:tracePt t="58759" x="11447463" y="3014663"/>
          <p14:tracePt t="58767" x="11361738" y="3014663"/>
          <p14:tracePt t="58775" x="11244263" y="3014663"/>
          <p14:tracePt t="58783" x="11006138" y="3014663"/>
          <p14:tracePt t="58791" x="10685463" y="3014663"/>
          <p14:tracePt t="58799" x="10244138" y="2997200"/>
          <p14:tracePt t="58808" x="9685338" y="2997200"/>
          <p14:tracePt t="58816" x="9093200" y="2997200"/>
          <p14:tracePt t="58824" x="8399463" y="2997200"/>
          <p14:tracePt t="58832" x="7754938" y="3065463"/>
          <p14:tracePt t="58840" x="7112000" y="3149600"/>
          <p14:tracePt t="58848" x="6535738" y="3268663"/>
          <p14:tracePt t="58857" x="6316663" y="3319463"/>
          <p14:tracePt t="58865" x="5859463" y="3421063"/>
          <p14:tracePt t="58873" x="5503863" y="3487738"/>
          <p14:tracePt t="58881" x="5367338" y="3538538"/>
          <p14:tracePt t="58889" x="5148263" y="3589338"/>
          <p14:tracePt t="58897" x="5062538" y="3606800"/>
          <p14:tracePt t="58905" x="4945063" y="3640138"/>
          <p14:tracePt t="58914" x="4859338" y="3657600"/>
          <p14:tracePt t="58922" x="4775200" y="3675063"/>
          <p14:tracePt t="58930" x="4757738" y="3675063"/>
          <p14:tracePt t="59093" x="4673600" y="3675063"/>
          <p14:tracePt t="59101" x="4589463" y="3741738"/>
          <p14:tracePt t="59109" x="4470400" y="3792538"/>
          <p14:tracePt t="59117" x="4351338" y="3860800"/>
          <p14:tracePt t="59125" x="4198938" y="3944938"/>
          <p14:tracePt t="59133" x="4046538" y="4030663"/>
          <p14:tracePt t="59141" x="3911600" y="4114800"/>
          <p14:tracePt t="59149" x="3759200" y="4198938"/>
          <p14:tracePt t="59157" x="3624263" y="4300538"/>
          <p14:tracePt t="59166" x="3319463" y="4487863"/>
          <p14:tracePt t="59174" x="3081338" y="4656138"/>
          <p14:tracePt t="59182" x="2827338" y="4808538"/>
          <p14:tracePt t="59190" x="2725738" y="4876800"/>
          <p14:tracePt t="59198" x="2370138" y="5097463"/>
          <p14:tracePt t="59206" x="2303463" y="5148263"/>
          <p14:tracePt t="59214" x="2166938" y="5249863"/>
          <p14:tracePt t="59223" x="2032000" y="5351463"/>
          <p14:tracePt t="59231" x="1912938" y="5435600"/>
          <p14:tracePt t="59239" x="1811338" y="5537200"/>
          <p14:tracePt t="59247" x="1727200" y="5605463"/>
          <p14:tracePt t="59255" x="1658938" y="5672138"/>
          <p14:tracePt t="59264" x="1592263" y="5757863"/>
          <p14:tracePt t="59271" x="1524000" y="5824538"/>
          <p14:tracePt t="59280" x="1473200" y="5875338"/>
          <p14:tracePt t="59288" x="1422400" y="5943600"/>
          <p14:tracePt t="59297" x="1404938" y="5961063"/>
          <p14:tracePt t="59304" x="1338263" y="6045200"/>
          <p14:tracePt t="59313" x="1320800" y="6062663"/>
          <p14:tracePt t="59320" x="1287463" y="6096000"/>
          <p14:tracePt t="59329" x="1270000" y="6129338"/>
          <p14:tracePt t="59337" x="1252538" y="6146800"/>
          <p14:tracePt t="59346" x="1252538" y="6164263"/>
          <p14:tracePt t="59353" x="1236663" y="6164263"/>
          <p14:tracePt t="59363" x="1236663" y="6180138"/>
          <p14:tracePt t="59386" x="1236663" y="6197600"/>
          <p14:tracePt t="59573" x="1236663" y="6180138"/>
          <p14:tracePt t="59581" x="1236663" y="6164263"/>
          <p14:tracePt t="59589" x="1236663" y="6146800"/>
          <p14:tracePt t="59597" x="1252538" y="6113463"/>
          <p14:tracePt t="59605" x="1270000" y="6078538"/>
          <p14:tracePt t="59613" x="1303338" y="6027738"/>
          <p14:tracePt t="59621" x="1338263" y="5961063"/>
          <p14:tracePt t="59629" x="1371600" y="5910263"/>
          <p14:tracePt t="59638" x="1404938" y="5859463"/>
          <p14:tracePt t="59646" x="1439863" y="5808663"/>
          <p14:tracePt t="59654" x="1490663" y="5757863"/>
          <p14:tracePt t="59662" x="1557338" y="5689600"/>
          <p14:tracePt t="59670" x="1625600" y="5638800"/>
          <p14:tracePt t="59678" x="1760538" y="5537200"/>
          <p14:tracePt t="59686" x="1879600" y="5468938"/>
          <p14:tracePt t="59695" x="1998663" y="5435600"/>
          <p14:tracePt t="59702" x="2166938" y="5384800"/>
          <p14:tracePt t="59712" x="2319338" y="5367338"/>
          <p14:tracePt t="59719" x="2405063" y="5367338"/>
          <p14:tracePt t="59728" x="2573338" y="5367338"/>
          <p14:tracePt t="59735" x="2709863" y="5367338"/>
          <p14:tracePt t="59743" x="2862263" y="5367338"/>
          <p14:tracePt t="59751" x="2997200" y="5367338"/>
          <p14:tracePt t="59759" x="3098800" y="5402263"/>
          <p14:tracePt t="59768" x="3200400" y="5418138"/>
          <p14:tracePt t="59776" x="3302000" y="5453063"/>
          <p14:tracePt t="59784" x="3386138" y="5468938"/>
          <p14:tracePt t="59792" x="3471863" y="5503863"/>
          <p14:tracePt t="59800" x="3556000" y="5537200"/>
          <p14:tracePt t="59808" x="3606800" y="5554663"/>
          <p14:tracePt t="59816" x="3640138" y="5570538"/>
          <p14:tracePt t="59825" x="3708400" y="5570538"/>
          <p14:tracePt t="59833" x="3759200" y="5588000"/>
          <p14:tracePt t="59841" x="3810000" y="5605463"/>
          <p14:tracePt t="59849" x="3843338" y="5605463"/>
          <p14:tracePt t="59857" x="3860800" y="5605463"/>
          <p14:tracePt t="59996" x="3878263" y="5605463"/>
          <p14:tracePt t="60004" x="3944938" y="5605463"/>
          <p14:tracePt t="60012" x="4046538" y="5605463"/>
          <p14:tracePt t="60020" x="4183063" y="5638800"/>
          <p14:tracePt t="60028" x="4335463" y="5656263"/>
          <p14:tracePt t="60036" x="4487863" y="5672138"/>
          <p14:tracePt t="60045" x="4640263" y="5689600"/>
          <p14:tracePt t="60052" x="4894263" y="5722938"/>
          <p14:tracePt t="60061" x="5199063" y="5757863"/>
          <p14:tracePt t="60069" x="5435600" y="5757863"/>
          <p14:tracePt t="60077" x="5537200" y="5773738"/>
          <p14:tracePt t="60085" x="5740400" y="5791200"/>
          <p14:tracePt t="60093" x="5910263" y="5791200"/>
          <p14:tracePt t="60101" x="6027738" y="5808663"/>
          <p14:tracePt t="60109" x="6078538" y="5824538"/>
          <p14:tracePt t="60117" x="6164263" y="5824538"/>
          <p14:tracePt t="60126" x="6215063" y="5842000"/>
          <p14:tracePt t="60134" x="6248400" y="5842000"/>
          <p14:tracePt t="60142" x="6265863" y="5859463"/>
          <p14:tracePt t="60150" x="6281738" y="5859463"/>
          <p14:tracePt t="60158" x="6299200" y="5859463"/>
          <p14:tracePt t="60166" x="6299200" y="5875338"/>
          <p14:tracePt t="60199" x="6281738" y="5875338"/>
          <p14:tracePt t="60207" x="6265863" y="5875338"/>
          <p14:tracePt t="60215" x="6248400" y="5875338"/>
          <p14:tracePt t="60223" x="6230938" y="5875338"/>
          <p14:tracePt t="60231" x="6215063" y="5875338"/>
          <p14:tracePt t="60240" x="6197600" y="5875338"/>
          <p14:tracePt t="60248" x="6180138" y="5875338"/>
          <p14:tracePt t="60256" x="6164263" y="5875338"/>
          <p14:tracePt t="60264" x="6146800" y="5875338"/>
          <p14:tracePt t="60272" x="6129338" y="5859463"/>
          <p14:tracePt t="60280" x="6113463" y="5859463"/>
          <p14:tracePt t="60297" x="6096000" y="5859463"/>
          <p14:tracePt t="60305" x="6096000" y="5842000"/>
          <p14:tracePt t="60313" x="6078538" y="5842000"/>
          <p14:tracePt t="60329" x="6062663" y="5842000"/>
          <p14:tracePt t="60337" x="6045200" y="5824538"/>
          <p14:tracePt t="60345" x="6027738" y="5824538"/>
          <p14:tracePt t="60353" x="5994400" y="5808663"/>
          <p14:tracePt t="60362" x="5961063" y="5808663"/>
          <p14:tracePt t="60370" x="5926138" y="5791200"/>
          <p14:tracePt t="60379" x="5875338" y="5773738"/>
          <p14:tracePt t="60386" x="5824538" y="5757863"/>
          <p14:tracePt t="60395" x="5773738" y="5722938"/>
          <p14:tracePt t="60403" x="5707063" y="5689600"/>
          <p14:tracePt t="60410" x="5656263" y="5656263"/>
          <p14:tracePt t="60418" x="5621338" y="5621338"/>
          <p14:tracePt t="60426" x="5588000" y="5588000"/>
          <p14:tracePt t="60435" x="5554663" y="5554663"/>
          <p14:tracePt t="60443" x="5537200" y="5519738"/>
          <p14:tracePt t="60451" x="5503863" y="5468938"/>
          <p14:tracePt t="60459" x="5486400" y="5435600"/>
          <p14:tracePt t="60467" x="5468938" y="5351463"/>
          <p14:tracePt t="60475" x="5468938" y="5300663"/>
          <p14:tracePt t="60484" x="5468938" y="5249863"/>
          <p14:tracePt t="60492" x="5468938" y="5181600"/>
          <p14:tracePt t="60500" x="5468938" y="5130800"/>
          <p14:tracePt t="60508" x="5468938" y="5046663"/>
          <p14:tracePt t="60516" x="5468938" y="4978400"/>
          <p14:tracePt t="60524" x="5468938" y="4945063"/>
          <p14:tracePt t="60532" x="5468938" y="4876800"/>
          <p14:tracePt t="60540" x="5486400" y="4826000"/>
          <p14:tracePt t="60549" x="5503863" y="4775200"/>
          <p14:tracePt t="60557" x="5519738" y="4724400"/>
          <p14:tracePt t="60565" x="5519738" y="4706938"/>
          <p14:tracePt t="60573" x="5537200" y="4656138"/>
          <p14:tracePt t="60581" x="5554663" y="4622800"/>
          <p14:tracePt t="60589" x="5588000" y="4605338"/>
          <p14:tracePt t="60598" x="5605463" y="4572000"/>
          <p14:tracePt t="60606" x="5621338" y="4554538"/>
          <p14:tracePt t="60615" x="5656263" y="4538663"/>
          <p14:tracePt t="60622" x="5689600" y="4521200"/>
          <p14:tracePt t="60631" x="5707063" y="4503738"/>
          <p14:tracePt t="60638" x="5740400" y="4487863"/>
          <p14:tracePt t="60647" x="5773738" y="4487863"/>
          <p14:tracePt t="60655" x="5791200" y="4470400"/>
          <p14:tracePt t="60663" x="5824538" y="4452938"/>
          <p14:tracePt t="60671" x="5859463" y="4452938"/>
          <p14:tracePt t="60680" x="5910263" y="4437063"/>
          <p14:tracePt t="60687" x="5943600" y="4437063"/>
          <p14:tracePt t="60696" x="5976938" y="4437063"/>
          <p14:tracePt t="60703" x="6011863" y="4419600"/>
          <p14:tracePt t="60713" x="6045200" y="4419600"/>
          <p14:tracePt t="60720" x="6078538" y="4419600"/>
          <p14:tracePt t="60731" x="6113463" y="4419600"/>
          <p14:tracePt t="60736" x="6164263" y="4419600"/>
          <p14:tracePt t="60746" x="6180138" y="4419600"/>
          <p14:tracePt t="60752" x="6215063" y="4419600"/>
          <p14:tracePt t="60762" x="6248400" y="4419600"/>
          <p14:tracePt t="60769" x="6299200" y="4470400"/>
          <p14:tracePt t="60779" x="6332538" y="4487863"/>
          <p14:tracePt t="60786" x="6367463" y="4521200"/>
          <p14:tracePt t="60797" x="6400800" y="4572000"/>
          <p14:tracePt t="60802" x="6434138" y="4622800"/>
          <p14:tracePt t="60812" x="6469063" y="4673600"/>
          <p14:tracePt t="60819" x="6502400" y="4741863"/>
          <p14:tracePt t="60829" x="6519863" y="4775200"/>
          <p14:tracePt t="60835" x="6570663" y="4826000"/>
          <p14:tracePt t="60846" x="6586538" y="4859338"/>
          <p14:tracePt t="60851" x="6621463" y="4927600"/>
          <p14:tracePt t="60863" x="6637338" y="4960938"/>
          <p14:tracePt t="60868" x="6654800" y="4995863"/>
          <p14:tracePt t="60879" x="6672263" y="5046663"/>
          <p14:tracePt t="60885" x="6688138" y="5080000"/>
          <p14:tracePt t="60896" x="6705600" y="5130800"/>
          <p14:tracePt t="60902" x="6723063" y="5164138"/>
          <p14:tracePt t="60912" x="6738938" y="5232400"/>
          <p14:tracePt t="60918" x="6738938" y="5249863"/>
          <p14:tracePt t="60930" x="6756400" y="5300663"/>
          <p14:tracePt t="60935" x="6756400" y="5334000"/>
          <p14:tracePt t="60946" x="6773863" y="5367338"/>
          <p14:tracePt t="60951" x="6773863" y="5418138"/>
          <p14:tracePt t="60962" x="6789738" y="5453063"/>
          <p14:tracePt t="60968" x="6807200" y="5486400"/>
          <p14:tracePt t="60979" x="6807200" y="5519738"/>
          <p14:tracePt t="60984" x="6824663" y="5554663"/>
          <p14:tracePt t="60996" x="6824663" y="5588000"/>
          <p14:tracePt t="60998" x="6840538" y="5605463"/>
          <p14:tracePt t="61004" x="6840538" y="5638800"/>
          <p14:tracePt t="61014" x="6840538" y="5672138"/>
          <p14:tracePt t="61020" x="6858000" y="5672138"/>
          <p14:tracePt t="61030" x="6858000" y="5707063"/>
          <p14:tracePt t="61037" x="6875463" y="5722938"/>
          <p14:tracePt t="61047" x="6875463" y="5740400"/>
          <p14:tracePt t="61053" x="6891338" y="5757863"/>
          <p14:tracePt t="61062" x="6891338" y="5773738"/>
          <p14:tracePt t="61077" x="6908800" y="5791200"/>
          <p14:tracePt t="61094" x="6908800" y="5808663"/>
          <p14:tracePt t="61135" x="6908800" y="5824538"/>
          <p14:tracePt t="61603" x="6959600" y="5824538"/>
          <p14:tracePt t="61610" x="7010400" y="5824538"/>
          <p14:tracePt t="61618" x="7061200" y="5824538"/>
          <p14:tracePt t="61627" x="7112000" y="5824538"/>
          <p14:tracePt t="61635" x="7196138" y="5808663"/>
          <p14:tracePt t="61643" x="7297738" y="5808663"/>
          <p14:tracePt t="61651" x="7383463" y="5773738"/>
          <p14:tracePt t="61659" x="7485063" y="5773738"/>
          <p14:tracePt t="61667" x="7569200" y="5757863"/>
          <p14:tracePt t="61675" x="7653338" y="5740400"/>
          <p14:tracePt t="61683" x="7688263" y="5740400"/>
          <p14:tracePt t="61692" x="7754938" y="5722938"/>
          <p14:tracePt t="61700" x="7805738" y="5707063"/>
          <p14:tracePt t="61708" x="7856538" y="5689600"/>
          <p14:tracePt t="61717" x="7891463" y="5689600"/>
          <p14:tracePt t="61724" x="7924800" y="5689600"/>
          <p14:tracePt t="61732" x="7942263" y="5689600"/>
          <p14:tracePt t="61740" x="7958138" y="5672138"/>
          <p14:tracePt t="61749" x="7993063" y="5672138"/>
          <p14:tracePt t="61765" x="8008938" y="5672138"/>
          <p14:tracePt t="61773" x="8026400" y="5672138"/>
          <p14:tracePt t="61790" x="8043863" y="5672138"/>
          <p14:tracePt t="61813" x="8059738" y="5672138"/>
          <p14:tracePt t="61862" x="8059738" y="5656263"/>
          <p14:tracePt t="61879" x="8059738" y="5638800"/>
          <p14:tracePt t="62050" x="8094663" y="5638800"/>
          <p14:tracePt t="62058" x="8110538" y="5638800"/>
          <p14:tracePt t="62066" x="8145463" y="5638800"/>
          <p14:tracePt t="62074" x="8178800" y="5638800"/>
          <p14:tracePt t="62082" x="8212138" y="5638800"/>
          <p14:tracePt t="62090" x="8229600" y="5638800"/>
          <p14:tracePt t="62098" x="8280400" y="5656263"/>
          <p14:tracePt t="62106" x="8313738" y="5656263"/>
          <p14:tracePt t="62115" x="8331200" y="5672138"/>
          <p14:tracePt t="62123" x="8348663" y="5672138"/>
          <p14:tracePt t="62131" x="8364538" y="5672138"/>
          <p14:tracePt t="62139" x="8382000" y="5672138"/>
          <p14:tracePt t="62163" x="8399463" y="5672138"/>
          <p14:tracePt t="62270" x="8399463" y="5689600"/>
          <p14:tracePt t="62986" x="8415338" y="5689600"/>
          <p14:tracePt t="62993" x="8432800" y="5689600"/>
          <p14:tracePt t="63001" x="8450263" y="5689600"/>
          <p14:tracePt t="63010" x="8466138" y="5689600"/>
          <p14:tracePt t="63018" x="8501063" y="5689600"/>
          <p14:tracePt t="63026" x="8516938" y="5689600"/>
          <p14:tracePt t="63034" x="8534400" y="5689600"/>
          <p14:tracePt t="63042" x="8551863" y="5689600"/>
          <p14:tracePt t="63050" x="8567738" y="5689600"/>
          <p14:tracePt t="63058" x="8567738" y="5672138"/>
          <p14:tracePt t="63066" x="8585200" y="5672138"/>
          <p14:tracePt t="63555" x="8602663" y="5672138"/>
          <p14:tracePt t="63563" x="8636000" y="5672138"/>
          <p14:tracePt t="63571" x="8686800" y="5672138"/>
          <p14:tracePt t="63579" x="8737600" y="5672138"/>
          <p14:tracePt t="63587" x="8805863" y="5672138"/>
          <p14:tracePt t="63596" x="8872538" y="5672138"/>
          <p14:tracePt t="63603" x="8958263" y="5672138"/>
          <p14:tracePt t="63612" x="9075738" y="5656263"/>
          <p14:tracePt t="63619" x="9212263" y="5656263"/>
          <p14:tracePt t="63628" x="9347200" y="5638800"/>
          <p14:tracePt t="63636" x="9482138" y="5621338"/>
          <p14:tracePt t="63644" x="9601200" y="5605463"/>
          <p14:tracePt t="63652" x="9720263" y="5605463"/>
          <p14:tracePt t="63660" x="9821863" y="5588000"/>
          <p14:tracePt t="63668" x="9923463" y="5588000"/>
          <p14:tracePt t="63676" x="10007600" y="5570538"/>
          <p14:tracePt t="63685" x="10040938" y="5570538"/>
          <p14:tracePt t="63693" x="10109200" y="5570538"/>
          <p14:tracePt t="63701" x="10177463" y="5570538"/>
          <p14:tracePt t="63709" x="10228263" y="5570538"/>
          <p14:tracePt t="63717" x="10279063" y="5570538"/>
          <p14:tracePt t="63725" x="10312400" y="5570538"/>
          <p14:tracePt t="63733" x="10345738" y="5570538"/>
          <p14:tracePt t="63742" x="10380663" y="5570538"/>
          <p14:tracePt t="63750" x="10414000" y="5570538"/>
          <p14:tracePt t="63758" x="10431463" y="5570538"/>
          <p14:tracePt t="63766" x="10464800" y="5570538"/>
          <p14:tracePt t="63774" x="10498138" y="5570538"/>
          <p14:tracePt t="63782" x="10515600" y="5588000"/>
          <p14:tracePt t="63790" x="10533063" y="5588000"/>
          <p14:tracePt t="63799" x="10548938" y="5605463"/>
          <p14:tracePt t="63807" x="10566400" y="5605463"/>
          <p14:tracePt t="63823" x="10583863" y="5621338"/>
          <p14:tracePt t="63831" x="10599738" y="5621338"/>
          <p14:tracePt t="63847" x="10617200" y="5621338"/>
          <p14:tracePt t="63864" x="10634663" y="5621338"/>
          <p14:tracePt t="63880" x="10650538" y="5621338"/>
          <p14:tracePt t="63896" x="10668000" y="5621338"/>
          <p14:tracePt t="64084" x="10701338" y="5621338"/>
          <p14:tracePt t="64091" x="10752138" y="5621338"/>
          <p14:tracePt t="64100" x="10802938" y="5621338"/>
          <p14:tracePt t="64108" x="10837863" y="5621338"/>
          <p14:tracePt t="64116" x="10904538" y="5638800"/>
          <p14:tracePt t="64124" x="10939463" y="5656263"/>
          <p14:tracePt t="64132" x="10990263" y="5656263"/>
          <p14:tracePt t="64140" x="11041063" y="5672138"/>
          <p14:tracePt t="64148" x="11074400" y="5672138"/>
          <p14:tracePt t="64157" x="11107738" y="5689600"/>
          <p14:tracePt t="64165" x="11125200" y="5689600"/>
          <p14:tracePt t="64173" x="11125200" y="5707063"/>
          <p14:tracePt t="64181" x="11142663" y="5707063"/>
          <p14:tracePt t="64213" x="11142663" y="5722938"/>
          <p14:tracePt t="64409" x="11142663" y="5707063"/>
          <p14:tracePt t="68378" x="11142663" y="5689600"/>
          <p14:tracePt t="68440" x="11125200" y="5672138"/>
          <p14:tracePt t="68508" x="11125200" y="5656263"/>
          <p14:tracePt t="68541" x="11107738" y="5638800"/>
          <p14:tracePt t="68582" x="11107738" y="5621338"/>
          <p14:tracePt t="68916" x="11074400" y="5621338"/>
          <p14:tracePt t="68923" x="11056938" y="5621338"/>
          <p14:tracePt t="68931" x="11041063" y="5621338"/>
          <p14:tracePt t="68939" x="11006138" y="5638800"/>
          <p14:tracePt t="68948" x="10972800" y="5638800"/>
          <p14:tracePt t="68956" x="10955338" y="5656263"/>
          <p14:tracePt t="68964" x="10922000" y="5656263"/>
          <p14:tracePt t="68972" x="10888663" y="5672138"/>
          <p14:tracePt t="68980" x="10853738" y="5672138"/>
          <p14:tracePt t="68988" x="10837863" y="5689600"/>
          <p14:tracePt t="68996" x="10802938" y="5689600"/>
          <p14:tracePt t="69005" x="10769600" y="5707063"/>
          <p14:tracePt t="69013" x="10752138" y="5722938"/>
          <p14:tracePt t="69021" x="10718800" y="5722938"/>
          <p14:tracePt t="69029" x="10685463" y="5740400"/>
          <p14:tracePt t="69037" x="10668000" y="5740400"/>
          <p14:tracePt t="69045" x="10650538" y="5757863"/>
          <p14:tracePt t="69053" x="10634663" y="5773738"/>
          <p14:tracePt t="69061" x="10599738" y="5791200"/>
          <p14:tracePt t="69070" x="10583863" y="5808663"/>
          <p14:tracePt t="69086" x="10566400" y="5824538"/>
          <p14:tracePt t="69094" x="10548938" y="5842000"/>
          <p14:tracePt t="69102" x="10533063" y="5859463"/>
          <p14:tracePt t="69118" x="10515600" y="5875338"/>
          <p14:tracePt t="69126" x="10515600" y="5892800"/>
          <p14:tracePt t="69144" x="10498138" y="5892800"/>
          <p14:tracePt t="69159" x="10498138" y="5910263"/>
          <p14:tracePt t="69192" x="10482263" y="5910263"/>
          <p14:tracePt t="69224" x="10464800" y="5910263"/>
          <p14:tracePt t="69233" x="10464800" y="5926138"/>
          <p14:tracePt t="69274" x="10447338" y="5926138"/>
          <p14:tracePt t="69338" x="10431463" y="5943600"/>
          <p14:tracePt t="69346" x="10414000" y="5943600"/>
          <p14:tracePt t="69354" x="10396538" y="5943600"/>
          <p14:tracePt t="69362" x="10380663" y="5943600"/>
          <p14:tracePt t="69371" x="10345738" y="5961063"/>
          <p14:tracePt t="69379" x="10312400" y="5961063"/>
          <p14:tracePt t="69387" x="10261600" y="5961063"/>
          <p14:tracePt t="69395" x="10210800" y="5961063"/>
          <p14:tracePt t="69403" x="10160000" y="5961063"/>
          <p14:tracePt t="69411" x="10091738" y="5961063"/>
          <p14:tracePt t="69419" x="10040938" y="5976938"/>
          <p14:tracePt t="69428" x="9956800" y="5976938"/>
          <p14:tracePt t="69436" x="9888538" y="5976938"/>
          <p14:tracePt t="69444" x="9821863" y="5976938"/>
          <p14:tracePt t="69452" x="9736138" y="5976938"/>
          <p14:tracePt t="69460" x="9669463" y="5976938"/>
          <p14:tracePt t="69468" x="9601200" y="5976938"/>
          <p14:tracePt t="69476" x="9567863" y="5976938"/>
          <p14:tracePt t="69485" x="9499600" y="5976938"/>
          <p14:tracePt t="69493" x="9448800" y="5976938"/>
          <p14:tracePt t="69501" x="9398000" y="5976938"/>
          <p14:tracePt t="69509" x="9364663" y="5961063"/>
          <p14:tracePt t="69517" x="9329738" y="5961063"/>
          <p14:tracePt t="69525" x="9296400" y="5961063"/>
          <p14:tracePt t="69534" x="9263063" y="5943600"/>
          <p14:tracePt t="69541" x="9228138" y="5943600"/>
          <p14:tracePt t="69550" x="9212263" y="5943600"/>
          <p14:tracePt t="69558" x="9194800" y="5943600"/>
          <p14:tracePt t="69567" x="9177338" y="5943600"/>
          <p14:tracePt t="69574" x="9161463" y="5943600"/>
          <p14:tracePt t="69583" x="9144000" y="5943600"/>
          <p14:tracePt t="69599" x="9126538" y="5943600"/>
          <p14:tracePt t="69680" x="9126538" y="5926138"/>
          <p14:tracePt t="69704" x="9110663" y="5926138"/>
          <p14:tracePt t="71295" x="9110663" y="5910263"/>
          <p14:tracePt t="71357" x="9212263" y="4995863"/>
          <p14:tracePt t="71362" x="9263063" y="4706938"/>
          <p14:tracePt t="71369" x="9296400" y="4368800"/>
          <p14:tracePt t="71376" x="9364663" y="4030663"/>
          <p14:tracePt t="71384" x="9415463" y="3675063"/>
          <p14:tracePt t="71392" x="9448800" y="3352800"/>
          <p14:tracePt t="71401" x="9466263" y="3200400"/>
          <p14:tracePt t="71408" x="9517063" y="2963863"/>
          <p14:tracePt t="71417" x="9550400" y="2760663"/>
          <p14:tracePt t="71424" x="9567863" y="2692400"/>
          <p14:tracePt t="71433" x="9583738" y="2590800"/>
          <p14:tracePt t="71441" x="9583738" y="2506663"/>
          <p14:tracePt t="71449" x="9601200" y="2455863"/>
          <p14:tracePt t="71457" x="9601200" y="2405063"/>
          <p14:tracePt t="71465" x="9601200" y="2387600"/>
          <p14:tracePt t="71473" x="9618663" y="2387600"/>
          <p14:tracePt t="71482" x="9618663" y="2370138"/>
          <p14:tracePt t="71669" x="9618663" y="2354263"/>
          <p14:tracePt t="71677" x="9618663" y="2286000"/>
          <p14:tracePt t="71685" x="9618663" y="2184400"/>
          <p14:tracePt t="71693" x="9652000" y="2049463"/>
          <p14:tracePt t="71701" x="9685338" y="1897063"/>
          <p14:tracePt t="71709" x="9753600" y="1709738"/>
          <p14:tracePt t="71717" x="9872663" y="1354138"/>
          <p14:tracePt t="71726" x="10025063" y="947738"/>
          <p14:tracePt t="71734" x="10193338" y="508000"/>
          <p14:tracePt t="71742" x="10294938" y="322263"/>
          <p14:tracePt t="72524" x="2506663" y="152400"/>
          <p14:tracePt t="72524" x="3302000" y="711200"/>
          <p14:tracePt t="72524" x="4114800" y="1219200"/>
          <p14:tracePt t="72524" x="4960938" y="1727200"/>
          <p14:tracePt t="72524" x="5334000" y="1897063"/>
          <p14:tracePt t="72524" x="6027738" y="2235200"/>
          <p14:tracePt t="72524" x="6637338" y="2506663"/>
          <p14:tracePt t="72524" x="6858000" y="2590800"/>
          <p14:tracePt t="72524" x="7027863" y="2641600"/>
          <p14:tracePt t="72524" x="7383463" y="2743200"/>
          <p14:tracePt t="72524" x="7653338" y="2794000"/>
          <p14:tracePt t="72524" x="7653338" y="2827338"/>
          <p14:tracePt t="72524" x="7688263" y="2913063"/>
          <p14:tracePt t="72524" x="7823200" y="3081338"/>
          <p14:tracePt t="72524" x="7993063" y="3217863"/>
          <p14:tracePt t="72524" x="8229600" y="3403600"/>
          <p14:tracePt t="72524" x="8516938" y="3589338"/>
          <p14:tracePt t="72524" x="8872538" y="3776663"/>
          <p14:tracePt t="72524" x="9583738" y="4148138"/>
          <p14:tracePt t="72524" x="10380663" y="4487863"/>
          <p14:tracePt t="72524" x="10769600" y="4605338"/>
          <p14:tracePt t="72524" x="11549063" y="4859338"/>
          <p14:tracePt t="72524" x="11887200" y="3894138"/>
          <p14:tracePt t="72524" x="11310938" y="3589338"/>
          <p14:tracePt t="72524" x="10752138" y="3386138"/>
          <p14:tracePt t="72524" x="10548938" y="3335338"/>
          <p14:tracePt t="72524" x="10109200" y="3200400"/>
          <p14:tracePt t="72524" x="9771063" y="3116263"/>
          <p14:tracePt t="72524" x="9634538" y="3098800"/>
          <p14:tracePt t="72524" x="9398000" y="3065463"/>
          <p14:tracePt t="72524" x="9329738" y="3048000"/>
          <p14:tracePt t="72524" x="9177338" y="3030538"/>
          <p14:tracePt t="72524" x="9093200" y="3014663"/>
          <p14:tracePt t="72524" x="9042400" y="2979738"/>
          <p14:tracePt t="72524" x="8991600" y="2963863"/>
          <p14:tracePt t="72524" x="8991600" y="2946400"/>
          <p14:tracePt t="72524" x="8974138" y="2946400"/>
          <p14:tracePt t="72524" x="8770938" y="2913063"/>
          <p14:tracePt t="72524" x="8534400" y="2827338"/>
          <p14:tracePt t="72524" x="8008938" y="2674938"/>
          <p14:tracePt t="72524" x="7383463" y="2471738"/>
          <p14:tracePt t="72524" x="6688138" y="2252663"/>
          <p14:tracePt t="72524" x="5943600" y="1981200"/>
          <p14:tracePt t="72524" x="5554663" y="1862138"/>
          <p14:tracePt t="72524" x="4894263" y="1643063"/>
          <p14:tracePt t="72524" x="4267200" y="1422400"/>
          <p14:tracePt t="72524" x="4030663" y="1354138"/>
          <p14:tracePt t="72524" x="3556000" y="1168400"/>
          <p14:tracePt t="72524" x="3149600" y="1033463"/>
          <p14:tracePt t="72524" x="3030538" y="982663"/>
          <p14:tracePt t="72524" x="2776538" y="881063"/>
          <p14:tracePt t="72524" x="2692400" y="846138"/>
          <p14:tracePt t="72524" x="2573338" y="795338"/>
          <p14:tracePt t="72524" x="2471738" y="744538"/>
          <p14:tracePt t="72524" x="2420938" y="711200"/>
          <p14:tracePt t="72524" x="2387600" y="660400"/>
          <p14:tracePt t="72524" x="2387600" y="642938"/>
          <p14:tracePt t="72524" x="2303463" y="627063"/>
          <p14:tracePt t="72524" x="2184400" y="576263"/>
          <p14:tracePt t="72524" x="2065338" y="508000"/>
          <p14:tracePt t="72524" x="1963738" y="439738"/>
          <p14:tracePt t="72524" x="1846263" y="355600"/>
          <p14:tracePt t="72524" x="1658938" y="185738"/>
          <p14:tracePt t="72524" x="1473200" y="17463"/>
        </p14:tracePtLst>
      </p14:laserTraceLst>
    </p:ext>
  </p:extLs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5737</TotalTime>
  <Words>1620</Words>
  <Application>Microsoft Macintosh PowerPoint</Application>
  <PresentationFormat>ワイド画面</PresentationFormat>
  <Paragraphs>140</Paragraphs>
  <Slides>13</Slides>
  <Notes>13</Notes>
  <HiddenSlides>0</HiddenSlides>
  <MMClips>13</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13</vt:i4>
      </vt:variant>
    </vt:vector>
  </HeadingPairs>
  <TitlesOfParts>
    <vt:vector size="22" baseType="lpstr">
      <vt:lpstr>Hiragino Kaku Gothic Pro W3</vt:lpstr>
      <vt:lpstr>Hiragino Kaku Gothic ProN W3</vt:lpstr>
      <vt:lpstr>ヒラギノ角ゴ ProN W3</vt:lpstr>
      <vt:lpstr>游ゴシック</vt:lpstr>
      <vt:lpstr>游ゴシック Light</vt:lpstr>
      <vt:lpstr>Arial</vt:lpstr>
      <vt:lpstr>Cambria Math</vt:lpstr>
      <vt:lpstr>Helvetica</vt:lpstr>
      <vt:lpstr>Office テーマ</vt:lpstr>
      <vt:lpstr>Data Validation and Mesoscale Assimilation of Himawari-8 Optimal Cloud Analysis Products</vt:lpstr>
      <vt:lpstr>Purpose of Study</vt:lpstr>
      <vt:lpstr>Himawari-8 OCA</vt:lpstr>
      <vt:lpstr>Validation against surface observations</vt:lpstr>
      <vt:lpstr>Validation against sonde observations</vt:lpstr>
      <vt:lpstr>OCA assimilated as relative humidity (RH)</vt:lpstr>
      <vt:lpstr>Data assimilation experimental settings</vt:lpstr>
      <vt:lpstr>DA experiments on heavy rainfall events</vt:lpstr>
      <vt:lpstr>Impacts on analyses</vt:lpstr>
      <vt:lpstr>Impacts on forecasts</vt:lpstr>
      <vt:lpstr>Impacts on precipitation forecasts</vt:lpstr>
      <vt:lpstr>Discussion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validation and mesoscale assimilation of Himawari-8 optimal cloud analysis products</dc:title>
  <dc:creator>otsuka-mdpm0krc90x@outlook.com</dc:creator>
  <cp:lastModifiedBy>大塚 道子</cp:lastModifiedBy>
  <cp:revision>111</cp:revision>
  <dcterms:created xsi:type="dcterms:W3CDTF">2021-09-28T23:23:26Z</dcterms:created>
  <dcterms:modified xsi:type="dcterms:W3CDTF">2021-10-25T01:34:11Z</dcterms:modified>
</cp:coreProperties>
</file>