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479" r:id="rId2"/>
    <p:sldId id="480" r:id="rId3"/>
    <p:sldId id="497" r:id="rId4"/>
    <p:sldId id="790" r:id="rId5"/>
    <p:sldId id="481" r:id="rId6"/>
    <p:sldId id="484" r:id="rId7"/>
    <p:sldId id="807" r:id="rId8"/>
    <p:sldId id="783" r:id="rId9"/>
    <p:sldId id="791" r:id="rId10"/>
    <p:sldId id="830" r:id="rId11"/>
    <p:sldId id="814" r:id="rId12"/>
    <p:sldId id="817" r:id="rId13"/>
    <p:sldId id="786" r:id="rId14"/>
    <p:sldId id="819" r:id="rId15"/>
    <p:sldId id="820" r:id="rId16"/>
    <p:sldId id="831" r:id="rId17"/>
    <p:sldId id="821" r:id="rId18"/>
    <p:sldId id="815" r:id="rId19"/>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a:srgbClr val="CC9900"/>
    <a:srgbClr val="FFFF99"/>
    <a:srgbClr val="FFEF80"/>
    <a:srgbClr val="FDF8DC"/>
    <a:srgbClr val="FFF8DC"/>
    <a:srgbClr val="FDFEDE"/>
    <a:srgbClr val="CC0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BDBA4-70CD-6FB9-3857-BDB49E90E70F}" v="1" dt="2021-10-17T12:17:52.413"/>
    <p1510:client id="{D38CC6EF-2358-EE76-CDA4-0BC6328AEE70}" v="18" dt="2021-10-12T00:39:45.44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58" autoAdjust="0"/>
  </p:normalViewPr>
  <p:slideViewPr>
    <p:cSldViewPr snapToGrid="0">
      <p:cViewPr varScale="1">
        <p:scale>
          <a:sx n="102" d="100"/>
          <a:sy n="102" d="100"/>
        </p:scale>
        <p:origin x="1884"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C542C8AF-7D39-4BB6-9715-95150721C462}" type="datetimeFigureOut">
              <a:rPr kumimoji="1" lang="ja-JP" altLang="en-US" smtClean="0"/>
              <a:t>2021/11/23</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FFD9F851-50AA-429E-85F5-C381F8B7BB94}" type="slidenum">
              <a:rPr kumimoji="1" lang="ja-JP" altLang="en-US" smtClean="0"/>
              <a:t>‹#›</a:t>
            </a:fld>
            <a:endParaRPr kumimoji="1" lang="ja-JP" altLang="en-US"/>
          </a:p>
        </p:txBody>
      </p:sp>
    </p:spTree>
    <p:extLst>
      <p:ext uri="{BB962C8B-B14F-4D97-AF65-F5344CB8AC3E}">
        <p14:creationId xmlns:p14="http://schemas.microsoft.com/office/powerpoint/2010/main" val="33229122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9DB5B091-95D0-48D8-93ED-76D7ED8B5042}" type="slidenum">
              <a:rPr lang="en-US" smtClean="0"/>
              <a:pPr>
                <a:defRPr/>
              </a:pPr>
              <a:t>3</a:t>
            </a:fld>
            <a:endParaRPr lang="en-US"/>
          </a:p>
        </p:txBody>
      </p:sp>
    </p:spTree>
    <p:extLst>
      <p:ext uri="{BB962C8B-B14F-4D97-AF65-F5344CB8AC3E}">
        <p14:creationId xmlns:p14="http://schemas.microsoft.com/office/powerpoint/2010/main" val="149561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a:p>
        </p:txBody>
      </p:sp>
      <p:sp>
        <p:nvSpPr>
          <p:cNvPr id="839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ＭＳ Ｐゴシック" charset="-128"/>
              </a:defRPr>
            </a:lvl1pPr>
            <a:lvl2pPr marL="742950" indent="-285750" eaLnBrk="0" hangingPunct="0">
              <a:spcBef>
                <a:spcPct val="30000"/>
              </a:spcBef>
              <a:defRPr sz="1200">
                <a:solidFill>
                  <a:schemeClr val="tx1"/>
                </a:solidFill>
                <a:latin typeface="Calibri" pitchFamily="34" charset="0"/>
                <a:ea typeface="ＭＳ Ｐゴシック" charset="-128"/>
              </a:defRPr>
            </a:lvl2pPr>
            <a:lvl3pPr marL="1143000" indent="-228600" eaLnBrk="0" hangingPunct="0">
              <a:spcBef>
                <a:spcPct val="30000"/>
              </a:spcBef>
              <a:defRPr sz="1200">
                <a:solidFill>
                  <a:schemeClr val="tx1"/>
                </a:solidFill>
                <a:latin typeface="Calibri" pitchFamily="34" charset="0"/>
                <a:ea typeface="ＭＳ Ｐゴシック" charset="-128"/>
              </a:defRPr>
            </a:lvl3pPr>
            <a:lvl4pPr marL="1600200" indent="-228600" eaLnBrk="0" hangingPunct="0">
              <a:spcBef>
                <a:spcPct val="30000"/>
              </a:spcBef>
              <a:defRPr sz="1200">
                <a:solidFill>
                  <a:schemeClr val="tx1"/>
                </a:solidFill>
                <a:latin typeface="Calibri" pitchFamily="34" charset="0"/>
                <a:ea typeface="ＭＳ Ｐゴシック" charset="-128"/>
              </a:defRPr>
            </a:lvl4pPr>
            <a:lvl5pPr marL="2057400" indent="-228600" eaLnBrk="0" hangingPunct="0">
              <a:spcBef>
                <a:spcPct val="30000"/>
              </a:spcBef>
              <a:defRPr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charset="-128"/>
              </a:defRPr>
            </a:lvl9pPr>
          </a:lstStyle>
          <a:p>
            <a:pPr eaLnBrk="1" hangingPunct="1">
              <a:spcBef>
                <a:spcPct val="0"/>
              </a:spcBef>
            </a:pPr>
            <a:fld id="{C106F0C6-4704-4B0F-9DB6-9908FE40BF4D}" type="slidenum">
              <a:rPr lang="en-US" altLang="ja-JP" smtClean="0">
                <a:latin typeface="Arial" charset="0"/>
              </a:rPr>
              <a:pPr eaLnBrk="1" hangingPunct="1">
                <a:spcBef>
                  <a:spcPct val="0"/>
                </a:spcBef>
              </a:pPr>
              <a:t>4</a:t>
            </a:fld>
            <a:endParaRPr lang="en-US" altLang="ja-JP">
              <a:latin typeface="Arial" charset="0"/>
            </a:endParaRPr>
          </a:p>
        </p:txBody>
      </p:sp>
    </p:spTree>
    <p:extLst>
      <p:ext uri="{BB962C8B-B14F-4D97-AF65-F5344CB8AC3E}">
        <p14:creationId xmlns:p14="http://schemas.microsoft.com/office/powerpoint/2010/main" val="2191349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5</a:t>
            </a:fld>
            <a:endParaRPr lang="en-US"/>
          </a:p>
        </p:txBody>
      </p:sp>
    </p:spTree>
    <p:extLst>
      <p:ext uri="{BB962C8B-B14F-4D97-AF65-F5344CB8AC3E}">
        <p14:creationId xmlns:p14="http://schemas.microsoft.com/office/powerpoint/2010/main" val="143339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pPr>
                <a:defRPr/>
              </a:pPr>
              <a:t>6</a:t>
            </a:fld>
            <a:endParaRPr lang="en-US"/>
          </a:p>
        </p:txBody>
      </p:sp>
    </p:spTree>
    <p:extLst>
      <p:ext uri="{BB962C8B-B14F-4D97-AF65-F5344CB8AC3E}">
        <p14:creationId xmlns:p14="http://schemas.microsoft.com/office/powerpoint/2010/main" val="42213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8D9A4D-B7BE-42B3-8523-B8F0FEA637B2}" type="slidenum">
              <a:rPr kumimoji="1"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06088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ノート プレースホルダ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Wingdings" pitchFamily="2" charset="2"/>
              <a:buNone/>
              <a:defRPr/>
            </a:pPr>
            <a:endParaRPr lang="en-US" altLang="ja-JP"/>
          </a:p>
        </p:txBody>
      </p:sp>
      <p:sp>
        <p:nvSpPr>
          <p:cNvPr id="2969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1pPr>
            <a:lvl2pPr marL="715126" indent="-274034"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2pPr>
            <a:lvl3pPr marL="1100532" indent="-219813"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3pPr>
            <a:lvl4pPr marL="1541623" indent="-219813"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4pPr>
            <a:lvl5pPr marL="1982715" indent="-219813" eaLnBrk="0" hangingPunct="0">
              <a:spcBef>
                <a:spcPct val="30000"/>
              </a:spcBef>
              <a:defRPr kumimoji="1" sz="1100">
                <a:solidFill>
                  <a:schemeClr val="tx1"/>
                </a:solidFill>
                <a:latin typeface="Calibri" panose="020F0502020204030204" pitchFamily="34" charset="0"/>
                <a:ea typeface="ＭＳ Ｐゴシック" panose="020B0600070205080204" pitchFamily="50" charset="-128"/>
              </a:defRPr>
            </a:lvl5pPr>
            <a:lvl6pPr marL="2404757" indent="-219813"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6pPr>
            <a:lvl7pPr marL="2826798" indent="-219813"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7pPr>
            <a:lvl8pPr marL="3248839" indent="-219813"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8pPr>
            <a:lvl9pPr marL="3670881" indent="-219813" eaLnBrk="0" fontAlgn="base" hangingPunct="0">
              <a:spcBef>
                <a:spcPct val="30000"/>
              </a:spcBef>
              <a:spcAft>
                <a:spcPct val="0"/>
              </a:spcAft>
              <a:defRPr kumimoji="1" sz="11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3EBCCC06-4F7A-45AE-A4BC-8CE8E16E6E50}" type="slidenum">
              <a:rPr lang="en-US" altLang="ja-JP" sz="1200">
                <a:solidFill>
                  <a:srgbClr val="000000"/>
                </a:solidFill>
                <a:latin typeface="Arial" panose="020B0604020202020204" pitchFamily="34" charset="0"/>
              </a:rPr>
              <a:pPr eaLnBrk="1" hangingPunct="1">
                <a:spcBef>
                  <a:spcPct val="0"/>
                </a:spcBef>
              </a:pPr>
              <a:t>9</a:t>
            </a:fld>
            <a:endParaRPr lang="en-US" altLang="ja-JP" sz="1200">
              <a:solidFill>
                <a:srgbClr val="000000"/>
              </a:solidFill>
              <a:latin typeface="Arial" panose="020B0604020202020204" pitchFamily="34" charset="0"/>
            </a:endParaRPr>
          </a:p>
        </p:txBody>
      </p:sp>
    </p:spTree>
    <p:extLst>
      <p:ext uri="{BB962C8B-B14F-4D97-AF65-F5344CB8AC3E}">
        <p14:creationId xmlns:p14="http://schemas.microsoft.com/office/powerpoint/2010/main" val="238612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8950707-6B44-4D60-B310-2D21583BD81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4549538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solidFill>
                  <a:schemeClr val="tx2"/>
                </a:solidFill>
              </a:defRPr>
            </a:lvl1pPr>
          </a:lstStyle>
          <a:p>
            <a:r>
              <a:rPr lang="ja-JP" altLang="en-US"/>
              <a:t>マスター タイトルの書式設定</a:t>
            </a:r>
          </a:p>
        </p:txBody>
      </p:sp>
      <p:sp>
        <p:nvSpPr>
          <p:cNvPr id="3" name="サブタイトル 2"/>
          <p:cNvSpPr>
            <a:spLocks noGrp="1"/>
          </p:cNvSpPr>
          <p:nvPr>
            <p:ph type="subTitle" idx="1"/>
          </p:nvPr>
        </p:nvSpPr>
        <p:spPr>
          <a:xfrm>
            <a:off x="1371600" y="4293096"/>
            <a:ext cx="6400800" cy="1296144"/>
          </a:xfrm>
        </p:spPr>
        <p:txBody>
          <a:bodyPr anchor="ct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5" name="フッター プレースホルダ 4"/>
          <p:cNvSpPr>
            <a:spLocks noGrp="1"/>
          </p:cNvSpPr>
          <p:nvPr>
            <p:ph type="ftr" sz="quarter" idx="10"/>
          </p:nvPr>
        </p:nvSpPr>
        <p:spPr>
          <a:xfrm>
            <a:off x="3779912" y="6525344"/>
            <a:ext cx="4536504" cy="288032"/>
          </a:xfrm>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a:xfrm>
            <a:off x="8388424" y="6525344"/>
            <a:ext cx="648072" cy="288032"/>
          </a:xfrm>
        </p:spPr>
        <p:txBody>
          <a:bodyPr/>
          <a:lstStyle>
            <a:lvl1pPr>
              <a:defRPr/>
            </a:lvl1pPr>
          </a:lstStyle>
          <a:p>
            <a:fld id="{6342A8B7-F5D2-403C-BD2C-82FD804B2FB8}" type="slidenum">
              <a:rPr kumimoji="1" lang="ja-JP" altLang="en-US" smtClean="0"/>
              <a:t>‹#›</a:t>
            </a:fld>
            <a:endParaRPr kumimoji="1" lang="ja-JP" altLang="en-US"/>
          </a:p>
        </p:txBody>
      </p:sp>
      <p:pic>
        <p:nvPicPr>
          <p:cNvPr id="13" name="図 12">
            <a:extLst>
              <a:ext uri="{FF2B5EF4-FFF2-40B4-BE49-F238E27FC236}">
                <a16:creationId xmlns:a16="http://schemas.microsoft.com/office/drawing/2014/main" id="{51222529-A890-4914-A849-A2BDED287C3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46100" y="-3382"/>
            <a:ext cx="1358072" cy="1037074"/>
          </a:xfrm>
          <a:prstGeom prst="rect">
            <a:avLst/>
          </a:prstGeom>
          <a:effectLst>
            <a:reflection blurRad="6350" stA="50000" endA="300" endPos="55000" dir="5400000" sy="-100000" algn="bl" rotWithShape="0"/>
          </a:effectLst>
        </p:spPr>
      </p:pic>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173" y="-3382"/>
            <a:ext cx="1049493" cy="1037074"/>
          </a:xfrm>
          <a:prstGeom prst="rect">
            <a:avLst/>
          </a:prstGeom>
          <a:effectLst>
            <a:reflection blurRad="6350" stA="50000" endA="300" endPos="55000" dir="5400000" sy="-100000" algn="bl" rotWithShape="0"/>
          </a:effectLst>
        </p:spPr>
      </p:pic>
      <p:pic>
        <p:nvPicPr>
          <p:cNvPr id="19" name="図 18" descr="動物, 探す, 立つ, 閉じる が含まれている画像&#10;&#10;自動的に生成された説明">
            <a:extLst>
              <a:ext uri="{FF2B5EF4-FFF2-40B4-BE49-F238E27FC236}">
                <a16:creationId xmlns:a16="http://schemas.microsoft.com/office/drawing/2014/main" id="{ED8FB0E9-0180-4B2B-AB17-9FD3FD41ABC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52516" y="-3382"/>
            <a:ext cx="1268523" cy="1037074"/>
          </a:xfrm>
          <a:prstGeom prst="rect">
            <a:avLst/>
          </a:prstGeom>
          <a:effectLst>
            <a:reflection blurRad="6350" stA="50000" endA="300" endPos="55000" dir="5400000" sy="-100000" algn="bl" rotWithShape="0"/>
          </a:effectLst>
        </p:spPr>
      </p:pic>
      <p:pic>
        <p:nvPicPr>
          <p:cNvPr id="20" name="図 19">
            <a:extLst>
              <a:ext uri="{FF2B5EF4-FFF2-40B4-BE49-F238E27FC236}">
                <a16:creationId xmlns:a16="http://schemas.microsoft.com/office/drawing/2014/main" id="{3A4DEA1C-A769-4014-A1EC-04911CD0B53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3382"/>
            <a:ext cx="1557311" cy="1037074"/>
          </a:xfrm>
          <a:prstGeom prst="rect">
            <a:avLst/>
          </a:prstGeom>
          <a:effectLst>
            <a:reflection blurRad="6350" stA="50000" endA="300" endPos="55000" dir="5400000" sy="-100000" algn="bl" rotWithShape="0"/>
          </a:effectLst>
        </p:spPr>
      </p:pic>
      <p:pic>
        <p:nvPicPr>
          <p:cNvPr id="21" name="図 20" descr="ロゴ&#10;&#10;自動的に生成された説明">
            <a:extLst>
              <a:ext uri="{FF2B5EF4-FFF2-40B4-BE49-F238E27FC236}">
                <a16:creationId xmlns:a16="http://schemas.microsoft.com/office/drawing/2014/main" id="{7B72D6F2-4E81-41AF-AE52-28D40661F10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659919" y="-3382"/>
            <a:ext cx="1080285" cy="1037074"/>
          </a:xfrm>
          <a:prstGeom prst="rect">
            <a:avLst/>
          </a:prstGeom>
          <a:effectLst>
            <a:reflection blurRad="6350" stA="50000" endA="300" endPos="55000" dir="5400000" sy="-100000" algn="bl" rotWithShape="0"/>
          </a:effectLst>
        </p:spPr>
      </p:pic>
      <p:pic>
        <p:nvPicPr>
          <p:cNvPr id="22" name="図 2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98756" y="-3272"/>
            <a:ext cx="1469309" cy="1036856"/>
          </a:xfrm>
          <a:prstGeom prst="rect">
            <a:avLst/>
          </a:prstGeom>
          <a:effectLst>
            <a:reflection blurRad="6350" stA="50000" endA="300" endPos="55000" dir="5400000" sy="-100000" algn="bl" rotWithShape="0"/>
          </a:effectLst>
        </p:spPr>
      </p:pic>
      <p:pic>
        <p:nvPicPr>
          <p:cNvPr id="23" name="図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6243" y="-3287"/>
            <a:ext cx="1382513" cy="1036885"/>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1268544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8_セクション見出し">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980728"/>
            <a:ext cx="7772400" cy="1824335"/>
          </a:xfrm>
        </p:spPr>
        <p:txBody>
          <a:bodyPr/>
          <a:lstStyle>
            <a:lvl1pPr algn="ctr">
              <a:defRPr sz="4000"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2" name="正方形/長方形 11"/>
          <p:cNvSpPr/>
          <p:nvPr/>
        </p:nvSpPr>
        <p:spPr>
          <a:xfrm>
            <a:off x="418560" y="6479625"/>
            <a:ext cx="8725440" cy="45719"/>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3" name="フッター プレースホルダ 4"/>
          <p:cNvSpPr>
            <a:spLocks noGrp="1"/>
          </p:cNvSpPr>
          <p:nvPr>
            <p:ph type="ftr" sz="quarter" idx="10"/>
          </p:nvPr>
        </p:nvSpPr>
        <p:spPr>
          <a:xfrm>
            <a:off x="3779912" y="6525344"/>
            <a:ext cx="4536504" cy="288032"/>
          </a:xfrm>
        </p:spPr>
        <p:txBody>
          <a:bodyPr/>
          <a:lstStyle>
            <a:lvl1pPr>
              <a:defRPr/>
            </a:lvl1pPr>
          </a:lstStyle>
          <a:p>
            <a:endParaRPr kumimoji="1" lang="ja-JP" altLang="en-US"/>
          </a:p>
        </p:txBody>
      </p:sp>
      <p:sp>
        <p:nvSpPr>
          <p:cNvPr id="14" name="スライド番号プレースホルダ 5"/>
          <p:cNvSpPr>
            <a:spLocks noGrp="1"/>
          </p:cNvSpPr>
          <p:nvPr>
            <p:ph type="sldNum" sz="quarter" idx="11"/>
          </p:nvPr>
        </p:nvSpPr>
        <p:spPr>
          <a:xfrm>
            <a:off x="8388424" y="6525344"/>
            <a:ext cx="648072" cy="288032"/>
          </a:xfrm>
        </p:spPr>
        <p:txBody>
          <a:bodyPr/>
          <a:lstStyle>
            <a:lvl1pPr>
              <a:defRPr/>
            </a:lvl1pPr>
          </a:lstStyle>
          <a:p>
            <a:fld id="{6342A8B7-F5D2-403C-BD2C-82FD804B2FB8}" type="slidenum">
              <a:rPr kumimoji="1" lang="ja-JP" altLang="en-US" smtClean="0"/>
              <a:t>‹#›</a:t>
            </a:fld>
            <a:endParaRPr kumimoji="1" lang="ja-JP" altLang="en-US"/>
          </a:p>
        </p:txBody>
      </p:sp>
      <p:pic>
        <p:nvPicPr>
          <p:cNvPr id="31" name="図 30"/>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331640" y="6608662"/>
            <a:ext cx="2106223" cy="180000"/>
          </a:xfrm>
          <a:prstGeom prst="rect">
            <a:avLst/>
          </a:prstGeom>
        </p:spPr>
      </p:pic>
      <p:pic>
        <p:nvPicPr>
          <p:cNvPr id="32" name="図 3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844" y="6494526"/>
            <a:ext cx="1131794" cy="332655"/>
          </a:xfrm>
          <a:prstGeom prst="rect">
            <a:avLst/>
          </a:prstGeom>
        </p:spPr>
      </p:pic>
      <p:grpSp>
        <p:nvGrpSpPr>
          <p:cNvPr id="16" name="グループ化 15"/>
          <p:cNvGrpSpPr/>
          <p:nvPr/>
        </p:nvGrpSpPr>
        <p:grpSpPr>
          <a:xfrm>
            <a:off x="0" y="-3382"/>
            <a:ext cx="9153666" cy="1037074"/>
            <a:chOff x="-9666" y="-3382"/>
            <a:chExt cx="12201666" cy="1382400"/>
          </a:xfrm>
        </p:grpSpPr>
        <p:pic>
          <p:nvPicPr>
            <p:cNvPr id="17" name="図 16">
              <a:extLst>
                <a:ext uri="{FF2B5EF4-FFF2-40B4-BE49-F238E27FC236}">
                  <a16:creationId xmlns:a16="http://schemas.microsoft.com/office/drawing/2014/main" id="{51222529-A890-4914-A849-A2BDED287C3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982760" y="-3382"/>
              <a:ext cx="1810285" cy="1382400"/>
            </a:xfrm>
            <a:prstGeom prst="rect">
              <a:avLst/>
            </a:prstGeom>
            <a:effectLst>
              <a:reflection blurRad="6350" stA="50000" endA="300" endPos="55000" dir="5400000" sy="-100000" algn="bl" rotWithShape="0"/>
            </a:effectLst>
          </p:spPr>
        </p:pic>
        <p:pic>
          <p:nvPicPr>
            <p:cNvPr id="18" name="図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93045" y="-3382"/>
              <a:ext cx="1398955" cy="1382400"/>
            </a:xfrm>
            <a:prstGeom prst="rect">
              <a:avLst/>
            </a:prstGeom>
            <a:effectLst>
              <a:reflection blurRad="6350" stA="50000" endA="300" endPos="55000" dir="5400000" sy="-100000" algn="bl" rotWithShape="0"/>
            </a:effectLst>
          </p:spPr>
        </p:pic>
        <p:pic>
          <p:nvPicPr>
            <p:cNvPr id="19" name="図 18" descr="動物, 探す, 立つ, 閉じる が含まれている画像&#10;&#10;自動的に生成された説明">
              <a:extLst>
                <a:ext uri="{FF2B5EF4-FFF2-40B4-BE49-F238E27FC236}">
                  <a16:creationId xmlns:a16="http://schemas.microsoft.com/office/drawing/2014/main" id="{ED8FB0E9-0180-4B2B-AB17-9FD3FD41ABC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059809" y="-3382"/>
              <a:ext cx="1690917" cy="1382400"/>
            </a:xfrm>
            <a:prstGeom prst="rect">
              <a:avLst/>
            </a:prstGeom>
            <a:effectLst>
              <a:reflection blurRad="6350" stA="50000" endA="300" endPos="55000" dir="5400000" sy="-100000" algn="bl" rotWithShape="0"/>
            </a:effectLst>
          </p:spPr>
        </p:pic>
        <p:pic>
          <p:nvPicPr>
            <p:cNvPr id="26" name="図 25">
              <a:extLst>
                <a:ext uri="{FF2B5EF4-FFF2-40B4-BE49-F238E27FC236}">
                  <a16:creationId xmlns:a16="http://schemas.microsoft.com/office/drawing/2014/main" id="{3A4DEA1C-A769-4014-A1EC-04911CD0B530}"/>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666" y="-3382"/>
              <a:ext cx="2075867" cy="1382400"/>
            </a:xfrm>
            <a:prstGeom prst="rect">
              <a:avLst/>
            </a:prstGeom>
            <a:effectLst>
              <a:reflection blurRad="6350" stA="50000" endA="300" endPos="55000" dir="5400000" sy="-100000" algn="bl" rotWithShape="0"/>
            </a:effectLst>
          </p:spPr>
        </p:pic>
        <p:pic>
          <p:nvPicPr>
            <p:cNvPr id="27" name="図 26" descr="ロゴ&#10;&#10;自動的に生成された説明">
              <a:extLst>
                <a:ext uri="{FF2B5EF4-FFF2-40B4-BE49-F238E27FC236}">
                  <a16:creationId xmlns:a16="http://schemas.microsoft.com/office/drawing/2014/main" id="{7B72D6F2-4E81-41AF-AE52-28D40661F10C}"/>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7534901" y="-3382"/>
              <a:ext cx="1440000" cy="1382400"/>
            </a:xfrm>
            <a:prstGeom prst="rect">
              <a:avLst/>
            </a:prstGeom>
            <a:effectLst>
              <a:reflection blurRad="6350" stA="50000" endA="300" endPos="55000" dir="5400000" sy="-100000" algn="bl" rotWithShape="0"/>
            </a:effectLst>
          </p:spPr>
        </p:pic>
        <p:pic>
          <p:nvPicPr>
            <p:cNvPr id="29" name="図 28"/>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5587197" y="-3236"/>
              <a:ext cx="1958562" cy="1382109"/>
            </a:xfrm>
            <a:prstGeom prst="rect">
              <a:avLst/>
            </a:prstGeom>
            <a:effectLst>
              <a:reflection blurRad="6350" stA="50000" endA="300" endPos="55000" dir="5400000" sy="-100000" algn="bl" rotWithShape="0"/>
            </a:effectLst>
          </p:spPr>
        </p:pic>
        <p:pic>
          <p:nvPicPr>
            <p:cNvPr id="30" name="図 2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44333" y="-3256"/>
              <a:ext cx="1842864" cy="1382148"/>
            </a:xfrm>
            <a:prstGeom prst="rect">
              <a:avLst/>
            </a:prstGeom>
            <a:effectLst>
              <a:reflection blurRad="6350" stA="50000" endA="300" endPos="55000" dir="5400000" sy="-100000" algn="bl" rotWithShape="0"/>
            </a:effectLst>
          </p:spPr>
        </p:pic>
      </p:grpSp>
    </p:spTree>
    <p:extLst>
      <p:ext uri="{BB962C8B-B14F-4D97-AF65-F5344CB8AC3E}">
        <p14:creationId xmlns:p14="http://schemas.microsoft.com/office/powerpoint/2010/main" val="337224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2944837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sz="half" idx="1"/>
          </p:nvPr>
        </p:nvSpPr>
        <p:spPr>
          <a:xfrm>
            <a:off x="457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78538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456183" y="119675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1844824"/>
            <a:ext cx="4040188" cy="4281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4008" y="119675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1844824"/>
            <a:ext cx="4041775" cy="42813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フッター プレースホルダ 4"/>
          <p:cNvSpPr>
            <a:spLocks noGrp="1"/>
          </p:cNvSpPr>
          <p:nvPr>
            <p:ph type="ftr" sz="quarter" idx="10"/>
          </p:nvPr>
        </p:nvSpPr>
        <p:spPr/>
        <p:txBody>
          <a:bodyPr/>
          <a:lstStyle>
            <a:lvl1pPr>
              <a:defRPr/>
            </a:lvl1pPr>
          </a:lstStyle>
          <a:p>
            <a:endParaRPr kumimoji="1" lang="ja-JP" altLang="en-US"/>
          </a:p>
        </p:txBody>
      </p:sp>
      <p:sp>
        <p:nvSpPr>
          <p:cNvPr id="8"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116473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フッター プレースホルダ 4"/>
          <p:cNvSpPr>
            <a:spLocks noGrp="1"/>
          </p:cNvSpPr>
          <p:nvPr>
            <p:ph type="ftr" sz="quarter" idx="10"/>
          </p:nvPr>
        </p:nvSpPr>
        <p:spPr/>
        <p:txBody>
          <a:bodyPr/>
          <a:lstStyle>
            <a:lvl1pPr>
              <a:defRPr/>
            </a:lvl1pPr>
          </a:lstStyle>
          <a:p>
            <a:endParaRPr kumimoji="1" lang="ja-JP" altLang="en-US"/>
          </a:p>
        </p:txBody>
      </p:sp>
      <p:sp>
        <p:nvSpPr>
          <p:cNvPr id="4"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1058533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4"/>
          <p:cNvSpPr>
            <a:spLocks noGrp="1"/>
          </p:cNvSpPr>
          <p:nvPr>
            <p:ph type="ftr" sz="quarter" idx="10"/>
          </p:nvPr>
        </p:nvSpPr>
        <p:spPr/>
        <p:txBody>
          <a:bodyPr/>
          <a:lstStyle>
            <a:lvl1pPr>
              <a:defRPr/>
            </a:lvl1pPr>
          </a:lstStyle>
          <a:p>
            <a:endParaRPr kumimoji="1" lang="ja-JP" altLang="en-US"/>
          </a:p>
        </p:txBody>
      </p:sp>
      <p:sp>
        <p:nvSpPr>
          <p:cNvPr id="3"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2442415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207071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858667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2943647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1255015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33731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セクション見出し">
    <p:bg>
      <p:bgPr>
        <a:solidFill>
          <a:schemeClr val="bg1"/>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endParaRPr kumimoji="1" lang="ja-JP" altLang="en-US"/>
          </a:p>
        </p:txBody>
      </p:sp>
      <p:sp>
        <p:nvSpPr>
          <p:cNvPr id="8"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259153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2_セクション見出し">
    <p:bg>
      <p:bgPr>
        <a:solidFill>
          <a:schemeClr val="bg1"/>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6763"/>
            <a:ext cx="9136346" cy="6864763"/>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9"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endParaRPr kumimoji="1" lang="ja-JP" altLang="en-US"/>
          </a:p>
        </p:txBody>
      </p:sp>
      <p:sp>
        <p:nvSpPr>
          <p:cNvPr id="10"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527898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4_セクション見出し">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66469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5_セクション見出し">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364660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6_セクション見出し">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3779912" y="6525344"/>
            <a:ext cx="4536504" cy="288032"/>
          </a:xfrm>
        </p:spPr>
        <p:txBody>
          <a:bodyPr/>
          <a:lstStyle>
            <a:lvl1pPr>
              <a:defRPr>
                <a:solidFill>
                  <a:schemeClr val="bg1"/>
                </a:solidFill>
              </a:defRPr>
            </a:lvl1pPr>
          </a:lstStyle>
          <a:p>
            <a:endParaRPr kumimoji="1" lang="ja-JP" altLang="en-US"/>
          </a:p>
        </p:txBody>
      </p:sp>
      <p:sp>
        <p:nvSpPr>
          <p:cNvPr id="9" name="スライド番号プレースホルダ 5"/>
          <p:cNvSpPr>
            <a:spLocks noGrp="1"/>
          </p:cNvSpPr>
          <p:nvPr>
            <p:ph type="sldNum" sz="quarter" idx="11"/>
          </p:nvPr>
        </p:nvSpPr>
        <p:spPr>
          <a:xfrm>
            <a:off x="8388424" y="6525344"/>
            <a:ext cx="648072" cy="288032"/>
          </a:xfrm>
        </p:spPr>
        <p:txBody>
          <a:bodyPr/>
          <a:lstStyle>
            <a:lvl1pPr>
              <a:defRPr>
                <a:solidFill>
                  <a:schemeClr val="bg1"/>
                </a:solidFill>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348198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7_セクション見出し">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148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8" name="フッター プレースホルダ 4"/>
          <p:cNvSpPr>
            <a:spLocks noGrp="1"/>
          </p:cNvSpPr>
          <p:nvPr>
            <p:ph type="ftr" sz="quarter" idx="10"/>
          </p:nvPr>
        </p:nvSpPr>
        <p:spPr>
          <a:xfrm>
            <a:off x="3779912" y="6525344"/>
            <a:ext cx="4536504" cy="288032"/>
          </a:xfrm>
        </p:spPr>
        <p:txBody>
          <a:bodyPr/>
          <a:lstStyle>
            <a:lvl1pPr>
              <a:defRPr>
                <a:solidFill>
                  <a:schemeClr val="bg1">
                    <a:lumMod val="50000"/>
                  </a:schemeClr>
                </a:solidFill>
              </a:defRPr>
            </a:lvl1pPr>
          </a:lstStyle>
          <a:p>
            <a:endParaRPr kumimoji="1" lang="ja-JP" altLang="en-US"/>
          </a:p>
        </p:txBody>
      </p:sp>
      <p:sp>
        <p:nvSpPr>
          <p:cNvPr id="9" name="スライド番号プレースホルダ 5"/>
          <p:cNvSpPr>
            <a:spLocks noGrp="1"/>
          </p:cNvSpPr>
          <p:nvPr>
            <p:ph type="sldNum" sz="quarter" idx="11"/>
          </p:nvPr>
        </p:nvSpPr>
        <p:spPr>
          <a:xfrm>
            <a:off x="8388424" y="6525344"/>
            <a:ext cx="648072" cy="288032"/>
          </a:xfrm>
        </p:spPr>
        <p:txBody>
          <a:bodyPr/>
          <a:lstStyle>
            <a:lvl1pPr>
              <a:defRPr>
                <a:solidFill>
                  <a:schemeClr val="bg1">
                    <a:lumMod val="50000"/>
                  </a:schemeClr>
                </a:solidFill>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406710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10_セクション見出し">
    <p:bg>
      <p:bgPr>
        <a:solidFill>
          <a:srgbClr val="F3F3FF"/>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683568" y="980728"/>
            <a:ext cx="7772400" cy="1824335"/>
          </a:xfrm>
        </p:spPr>
        <p:txBody>
          <a:bodyPr/>
          <a:lstStyle>
            <a:lvl1pPr algn="ctr">
              <a:defRPr sz="4000"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83568" y="2807055"/>
            <a:ext cx="7772400" cy="1788219"/>
          </a:xfrm>
        </p:spPr>
        <p:txBody>
          <a:bodyPr anchor="ct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8" name="フッター プレースホルダ 4"/>
          <p:cNvSpPr>
            <a:spLocks noGrp="1"/>
          </p:cNvSpPr>
          <p:nvPr>
            <p:ph type="ftr" sz="quarter" idx="10"/>
          </p:nvPr>
        </p:nvSpPr>
        <p:spPr>
          <a:xfrm>
            <a:off x="3779912" y="6525344"/>
            <a:ext cx="4536504" cy="288032"/>
          </a:xfrm>
        </p:spPr>
        <p:txBody>
          <a:bodyPr/>
          <a:lstStyle>
            <a:lvl1pPr>
              <a:defRPr>
                <a:solidFill>
                  <a:schemeClr val="bg1">
                    <a:lumMod val="50000"/>
                  </a:schemeClr>
                </a:solidFill>
              </a:defRPr>
            </a:lvl1pPr>
          </a:lstStyle>
          <a:p>
            <a:endParaRPr kumimoji="1" lang="ja-JP" altLang="en-US"/>
          </a:p>
        </p:txBody>
      </p:sp>
      <p:sp>
        <p:nvSpPr>
          <p:cNvPr id="9" name="スライド番号プレースホルダ 5"/>
          <p:cNvSpPr>
            <a:spLocks noGrp="1"/>
          </p:cNvSpPr>
          <p:nvPr>
            <p:ph type="sldNum" sz="quarter" idx="11"/>
          </p:nvPr>
        </p:nvSpPr>
        <p:spPr>
          <a:xfrm>
            <a:off x="8388424" y="6525344"/>
            <a:ext cx="648072" cy="288032"/>
          </a:xfrm>
        </p:spPr>
        <p:txBody>
          <a:bodyPr/>
          <a:lstStyle>
            <a:lvl1pPr>
              <a:defRPr>
                <a:solidFill>
                  <a:schemeClr val="bg1">
                    <a:lumMod val="50000"/>
                  </a:schemeClr>
                </a:solidFill>
              </a:defRPr>
            </a:lvl1pPr>
          </a:lstStyle>
          <a:p>
            <a:fld id="{6342A8B7-F5D2-403C-BD2C-82FD804B2FB8}" type="slidenum">
              <a:rPr kumimoji="1" lang="ja-JP" altLang="en-US" smtClean="0"/>
              <a:t>‹#›</a:t>
            </a:fld>
            <a:endParaRPr kumimoji="1" lang="ja-JP" altLang="en-US"/>
          </a:p>
        </p:txBody>
      </p:sp>
    </p:spTree>
    <p:extLst>
      <p:ext uri="{BB962C8B-B14F-4D97-AF65-F5344CB8AC3E}">
        <p14:creationId xmlns:p14="http://schemas.microsoft.com/office/powerpoint/2010/main" val="42825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60000"/>
                <a:lumOff val="40000"/>
              </a:schemeClr>
            </a:gs>
            <a:gs pos="5000">
              <a:schemeClr val="accent1">
                <a:lumMod val="40000"/>
                <a:lumOff val="60000"/>
              </a:schemeClr>
            </a:gs>
            <a:gs pos="25000">
              <a:srgbClr val="FFFFFF"/>
            </a:gs>
          </a:gsLst>
          <a:lin ang="5400000" scaled="1"/>
        </a:gradFill>
        <a:effectLst/>
      </p:bgPr>
    </p:bg>
    <p:spTree>
      <p:nvGrpSpPr>
        <p:cNvPr id="1" name=""/>
        <p:cNvGrpSpPr/>
        <p:nvPr/>
      </p:nvGrpSpPr>
      <p:grpSpPr>
        <a:xfrm>
          <a:off x="0" y="0"/>
          <a:ext cx="0" cy="0"/>
          <a:chOff x="0" y="0"/>
          <a:chExt cx="0" cy="0"/>
        </a:xfrm>
      </p:grpSpPr>
      <p:sp>
        <p:nvSpPr>
          <p:cNvPr id="1027" name="タイトル プレースホルダ 1"/>
          <p:cNvSpPr>
            <a:spLocks noGrp="1"/>
          </p:cNvSpPr>
          <p:nvPr>
            <p:ph type="title"/>
          </p:nvPr>
        </p:nvSpPr>
        <p:spPr bwMode="auto">
          <a:xfrm>
            <a:off x="457200" y="5375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457200" y="1196752"/>
            <a:ext cx="8229600" cy="52583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フッター プレースホルダ 4"/>
          <p:cNvSpPr>
            <a:spLocks noGrp="1"/>
          </p:cNvSpPr>
          <p:nvPr>
            <p:ph type="ftr" sz="quarter" idx="3"/>
          </p:nvPr>
        </p:nvSpPr>
        <p:spPr>
          <a:xfrm>
            <a:off x="3779912" y="6525344"/>
            <a:ext cx="4536504" cy="28803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endParaRPr kumimoji="1" lang="ja-JP" altLang="en-US"/>
          </a:p>
        </p:txBody>
      </p:sp>
      <p:sp>
        <p:nvSpPr>
          <p:cNvPr id="6" name="スライド番号プレースホルダ 5"/>
          <p:cNvSpPr>
            <a:spLocks noGrp="1"/>
          </p:cNvSpPr>
          <p:nvPr>
            <p:ph type="sldNum" sz="quarter" idx="4"/>
          </p:nvPr>
        </p:nvSpPr>
        <p:spPr>
          <a:xfrm>
            <a:off x="8388424" y="6525344"/>
            <a:ext cx="648072" cy="288032"/>
          </a:xfrm>
          <a:prstGeom prst="rect">
            <a:avLst/>
          </a:prstGeom>
        </p:spPr>
        <p:txBody>
          <a:bodyPr vert="horz" lIns="91440" tIns="45720" rIns="91440" bIns="45720" rtlCol="0" anchor="ctr"/>
          <a:lstStyle>
            <a:lvl1pPr algn="r" fontAlgn="auto">
              <a:spcBef>
                <a:spcPts val="0"/>
              </a:spcBef>
              <a:spcAft>
                <a:spcPts val="0"/>
              </a:spcAft>
              <a:defRPr sz="1200" b="1">
                <a:solidFill>
                  <a:schemeClr val="tx1">
                    <a:tint val="75000"/>
                  </a:schemeClr>
                </a:solidFill>
                <a:latin typeface="+mn-lt"/>
                <a:ea typeface="+mn-ea"/>
              </a:defRPr>
            </a:lvl1pPr>
          </a:lstStyle>
          <a:p>
            <a:fld id="{6342A8B7-F5D2-403C-BD2C-82FD804B2FB8}" type="slidenum">
              <a:rPr kumimoji="1" lang="ja-JP" altLang="en-US" smtClean="0"/>
              <a:t>‹#›</a:t>
            </a:fld>
            <a:endParaRPr kumimoji="1" lang="ja-JP" altLang="en-US"/>
          </a:p>
        </p:txBody>
      </p:sp>
      <p:sp>
        <p:nvSpPr>
          <p:cNvPr id="10" name="正方形/長方形 9"/>
          <p:cNvSpPr/>
          <p:nvPr/>
        </p:nvSpPr>
        <p:spPr>
          <a:xfrm>
            <a:off x="418560" y="6479625"/>
            <a:ext cx="8725440" cy="45719"/>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pic>
        <p:nvPicPr>
          <p:cNvPr id="12" name="図 11"/>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1331640" y="6608662"/>
            <a:ext cx="2106223" cy="180000"/>
          </a:xfrm>
          <a:prstGeom prst="rect">
            <a:avLst/>
          </a:prstGeom>
        </p:spPr>
      </p:pic>
      <p:pic>
        <p:nvPicPr>
          <p:cNvPr id="13" name="図 12"/>
          <p:cNvPicPr>
            <a:picLocks noChangeAspect="1"/>
          </p:cNvPicPr>
          <p:nvPr/>
        </p:nvPicPr>
        <p:blipFill rotWithShape="1">
          <a:blip r:embed="rId22" cstate="screen">
            <a:extLst>
              <a:ext uri="{28A0092B-C50C-407E-A947-70E740481C1C}">
                <a14:useLocalDpi xmlns:a14="http://schemas.microsoft.com/office/drawing/2010/main" val="0"/>
              </a:ext>
            </a:extLst>
          </a:blip>
          <a:srcRect/>
          <a:stretch/>
        </p:blipFill>
        <p:spPr>
          <a:xfrm>
            <a:off x="48844" y="6494526"/>
            <a:ext cx="1131794" cy="332655"/>
          </a:xfrm>
          <a:prstGeom prst="rect">
            <a:avLst/>
          </a:prstGeom>
        </p:spPr>
      </p:pic>
    </p:spTree>
    <p:extLst>
      <p:ext uri="{BB962C8B-B14F-4D97-AF65-F5344CB8AC3E}">
        <p14:creationId xmlns:p14="http://schemas.microsoft.com/office/powerpoint/2010/main" val="1858622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ftr="0" dt="0"/>
  <p:txStyles>
    <p:title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1" fontAlgn="base" hangingPunct="1">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83.jpeg"/><Relationship Id="rId4" Type="http://schemas.openxmlformats.org/officeDocument/2006/relationships/image" Target="../media/image8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slideLayout" Target="../slideLayouts/slideLayout14.xml"/><Relationship Id="rId21" Type="http://schemas.openxmlformats.org/officeDocument/2006/relationships/image" Target="../media/image33.png"/><Relationship Id="rId7" Type="http://schemas.openxmlformats.org/officeDocument/2006/relationships/image" Target="../media/image20.wmf"/><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audio" Target="../media/media3.m4a"/><Relationship Id="rId16" Type="http://schemas.openxmlformats.org/officeDocument/2006/relationships/image" Target="../media/image28.wmf"/><Relationship Id="rId20" Type="http://schemas.openxmlformats.org/officeDocument/2006/relationships/image" Target="../media/image32.png"/><Relationship Id="rId1" Type="http://schemas.microsoft.com/office/2007/relationships/media" Target="../media/media3.m4a"/><Relationship Id="rId6" Type="http://schemas.openxmlformats.org/officeDocument/2006/relationships/image" Target="../media/image19.png"/><Relationship Id="rId11" Type="http://schemas.openxmlformats.org/officeDocument/2006/relationships/image" Target="../media/image23.jpeg"/><Relationship Id="rId24" Type="http://schemas.openxmlformats.org/officeDocument/2006/relationships/image" Target="../media/image17.png"/><Relationship Id="rId5" Type="http://schemas.openxmlformats.org/officeDocument/2006/relationships/image" Target="../media/image18.png"/><Relationship Id="rId15" Type="http://schemas.openxmlformats.org/officeDocument/2006/relationships/image" Target="../media/image27.wmf"/><Relationship Id="rId23" Type="http://schemas.openxmlformats.org/officeDocument/2006/relationships/image" Target="../media/image35.jpeg"/><Relationship Id="rId10" Type="http://schemas.openxmlformats.org/officeDocument/2006/relationships/hyperlink" Target="http://jsusr16.met.kishou.go.jp/koho/image/common/view.asp?id=4&amp;page_num=15" TargetMode="External"/><Relationship Id="rId19" Type="http://schemas.openxmlformats.org/officeDocument/2006/relationships/image" Target="../media/image31.png"/><Relationship Id="rId4" Type="http://schemas.openxmlformats.org/officeDocument/2006/relationships/notesSlide" Target="../notesSlides/notesSlide1.xml"/><Relationship Id="rId9" Type="http://schemas.openxmlformats.org/officeDocument/2006/relationships/image" Target="../media/image22.wmf"/><Relationship Id="rId14" Type="http://schemas.openxmlformats.org/officeDocument/2006/relationships/image" Target="../media/image26.wmf"/><Relationship Id="rId22"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media4.m4a"/><Relationship Id="rId16" Type="http://schemas.openxmlformats.org/officeDocument/2006/relationships/image" Target="../media/image17.png"/><Relationship Id="rId1" Type="http://schemas.microsoft.com/office/2007/relationships/media" Target="../media/media4.m4a"/><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notesSlide" Target="../notesSlides/notesSlide2.xml"/><Relationship Id="rId9" Type="http://schemas.openxmlformats.org/officeDocument/2006/relationships/image" Target="../media/image40.pn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hyperlink" Target="http://www.data.kishou.go.jp/kaiyou/db/buoy/buoyphoto1.jpg" TargetMode="External"/><Relationship Id="rId13" Type="http://schemas.openxmlformats.org/officeDocument/2006/relationships/image" Target="../media/image54.png"/><Relationship Id="rId18" Type="http://schemas.openxmlformats.org/officeDocument/2006/relationships/image" Target="../media/image59.jpeg"/><Relationship Id="rId26" Type="http://schemas.openxmlformats.org/officeDocument/2006/relationships/image" Target="../media/image67.png"/><Relationship Id="rId3" Type="http://schemas.openxmlformats.org/officeDocument/2006/relationships/slideLayout" Target="../slideLayouts/slideLayout14.xml"/><Relationship Id="rId21" Type="http://schemas.openxmlformats.org/officeDocument/2006/relationships/image" Target="../media/image62.jpeg"/><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audio" Target="../media/media5.m4a"/><Relationship Id="rId16" Type="http://schemas.openxmlformats.org/officeDocument/2006/relationships/image" Target="../media/image57.png"/><Relationship Id="rId20" Type="http://schemas.openxmlformats.org/officeDocument/2006/relationships/image" Target="../media/image61.jpeg"/><Relationship Id="rId29" Type="http://schemas.openxmlformats.org/officeDocument/2006/relationships/image" Target="../media/image70.jpeg"/><Relationship Id="rId1" Type="http://schemas.microsoft.com/office/2007/relationships/media" Target="../media/media5.m4a"/><Relationship Id="rId6" Type="http://schemas.openxmlformats.org/officeDocument/2006/relationships/image" Target="../media/image48.png"/><Relationship Id="rId11" Type="http://schemas.openxmlformats.org/officeDocument/2006/relationships/image" Target="../media/image52.jpeg"/><Relationship Id="rId24" Type="http://schemas.openxmlformats.org/officeDocument/2006/relationships/image" Target="../media/image65.jpeg"/><Relationship Id="rId5" Type="http://schemas.openxmlformats.org/officeDocument/2006/relationships/image" Target="../media/image47.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jpeg"/><Relationship Id="rId10" Type="http://schemas.openxmlformats.org/officeDocument/2006/relationships/image" Target="../media/image51.jpeg"/><Relationship Id="rId19" Type="http://schemas.openxmlformats.org/officeDocument/2006/relationships/image" Target="../media/image60.png"/><Relationship Id="rId31"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image" Target="../media/image63.png"/><Relationship Id="rId27" Type="http://schemas.openxmlformats.org/officeDocument/2006/relationships/image" Target="../media/image68.jpeg"/><Relationship Id="rId30"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4.xml"/><Relationship Id="rId7" Type="http://schemas.openxmlformats.org/officeDocument/2006/relationships/image" Target="../media/image7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752C645-A77B-4A26-852B-135EF9528778}"/>
              </a:ext>
            </a:extLst>
          </p:cNvPr>
          <p:cNvSpPr>
            <a:spLocks noGrp="1"/>
          </p:cNvSpPr>
          <p:nvPr>
            <p:ph type="ctrTitle"/>
          </p:nvPr>
        </p:nvSpPr>
        <p:spPr/>
        <p:txBody>
          <a:bodyPr/>
          <a:lstStyle/>
          <a:p>
            <a:r>
              <a:rPr lang="en-US" altLang="ja-JP" b="1" dirty="0"/>
              <a:t>Satellite data utilization in NWP</a:t>
            </a:r>
            <a:endParaRPr lang="ja-JP" altLang="en-US" b="1" dirty="0"/>
          </a:p>
        </p:txBody>
      </p:sp>
      <p:sp>
        <p:nvSpPr>
          <p:cNvPr id="5" name="字幕 4">
            <a:extLst>
              <a:ext uri="{FF2B5EF4-FFF2-40B4-BE49-F238E27FC236}">
                <a16:creationId xmlns:a16="http://schemas.microsoft.com/office/drawing/2014/main" id="{320C9AB9-2D54-4815-9FAF-8A17A5B4ADB5}"/>
              </a:ext>
            </a:extLst>
          </p:cNvPr>
          <p:cNvSpPr>
            <a:spLocks noGrp="1"/>
          </p:cNvSpPr>
          <p:nvPr>
            <p:ph type="subTitle" idx="1"/>
          </p:nvPr>
        </p:nvSpPr>
        <p:spPr/>
        <p:txBody>
          <a:bodyPr/>
          <a:lstStyle/>
          <a:p>
            <a:pPr>
              <a:spcBef>
                <a:spcPts val="0"/>
              </a:spcBef>
            </a:pPr>
            <a:r>
              <a:rPr lang="en-US" altLang="ja-JP" dirty="0"/>
              <a:t>SATO, Yoshiaki</a:t>
            </a:r>
          </a:p>
          <a:p>
            <a:pPr>
              <a:spcBef>
                <a:spcPts val="0"/>
              </a:spcBef>
            </a:pPr>
            <a:r>
              <a:rPr lang="en-US" altLang="ja-JP" sz="2400" dirty="0"/>
              <a:t>Numerical Prediction Development Center</a:t>
            </a:r>
          </a:p>
          <a:p>
            <a:pPr>
              <a:spcBef>
                <a:spcPts val="0"/>
              </a:spcBef>
            </a:pPr>
            <a:r>
              <a:rPr lang="en-US" altLang="ja-JP" sz="2400" dirty="0"/>
              <a:t>Japan Meteorological Agency</a:t>
            </a:r>
            <a:endParaRPr lang="en-US" altLang="ja-JP" dirty="0"/>
          </a:p>
          <a:p>
            <a:pPr>
              <a:spcBef>
                <a:spcPts val="0"/>
              </a:spcBef>
            </a:pPr>
            <a:r>
              <a:rPr lang="en-US" altLang="ja-JP" dirty="0"/>
              <a:t>AOMSUC-11</a:t>
            </a:r>
          </a:p>
          <a:p>
            <a:pPr>
              <a:spcBef>
                <a:spcPts val="0"/>
              </a:spcBef>
            </a:pPr>
            <a:r>
              <a:rPr lang="en-US" altLang="ja-JP" dirty="0"/>
              <a:t>1-4 Nov. 2021</a:t>
            </a:r>
            <a:endParaRPr lang="ja-JP" altLang="en-US" dirty="0"/>
          </a:p>
        </p:txBody>
      </p:sp>
      <p:sp>
        <p:nvSpPr>
          <p:cNvPr id="2" name="スライド番号プレースホルダー 1"/>
          <p:cNvSpPr>
            <a:spLocks noGrp="1"/>
          </p:cNvSpPr>
          <p:nvPr>
            <p:ph type="sldNum" sz="quarter" idx="11"/>
          </p:nvPr>
        </p:nvSpPr>
        <p:spPr/>
        <p:txBody>
          <a:bodyPr/>
          <a:lstStyle/>
          <a:p>
            <a:fld id="{6342A8B7-F5D2-403C-BD2C-82FD804B2FB8}" type="slidenum">
              <a:rPr kumimoji="1" lang="ja-JP" altLang="en-US" smtClean="0"/>
              <a:t>1</a:t>
            </a:fld>
            <a:endParaRPr kumimoji="1" lang="ja-JP" altLang="en-US"/>
          </a:p>
        </p:txBody>
      </p:sp>
      <p:pic>
        <p:nvPicPr>
          <p:cNvPr id="15" name="オーディオ 14">
            <a:hlinkClick r:id="" action="ppaction://media"/>
            <a:extLst>
              <a:ext uri="{FF2B5EF4-FFF2-40B4-BE49-F238E27FC236}">
                <a16:creationId xmlns:a16="http://schemas.microsoft.com/office/drawing/2014/main" id="{80D5C323-56A8-4B6E-9F8B-4DB2426FF2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4504309"/>
      </p:ext>
    </p:extLst>
  </p:cSld>
  <p:clrMapOvr>
    <a:masterClrMapping/>
  </p:clrMapOvr>
  <mc:AlternateContent xmlns:mc="http://schemas.openxmlformats.org/markup-compatibility/2006" xmlns:p14="http://schemas.microsoft.com/office/powerpoint/2010/main">
    <mc:Choice Requires="p14">
      <p:transition spd="slow" p14:dur="2000" advTm="12386"/>
    </mc:Choice>
    <mc:Fallback xmlns="">
      <p:transition spd="slow" advTm="1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3783" y="-2003"/>
            <a:ext cx="8553840" cy="621989"/>
          </a:xfrm>
        </p:spPr>
        <p:txBody>
          <a:bodyPr>
            <a:noAutofit/>
          </a:bodyPr>
          <a:lstStyle/>
          <a:p>
            <a:r>
              <a:rPr lang="en-US" altLang="ja-JP" sz="2400" dirty="0"/>
              <a:t>Summary of Operationally Assimilated Satellite Data in JMA</a:t>
            </a:r>
            <a:endParaRPr kumimoji="1" lang="en-US" altLang="ja-JP" sz="2400" dirty="0"/>
          </a:p>
        </p:txBody>
      </p:sp>
      <p:sp>
        <p:nvSpPr>
          <p:cNvPr id="4" name="スライド番号プレースホルダー 3"/>
          <p:cNvSpPr>
            <a:spLocks noGrp="1"/>
          </p:cNvSpPr>
          <p:nvPr>
            <p:ph type="sldNum" sz="quarter" idx="11"/>
          </p:nvPr>
        </p:nvSpPr>
        <p:spPr/>
        <p:txBody>
          <a:bodyPr/>
          <a:lstStyle/>
          <a:p>
            <a:pPr>
              <a:defRPr/>
            </a:pPr>
            <a:fld id="{A6D3F0D8-8ADA-4B70-A11F-BA660F944981}" type="slidenum">
              <a:rPr lang="ja-JP" altLang="en-US" smtClean="0">
                <a:solidFill>
                  <a:prstClr val="black">
                    <a:tint val="75000"/>
                  </a:prstClr>
                </a:solidFill>
              </a:rPr>
              <a:pPr>
                <a:defRPr/>
              </a:pPr>
              <a:t>10</a:t>
            </a:fld>
            <a:endParaRPr lang="ja-JP" altLang="en-US" dirty="0">
              <a:solidFill>
                <a:prstClr val="black">
                  <a:tint val="75000"/>
                </a:prstClr>
              </a:solidFill>
            </a:endParaRPr>
          </a:p>
        </p:txBody>
      </p:sp>
      <p:sp>
        <p:nvSpPr>
          <p:cNvPr id="7" name="テキスト ボックス 6"/>
          <p:cNvSpPr txBox="1"/>
          <p:nvPr/>
        </p:nvSpPr>
        <p:spPr>
          <a:xfrm>
            <a:off x="283782" y="6563887"/>
            <a:ext cx="8553841" cy="276999"/>
          </a:xfrm>
          <a:prstGeom prst="rect">
            <a:avLst/>
          </a:prstGeom>
          <a:noFill/>
        </p:spPr>
        <p:txBody>
          <a:bodyPr wrap="square" rtlCol="0">
            <a:spAutoFit/>
          </a:bodyPr>
          <a:lstStyle/>
          <a:p>
            <a:pPr fontAlgn="base">
              <a:spcBef>
                <a:spcPct val="0"/>
              </a:spcBef>
              <a:spcAft>
                <a:spcPct val="0"/>
              </a:spcAft>
            </a:pPr>
            <a:r>
              <a:rPr lang="en-US" altLang="ja-JP" sz="1200" b="1" dirty="0">
                <a:solidFill>
                  <a:prstClr val="black"/>
                </a:solidFill>
                <a:latin typeface="Arial" charset="0"/>
                <a:ea typeface="ＭＳ ゴシック" pitchFamily="49" charset="-128"/>
              </a:rPr>
              <a:t>CSR</a:t>
            </a:r>
            <a:r>
              <a:rPr lang="en-US" altLang="ja-JP" sz="1200" dirty="0">
                <a:solidFill>
                  <a:prstClr val="black"/>
                </a:solidFill>
                <a:latin typeface="Arial" charset="0"/>
                <a:ea typeface="ＭＳ ゴシック" pitchFamily="49" charset="-128"/>
              </a:rPr>
              <a:t>: Clear Sky Radiance on water vapor channels, </a:t>
            </a:r>
            <a:r>
              <a:rPr lang="en-US" altLang="ja-JP" sz="1200" b="1" dirty="0">
                <a:solidFill>
                  <a:prstClr val="black"/>
                </a:solidFill>
                <a:latin typeface="Arial" charset="0"/>
                <a:ea typeface="ＭＳ ゴシック" pitchFamily="49" charset="-128"/>
              </a:rPr>
              <a:t>AMV</a:t>
            </a:r>
            <a:r>
              <a:rPr lang="en-US" altLang="ja-JP" sz="1200" dirty="0">
                <a:solidFill>
                  <a:prstClr val="black"/>
                </a:solidFill>
                <a:latin typeface="Arial" charset="0"/>
                <a:ea typeface="ＭＳ ゴシック" pitchFamily="49" charset="-128"/>
              </a:rPr>
              <a:t>: Atmospheric Motion Vector, </a:t>
            </a:r>
            <a:r>
              <a:rPr lang="en-US" altLang="ja-JP" sz="1200" b="1" dirty="0">
                <a:solidFill>
                  <a:prstClr val="black"/>
                </a:solidFill>
                <a:latin typeface="Arial" charset="0"/>
                <a:ea typeface="ＭＳ ゴシック" pitchFamily="49" charset="-128"/>
              </a:rPr>
              <a:t>OSWV</a:t>
            </a:r>
            <a:r>
              <a:rPr lang="en-US" altLang="ja-JP" sz="1200" dirty="0">
                <a:solidFill>
                  <a:prstClr val="black"/>
                </a:solidFill>
                <a:latin typeface="Arial" charset="0"/>
                <a:ea typeface="ＭＳ ゴシック" pitchFamily="49" charset="-128"/>
              </a:rPr>
              <a:t>: Ocean Surface Wind Vectors</a:t>
            </a:r>
            <a:endParaRPr lang="ja-JP" altLang="en-US" sz="1200" dirty="0">
              <a:solidFill>
                <a:prstClr val="black"/>
              </a:solidFill>
              <a:latin typeface="Arial" charset="0"/>
              <a:ea typeface="ＭＳ ゴシック" pitchFamily="49" charset="-128"/>
            </a:endParaRPr>
          </a:p>
        </p:txBody>
      </p:sp>
      <p:graphicFrame>
        <p:nvGraphicFramePr>
          <p:cNvPr id="9" name="コンテンツ プレースホルダ 9"/>
          <p:cNvGraphicFramePr>
            <a:graphicFrameLocks/>
          </p:cNvGraphicFramePr>
          <p:nvPr>
            <p:extLst>
              <p:ext uri="{D42A27DB-BD31-4B8C-83A1-F6EECF244321}">
                <p14:modId xmlns:p14="http://schemas.microsoft.com/office/powerpoint/2010/main" val="2964187785"/>
              </p:ext>
            </p:extLst>
          </p:nvPr>
        </p:nvGraphicFramePr>
        <p:xfrm>
          <a:off x="323529" y="571296"/>
          <a:ext cx="8496942" cy="6014107"/>
        </p:xfrm>
        <a:graphic>
          <a:graphicData uri="http://schemas.openxmlformats.org/drawingml/2006/table">
            <a:tbl>
              <a:tblPr/>
              <a:tblGrid>
                <a:gridCol w="1184002">
                  <a:extLst>
                    <a:ext uri="{9D8B030D-6E8A-4147-A177-3AD203B41FA5}">
                      <a16:colId xmlns:a16="http://schemas.microsoft.com/office/drawing/2014/main" val="20000"/>
                    </a:ext>
                  </a:extLst>
                </a:gridCol>
                <a:gridCol w="2789390">
                  <a:extLst>
                    <a:ext uri="{9D8B030D-6E8A-4147-A177-3AD203B41FA5}">
                      <a16:colId xmlns:a16="http://schemas.microsoft.com/office/drawing/2014/main" val="20001"/>
                    </a:ext>
                  </a:extLst>
                </a:gridCol>
                <a:gridCol w="1507850">
                  <a:extLst>
                    <a:ext uri="{9D8B030D-6E8A-4147-A177-3AD203B41FA5}">
                      <a16:colId xmlns:a16="http://schemas.microsoft.com/office/drawing/2014/main" val="20002"/>
                    </a:ext>
                  </a:extLst>
                </a:gridCol>
                <a:gridCol w="1507850">
                  <a:extLst>
                    <a:ext uri="{9D8B030D-6E8A-4147-A177-3AD203B41FA5}">
                      <a16:colId xmlns:a16="http://schemas.microsoft.com/office/drawing/2014/main" val="20003"/>
                    </a:ext>
                  </a:extLst>
                </a:gridCol>
                <a:gridCol w="1507850">
                  <a:extLst>
                    <a:ext uri="{9D8B030D-6E8A-4147-A177-3AD203B41FA5}">
                      <a16:colId xmlns:a16="http://schemas.microsoft.com/office/drawing/2014/main" val="20004"/>
                    </a:ext>
                  </a:extLst>
                </a:gridCol>
              </a:tblGrid>
              <a:tr h="207383">
                <a:tc>
                  <a:txBody>
                    <a:bodyPr/>
                    <a:lstStyle/>
                    <a:p>
                      <a:pPr algn="ctr" rtl="0" fontAlgn="ctr"/>
                      <a:r>
                        <a:rPr lang="en-GB" sz="1000" b="1" i="0" u="none" strike="noStrike" dirty="0">
                          <a:solidFill>
                            <a:srgbClr val="000000"/>
                          </a:solidFill>
                          <a:latin typeface="Arial"/>
                        </a:rPr>
                        <a:t>Type</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dirty="0">
                          <a:solidFill>
                            <a:srgbClr val="000000"/>
                          </a:solidFill>
                          <a:latin typeface="Arial"/>
                        </a:rPr>
                        <a:t>Satellite/Instrument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en-GB" sz="1000" b="1" i="0" u="none" strike="noStrike" dirty="0">
                          <a:solidFill>
                            <a:srgbClr val="000000"/>
                          </a:solidFill>
                          <a:latin typeface="Arial"/>
                        </a:rPr>
                        <a:t>Global Analysis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en-GB" sz="1000" b="1" i="0" u="none" strike="noStrike" dirty="0" err="1">
                          <a:solidFill>
                            <a:srgbClr val="000000"/>
                          </a:solidFill>
                          <a:latin typeface="Arial"/>
                        </a:rPr>
                        <a:t>Meso</a:t>
                      </a:r>
                      <a:r>
                        <a:rPr lang="en-GB" sz="1000" b="1" i="0" u="none" strike="noStrike" dirty="0">
                          <a:solidFill>
                            <a:srgbClr val="000000"/>
                          </a:solidFill>
                          <a:latin typeface="Arial"/>
                        </a:rPr>
                        <a:t> Analysis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en-GB" sz="1000" b="1" i="0" u="none" strike="noStrike" dirty="0">
                          <a:solidFill>
                            <a:srgbClr val="000000"/>
                          </a:solidFill>
                          <a:latin typeface="Arial"/>
                        </a:rPr>
                        <a:t>Local Analysis</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07383">
                <a:tc rowSpan="6">
                  <a:txBody>
                    <a:bodyPr/>
                    <a:lstStyle/>
                    <a:p>
                      <a:pPr algn="ctr" rtl="0" fontAlgn="ctr"/>
                      <a:r>
                        <a:rPr lang="en-GB" sz="1000" b="1" i="0" u="none" strike="noStrike" dirty="0">
                          <a:solidFill>
                            <a:schemeClr val="tx1"/>
                          </a:solidFill>
                          <a:latin typeface="Arial"/>
                        </a:rPr>
                        <a:t>1. MW Sounder</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NOAA15,18,19,Metop-A,-B,-C,(</a:t>
                      </a:r>
                      <a:r>
                        <a:rPr lang="en-GB" sz="1000" b="1" i="0" u="none" strike="noStrike" baseline="0" dirty="0">
                          <a:solidFill>
                            <a:schemeClr val="tx1"/>
                          </a:solidFill>
                          <a:latin typeface="Arial"/>
                        </a:rPr>
                        <a:t>Aqua)</a:t>
                      </a:r>
                      <a:r>
                        <a:rPr lang="en-GB" sz="1000" b="1" i="0" u="none" strike="noStrike" dirty="0">
                          <a:solidFill>
                            <a:schemeClr val="tx1"/>
                          </a:solidFill>
                          <a:latin typeface="Arial"/>
                        </a:rPr>
                        <a:t>/AMSU-A</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0" fontAlgn="ctr"/>
                      <a:r>
                        <a:rPr lang="en-GB" sz="1000" b="1" i="0" u="none" strike="noStrike">
                          <a:solidFill>
                            <a:srgbClr val="000000"/>
                          </a:solidFill>
                          <a:latin typeface="Arial"/>
                        </a:rPr>
                        <a:t>Radiance</a:t>
                      </a:r>
                      <a:endParaRPr lang="en-GB" sz="1000" b="1" i="0" u="none" strike="noStrike" dirty="0">
                        <a:solidFill>
                          <a:srgbClr val="000000"/>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a:solidFill>
                            <a:schemeClr val="tx1"/>
                          </a:solidFill>
                          <a:latin typeface="Arial"/>
                        </a:rPr>
                        <a:t>Radiance</a:t>
                      </a:r>
                      <a:endParaRPr lang="en-GB"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(no </a:t>
                      </a:r>
                      <a:r>
                        <a:rPr lang="en-GB" altLang="ja-JP" sz="1000" b="1" i="0" u="none" strike="noStrike" dirty="0" err="1">
                          <a:solidFill>
                            <a:schemeClr val="tx1"/>
                          </a:solidFill>
                          <a:latin typeface="Arial"/>
                        </a:rPr>
                        <a:t>Metop</a:t>
                      </a:r>
                      <a:r>
                        <a:rPr lang="en-GB" altLang="ja-JP" sz="1000" b="1" i="0" u="none" strike="noStrike" dirty="0">
                          <a:solidFill>
                            <a:schemeClr val="tx1"/>
                          </a:solidFill>
                          <a:latin typeface="Arial"/>
                        </a:rPr>
                        <a:t>-C)</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207383">
                <a:tc vMerge="1">
                  <a:txBody>
                    <a:bodyPr/>
                    <a:lstStyle/>
                    <a:p>
                      <a:endParaRPr kumimoji="1" lang="ja-JP" altLang="en-US"/>
                    </a:p>
                  </a:txBody>
                  <a:tcPr/>
                </a:tc>
                <a:tc>
                  <a:txBody>
                    <a:bodyPr/>
                    <a:lstStyle/>
                    <a:p>
                      <a:pPr algn="ctr" rtl="0" fontAlgn="ctr"/>
                      <a:r>
                        <a:rPr lang="en-GB" sz="1000" b="1" i="0" u="none" strike="noStrike" dirty="0">
                          <a:solidFill>
                            <a:schemeClr val="tx1"/>
                          </a:solidFill>
                          <a:latin typeface="Arial"/>
                        </a:rPr>
                        <a:t>NOAA19,Metop-A,</a:t>
                      </a:r>
                      <a:r>
                        <a:rPr lang="en-GB" altLang="ja-JP" sz="1000" b="1" i="0" u="none" strike="noStrike" dirty="0">
                          <a:solidFill>
                            <a:schemeClr val="tx1"/>
                          </a:solidFill>
                          <a:latin typeface="Arial"/>
                        </a:rPr>
                        <a:t>-B,-C</a:t>
                      </a:r>
                      <a:r>
                        <a:rPr lang="en-GB" sz="1000" b="1" i="0" u="none" strike="noStrike" dirty="0">
                          <a:solidFill>
                            <a:schemeClr val="tx1"/>
                          </a:solidFill>
                          <a:latin typeface="Arial"/>
                        </a:rPr>
                        <a:t>/MHS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a:solidFill>
                            <a:schemeClr val="tx1"/>
                          </a:solidFill>
                          <a:latin typeface="Arial"/>
                        </a:rPr>
                        <a:t>Radiance</a:t>
                      </a:r>
                      <a:endParaRPr lang="en-GB"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(no </a:t>
                      </a:r>
                      <a:r>
                        <a:rPr lang="en-GB" altLang="ja-JP" sz="1000" b="1" i="0" u="none" strike="noStrike" dirty="0" err="1">
                          <a:solidFill>
                            <a:schemeClr val="tx1"/>
                          </a:solidFill>
                          <a:latin typeface="Arial"/>
                        </a:rPr>
                        <a:t>Metop</a:t>
                      </a:r>
                      <a:r>
                        <a:rPr lang="en-GB" altLang="ja-JP" sz="1000" b="1" i="0" u="none" strike="noStrike" dirty="0">
                          <a:solidFill>
                            <a:schemeClr val="tx1"/>
                          </a:solidFill>
                          <a:latin typeface="Arial"/>
                        </a:rPr>
                        <a:t>-C)</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207383">
                <a:tc vMerge="1">
                  <a:txBody>
                    <a:bodyPr/>
                    <a:lstStyle/>
                    <a:p>
                      <a:endParaRPr kumimoji="1" lang="ja-JP" altLang="en-US"/>
                    </a:p>
                  </a:txBody>
                  <a:tcPr/>
                </a:tc>
                <a:tc>
                  <a:txBody>
                    <a:bodyPr/>
                    <a:lstStyle/>
                    <a:p>
                      <a:pPr algn="ctr" rtl="0" fontAlgn="ctr"/>
                      <a:r>
                        <a:rPr lang="en-GB" sz="1000" b="1" i="0" u="none" strike="noStrike" dirty="0">
                          <a:solidFill>
                            <a:schemeClr val="tx1"/>
                          </a:solidFill>
                          <a:latin typeface="Arial"/>
                        </a:rPr>
                        <a:t>DMSP-F17,18/SSMIS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207383">
                <a:tc vMerge="1">
                  <a:txBody>
                    <a:bodyPr/>
                    <a:lstStyle/>
                    <a:p>
                      <a:pPr algn="ctr" rtl="0" fontAlgn="ctr"/>
                      <a:endParaRPr lang="en-GB" sz="11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rtl="0" fontAlgn="ctr"/>
                      <a:r>
                        <a:rPr lang="en-GB" sz="1000" b="1" i="0" u="none" strike="noStrike" dirty="0">
                          <a:solidFill>
                            <a:schemeClr val="tx1"/>
                          </a:solidFill>
                          <a:latin typeface="Arial"/>
                        </a:rPr>
                        <a:t>Suomi-NPP, NOAA20/ATMS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207383">
                <a:tc vMerge="1">
                  <a:txBody>
                    <a:bodyPr/>
                    <a:lstStyle/>
                    <a:p>
                      <a:pPr algn="ctr" rtl="0" fontAlgn="ctr"/>
                      <a:endParaRPr lang="en-GB" sz="10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err="1">
                          <a:solidFill>
                            <a:schemeClr val="tx1"/>
                          </a:solidFill>
                          <a:latin typeface="Arial"/>
                        </a:rPr>
                        <a:t>Megha-Tropiques</a:t>
                      </a:r>
                      <a:r>
                        <a:rPr lang="en-GB" sz="1000" b="1" i="0" u="none" strike="noStrike" dirty="0">
                          <a:solidFill>
                            <a:schemeClr val="tx1"/>
                          </a:solidFill>
                          <a:latin typeface="Arial"/>
                        </a:rPr>
                        <a:t>/SAPHIR</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Radiance </a:t>
                      </a:r>
                      <a:r>
                        <a:rPr lang="en-GB" altLang="ja-JP" sz="1000" b="1" i="0" u="none" strike="noStrike" dirty="0">
                          <a:solidFill>
                            <a:schemeClr val="tx1"/>
                          </a:solidFill>
                          <a:latin typeface="Arial"/>
                        </a:rPr>
                        <a:t>(all-sky)</a:t>
                      </a:r>
                      <a:endParaRPr lang="en-GB"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207383">
                <a:tc vMerge="1">
                  <a:txBody>
                    <a:bodyPr/>
                    <a:lstStyle/>
                    <a:p>
                      <a:pPr algn="ctr" rtl="0" fontAlgn="ctr"/>
                      <a:endParaRPr lang="en-GB" sz="10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chemeClr val="tx1"/>
                          </a:solidFill>
                          <a:latin typeface="Arial"/>
                        </a:rPr>
                        <a:t>FY-3C/MWHS-2</a:t>
                      </a:r>
                      <a:endParaRPr lang="en-GB"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endParaRPr lang="en-US" altLang="ja-JP" sz="1000" b="1" i="0" u="none" strike="noStrike" dirty="0">
                        <a:solidFill>
                          <a:srgbClr val="000000"/>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endParaRPr lang="en-US" altLang="ja-JP" sz="1000" b="1" i="0" u="none" strike="noStrike" dirty="0">
                        <a:solidFill>
                          <a:srgbClr val="000000"/>
                        </a:solidFill>
                        <a:latin typeface="Arial"/>
                      </a:endParaRP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9"/>
                  </a:ext>
                </a:extLst>
              </a:tr>
              <a:tr h="207383">
                <a:tc rowSpan="3">
                  <a:txBody>
                    <a:bodyPr/>
                    <a:lstStyle/>
                    <a:p>
                      <a:pPr algn="ctr" rtl="0" fontAlgn="ctr"/>
                      <a:r>
                        <a:rPr lang="en-GB" sz="1000" b="1" i="0" u="none" strike="noStrike" dirty="0">
                          <a:solidFill>
                            <a:schemeClr val="tx1"/>
                          </a:solidFill>
                          <a:latin typeface="Arial"/>
                        </a:rPr>
                        <a:t>2. IR Sounder</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(Aqua/AIRS)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a:solidFill>
                            <a:schemeClr val="tx1"/>
                          </a:solidFill>
                          <a:latin typeface="Arial"/>
                        </a:rPr>
                        <a:t>Radiance</a:t>
                      </a:r>
                      <a:endParaRPr lang="en-GB"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207383">
                <a:tc vMerge="1">
                  <a:txBody>
                    <a:bodyPr/>
                    <a:lstStyle/>
                    <a:p>
                      <a:endParaRPr kumimoji="1" lang="ja-JP" altLang="en-US"/>
                    </a:p>
                  </a:txBody>
                  <a:tcPr/>
                </a:tc>
                <a:tc>
                  <a:txBody>
                    <a:bodyPr/>
                    <a:lstStyle/>
                    <a:p>
                      <a:pPr algn="ctr" rtl="0" fontAlgn="ctr"/>
                      <a:r>
                        <a:rPr lang="en-GB" sz="1000" b="1" i="0" u="none" strike="noStrike" dirty="0">
                          <a:solidFill>
                            <a:schemeClr val="tx1"/>
                          </a:solidFill>
                          <a:latin typeface="Arial"/>
                        </a:rPr>
                        <a:t>Metop-(A),B/IASI</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Radiance</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207383">
                <a:tc vMerge="1">
                  <a:txBody>
                    <a:bodyPr/>
                    <a:lstStyle/>
                    <a:p>
                      <a:pPr algn="ctr" rtl="0" fontAlgn="ctr"/>
                      <a:endParaRPr lang="en-GB" sz="11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rtl="0" fontAlgn="ctr"/>
                      <a:r>
                        <a:rPr lang="en-GB" sz="1000" b="1" i="0" u="none" strike="noStrike" dirty="0">
                          <a:solidFill>
                            <a:schemeClr val="tx1"/>
                          </a:solidFill>
                          <a:latin typeface="Arial"/>
                        </a:rPr>
                        <a:t>S</a:t>
                      </a:r>
                      <a:r>
                        <a:rPr lang="en-GB" altLang="ja-JP" sz="1000" b="1" i="0" u="none" strike="noStrike" dirty="0">
                          <a:solidFill>
                            <a:schemeClr val="tx1"/>
                          </a:solidFill>
                          <a:latin typeface="Arial"/>
                        </a:rPr>
                        <a:t>uomi</a:t>
                      </a:r>
                      <a:r>
                        <a:rPr lang="en-GB" sz="1000" b="1" i="0" u="none" strike="noStrike" dirty="0">
                          <a:solidFill>
                            <a:schemeClr val="tx1"/>
                          </a:solidFill>
                          <a:latin typeface="Arial"/>
                        </a:rPr>
                        <a:t>-NPP, NOAA20/</a:t>
                      </a:r>
                      <a:r>
                        <a:rPr lang="en-GB" sz="1000" b="1" i="0" u="none" strike="noStrike" dirty="0" err="1">
                          <a:solidFill>
                            <a:schemeClr val="tx1"/>
                          </a:solidFill>
                          <a:latin typeface="Arial"/>
                        </a:rPr>
                        <a:t>CrIS</a:t>
                      </a:r>
                      <a:endParaRPr lang="en-GB"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207383">
                <a:tc row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dirty="0">
                          <a:solidFill>
                            <a:schemeClr val="tx1"/>
                          </a:solidFill>
                          <a:latin typeface="Arial"/>
                        </a:rPr>
                        <a:t>3. MW Imager</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DMSP</a:t>
                      </a:r>
                      <a:r>
                        <a:rPr lang="en-GB" altLang="ja-JP" sz="1000" b="1" i="0" u="none" strike="noStrike" dirty="0">
                          <a:solidFill>
                            <a:schemeClr val="tx1"/>
                          </a:solidFill>
                          <a:latin typeface="Arial"/>
                        </a:rPr>
                        <a:t>-F</a:t>
                      </a:r>
                      <a:r>
                        <a:rPr lang="en-GB" sz="1000" b="1" i="0" u="none" strike="noStrike" dirty="0">
                          <a:solidFill>
                            <a:schemeClr val="tx1"/>
                          </a:solidFill>
                          <a:latin typeface="Arial"/>
                        </a:rPr>
                        <a:t>17,18/SSMIS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Radiance, Rain Rate</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9"/>
                  </a:ext>
                </a:extLst>
              </a:tr>
              <a:tr h="207383">
                <a:tc vMerge="1">
                  <a:txBody>
                    <a:bodyPr/>
                    <a:lstStyle/>
                    <a:p>
                      <a:pPr algn="ctr" rtl="0" fontAlgn="ctr"/>
                      <a:endParaRPr lang="en-GB" sz="10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GCOM-W/AMSR2</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Rain Rate</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0"/>
                  </a:ext>
                </a:extLst>
              </a:tr>
              <a:tr h="207383">
                <a:tc vMerge="1">
                  <a:txBody>
                    <a:bodyPr/>
                    <a:lstStyle/>
                    <a:p>
                      <a:pPr algn="ctr" rtl="0" fontAlgn="ctr"/>
                      <a:endParaRPr lang="en-GB" sz="10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GPM-core/GMI</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Rain Rate</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1"/>
                  </a:ext>
                </a:extLst>
              </a:tr>
              <a:tr h="207383">
                <a:tc vMerge="1">
                  <a:txBody>
                    <a:bodyPr/>
                    <a:lstStyle/>
                    <a:p>
                      <a:endParaRPr kumimoji="1" lang="ja-JP" altLang="en-US"/>
                    </a:p>
                  </a:txBody>
                  <a:tcPr/>
                </a:tc>
                <a:tc>
                  <a:txBody>
                    <a:bodyPr/>
                    <a:lstStyle/>
                    <a:p>
                      <a:pPr algn="ctr" rtl="0" fontAlgn="ctr"/>
                      <a:r>
                        <a:rPr lang="en-GB" sz="1000" b="1" i="0" u="none" strike="noStrike" dirty="0">
                          <a:solidFill>
                            <a:schemeClr val="tx1"/>
                          </a:solidFill>
                          <a:latin typeface="Arial"/>
                        </a:rPr>
                        <a:t>(FY-3C/MWRI)</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27"/>
                  </a:ext>
                </a:extLst>
              </a:tr>
              <a:tr h="207383">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altLang="ja-JP" sz="10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(Coriolis/</a:t>
                      </a:r>
                      <a:r>
                        <a:rPr lang="en-GB" sz="1000" b="1" i="0" u="none" strike="noStrike" dirty="0" err="1">
                          <a:solidFill>
                            <a:schemeClr val="tx1"/>
                          </a:solidFill>
                          <a:latin typeface="Arial"/>
                        </a:rPr>
                        <a:t>WindSat</a:t>
                      </a:r>
                      <a:r>
                        <a:rPr lang="en-GB" sz="1000" b="1" i="0" u="none" strike="noStrike" dirty="0">
                          <a:solidFill>
                            <a:schemeClr val="tx1"/>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Radiance (all-sky)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61178149"/>
                  </a:ext>
                </a:extLst>
              </a:tr>
              <a:tr h="207383">
                <a:tc rowSpan="6">
                  <a:txBody>
                    <a:bodyPr/>
                    <a:lstStyle/>
                    <a:p>
                      <a:pPr algn="ctr" rtl="0" fontAlgn="ctr"/>
                      <a:r>
                        <a:rPr lang="en-GB" sz="1000" b="1" i="0" u="none" strike="noStrike" dirty="0">
                          <a:solidFill>
                            <a:srgbClr val="000000"/>
                          </a:solidFill>
                          <a:latin typeface="Arial"/>
                        </a:rPr>
                        <a:t>4. VIS/IR Imager</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fontAlgn="ctr" latinLnBrk="0" hangingPunct="1"/>
                      <a:r>
                        <a:rPr kumimoji="1" lang="en-GB" sz="1000" b="1" i="0" u="none" strike="noStrike" kern="1200" dirty="0">
                          <a:solidFill>
                            <a:schemeClr val="tx1"/>
                          </a:solidFill>
                          <a:latin typeface="Arial"/>
                          <a:ea typeface="+mn-ea"/>
                          <a:cs typeface="+mn-cs"/>
                        </a:rPr>
                        <a:t>Himawari-8</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rgbClr val="000000"/>
                          </a:solidFill>
                          <a:latin typeface="Arial"/>
                        </a:rPr>
                        <a:t>CSR, AMV</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CSR</a:t>
                      </a:r>
                      <a:r>
                        <a:rPr lang="en-GB" sz="1000" b="1" i="0" u="none" strike="noStrike" dirty="0">
                          <a:solidFill>
                            <a:srgbClr val="000000"/>
                          </a:solidFill>
                          <a:latin typeface="Arial"/>
                        </a:rPr>
                        <a:t>, AMV</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CSR</a:t>
                      </a:r>
                      <a:r>
                        <a:rPr lang="en-GB" altLang="ja-JP" sz="1000" b="1" i="0" u="none" strike="noStrike" dirty="0">
                          <a:solidFill>
                            <a:srgbClr val="000000"/>
                          </a:solidFill>
                          <a:latin typeface="Arial"/>
                        </a:rPr>
                        <a:t>, AMV</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2"/>
                  </a:ext>
                </a:extLst>
              </a:tr>
              <a:tr h="207383">
                <a:tc vMerge="1">
                  <a:txBody>
                    <a:bodyPr/>
                    <a:lstStyle/>
                    <a:p>
                      <a:endParaRPr kumimoji="1" lang="ja-JP" altLang="en-US"/>
                    </a:p>
                  </a:txBody>
                  <a:tcPr/>
                </a:tc>
                <a:tc>
                  <a:txBody>
                    <a:bodyPr/>
                    <a:lstStyle/>
                    <a:p>
                      <a:pPr algn="ctr" rtl="0" fontAlgn="ctr"/>
                      <a:r>
                        <a:rPr lang="en-GB" sz="1000" b="1" i="0" u="none" strike="noStrike" dirty="0">
                          <a:solidFill>
                            <a:schemeClr val="tx1"/>
                          </a:solidFill>
                          <a:latin typeface="Arial"/>
                        </a:rPr>
                        <a:t>GOES-16,17</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rgbClr val="000000"/>
                          </a:solidFill>
                          <a:latin typeface="Arial"/>
                        </a:rPr>
                        <a:t>CSR</a:t>
                      </a:r>
                      <a:r>
                        <a:rPr lang="en-GB" sz="1000" b="1" i="0" u="none" strike="noStrike" baseline="0" dirty="0">
                          <a:solidFill>
                            <a:srgbClr val="000000"/>
                          </a:solidFill>
                          <a:latin typeface="Arial"/>
                        </a:rPr>
                        <a:t>, AMV</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3"/>
                  </a:ext>
                </a:extLst>
              </a:tr>
              <a:tr h="207383">
                <a:tc vMerge="1">
                  <a:txBody>
                    <a:bodyPr/>
                    <a:lstStyle/>
                    <a:p>
                      <a:endParaRPr kumimoji="1" lang="ja-JP" altLang="en-US"/>
                    </a:p>
                  </a:txBody>
                  <a:tcPr/>
                </a:tc>
                <a:tc>
                  <a:txBody>
                    <a:bodyPr/>
                    <a:lstStyle/>
                    <a:p>
                      <a:pPr algn="ctr" rtl="0" fontAlgn="ctr"/>
                      <a:r>
                        <a:rPr lang="en-GB" sz="1000" b="1" i="0" u="none" strike="noStrike" dirty="0">
                          <a:solidFill>
                            <a:schemeClr val="tx1"/>
                          </a:solidFill>
                          <a:latin typeface="Arial"/>
                        </a:rPr>
                        <a:t>Meteosat-8,11</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a:solidFill>
                            <a:srgbClr val="000000"/>
                          </a:solidFill>
                          <a:latin typeface="Arial"/>
                        </a:rPr>
                        <a:t>CSR, AMV</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4"/>
                  </a:ext>
                </a:extLst>
              </a:tr>
              <a:tr h="207383">
                <a:tc vMerge="1">
                  <a:txBody>
                    <a:bodyPr/>
                    <a:lstStyle/>
                    <a:p>
                      <a:endParaRPr kumimoji="1" lang="ja-JP" altLang="en-US"/>
                    </a:p>
                  </a:txBody>
                  <a:tcPr/>
                </a:tc>
                <a:tc>
                  <a:txBody>
                    <a:bodyPr/>
                    <a:lstStyle/>
                    <a:p>
                      <a:pPr algn="ctr" rtl="0" fontAlgn="ctr"/>
                      <a:r>
                        <a:rPr lang="en-GB" altLang="ja-JP" sz="1000" b="1" i="0" u="none" strike="noStrike" dirty="0">
                          <a:solidFill>
                            <a:schemeClr val="tx1"/>
                          </a:solidFill>
                          <a:latin typeface="Arial"/>
                        </a:rPr>
                        <a:t>NOAA15,18,19,Metop-A,-B</a:t>
                      </a:r>
                      <a:r>
                        <a:rPr lang="en-GB" sz="1000" b="1" i="0" u="none" strike="noStrike" dirty="0">
                          <a:solidFill>
                            <a:schemeClr val="tx1"/>
                          </a:solidFill>
                          <a:latin typeface="Arial"/>
                        </a:rPr>
                        <a:t>/AVHRR</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chemeClr val="tx1"/>
                          </a:solidFill>
                          <a:latin typeface="Arial"/>
                        </a:rPr>
                        <a:t>AMV</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5"/>
                  </a:ext>
                </a:extLst>
              </a:tr>
              <a:tr h="207383">
                <a:tc vMerge="1">
                  <a:txBody>
                    <a:bodyPr/>
                    <a:lstStyle/>
                    <a:p>
                      <a:endParaRPr kumimoji="1" lang="ja-JP" altLang="en-US"/>
                    </a:p>
                  </a:txBody>
                  <a:tcPr/>
                </a:tc>
                <a:tc>
                  <a:txBody>
                    <a:bodyPr/>
                    <a:lstStyle/>
                    <a:p>
                      <a:pPr algn="ctr" rtl="0" fontAlgn="ctr"/>
                      <a:r>
                        <a:rPr lang="en-GB" sz="1000" b="1" i="0" u="none" strike="noStrike" dirty="0" err="1">
                          <a:solidFill>
                            <a:schemeClr val="tx1"/>
                          </a:solidFill>
                          <a:latin typeface="Arial"/>
                        </a:rPr>
                        <a:t>Aqua,Terra</a:t>
                      </a:r>
                      <a:r>
                        <a:rPr lang="en-GB" sz="1000" b="1" i="0" u="none" strike="noStrike" dirty="0">
                          <a:solidFill>
                            <a:schemeClr val="tx1"/>
                          </a:solidFill>
                          <a:latin typeface="Arial"/>
                        </a:rPr>
                        <a:t>/MODIS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rgbClr val="000000"/>
                          </a:solidFill>
                          <a:latin typeface="Arial"/>
                        </a:rPr>
                        <a:t>AMV</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6"/>
                  </a:ext>
                </a:extLst>
              </a:tr>
              <a:tr h="207383">
                <a:tc vMerge="1">
                  <a:txBody>
                    <a:bodyPr/>
                    <a:lstStyle/>
                    <a:p>
                      <a:pPr algn="ctr" rtl="0" fontAlgn="ctr"/>
                      <a:endParaRPr lang="en-GB" sz="10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chemeClr val="tx1"/>
                          </a:solidFill>
                          <a:latin typeface="Arial"/>
                        </a:rPr>
                        <a:t>LEOGEO</a:t>
                      </a:r>
                      <a:r>
                        <a:rPr lang="en-GB" sz="1000" b="1" i="0" u="none" strike="noStrike" baseline="0" dirty="0">
                          <a:solidFill>
                            <a:schemeClr val="tx1"/>
                          </a:solidFill>
                          <a:latin typeface="Arial"/>
                        </a:rPr>
                        <a:t> </a:t>
                      </a:r>
                      <a:r>
                        <a:rPr lang="en-GB" sz="1000" b="1" i="0" u="none" strike="noStrike" dirty="0">
                          <a:solidFill>
                            <a:schemeClr val="tx1"/>
                          </a:solidFill>
                          <a:latin typeface="Arial"/>
                        </a:rPr>
                        <a:t>composite</a:t>
                      </a:r>
                      <a:r>
                        <a:rPr lang="en-GB" sz="1000" b="1" i="0" u="none" strike="noStrike" baseline="0" dirty="0">
                          <a:solidFill>
                            <a:schemeClr val="tx1"/>
                          </a:solidFill>
                          <a:latin typeface="Arial"/>
                        </a:rPr>
                        <a:t> image</a:t>
                      </a:r>
                      <a:endParaRPr lang="en-GB"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rgbClr val="000000"/>
                          </a:solidFill>
                          <a:latin typeface="Arial"/>
                        </a:rPr>
                        <a:t>AMV</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N/A</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7"/>
                  </a:ext>
                </a:extLst>
              </a:tr>
              <a:tr h="207383">
                <a:tc>
                  <a:txBody>
                    <a:bodyPr/>
                    <a:lstStyle/>
                    <a:p>
                      <a:pPr algn="ctr" rtl="0" fontAlgn="ctr"/>
                      <a:r>
                        <a:rPr lang="en-GB" sz="1000" b="1" i="0" u="none" strike="noStrike" dirty="0">
                          <a:solidFill>
                            <a:srgbClr val="000000"/>
                          </a:solidFill>
                          <a:latin typeface="Arial"/>
                        </a:rPr>
                        <a:t>5. Scatterometer</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err="1">
                          <a:solidFill>
                            <a:schemeClr val="tx1"/>
                          </a:solidFill>
                          <a:latin typeface="Arial"/>
                        </a:rPr>
                        <a:t>Metop</a:t>
                      </a:r>
                      <a:r>
                        <a:rPr lang="en-GB" sz="1000" b="1" i="0" u="none" strike="noStrike" dirty="0">
                          <a:solidFill>
                            <a:schemeClr val="tx1"/>
                          </a:solidFill>
                          <a:latin typeface="Arial"/>
                        </a:rPr>
                        <a:t>-A,-B,-C/ASCAT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rgbClr val="000000"/>
                          </a:solidFill>
                          <a:latin typeface="Arial"/>
                        </a:rPr>
                        <a:t>OSWV</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rgbClr val="000000"/>
                          </a:solidFill>
                          <a:latin typeface="Arial"/>
                        </a:rPr>
                        <a:t>OSWV(</a:t>
                      </a:r>
                      <a:r>
                        <a:rPr lang="en-GB" altLang="ja-JP" sz="1000" b="1" i="0" u="none" strike="noStrike" dirty="0" err="1">
                          <a:solidFill>
                            <a:srgbClr val="000000"/>
                          </a:solidFill>
                          <a:latin typeface="Arial"/>
                        </a:rPr>
                        <a:t>Metop</a:t>
                      </a:r>
                      <a:r>
                        <a:rPr lang="en-GB" altLang="ja-JP" sz="1000" b="1" i="0" u="none" strike="noStrike" dirty="0">
                          <a:solidFill>
                            <a:srgbClr val="000000"/>
                          </a:solidFill>
                          <a:latin typeface="Arial"/>
                        </a:rPr>
                        <a:t>-A, -B only)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8"/>
                  </a:ext>
                </a:extLst>
              </a:tr>
              <a:tr h="207383">
                <a:tc rowSpan="4">
                  <a:txBody>
                    <a:bodyPr/>
                    <a:lstStyle/>
                    <a:p>
                      <a:pPr algn="ctr" rtl="0" fontAlgn="ctr"/>
                      <a:r>
                        <a:rPr lang="en-GB" sz="1000" b="1" i="0" u="none" strike="noStrike" dirty="0">
                          <a:solidFill>
                            <a:srgbClr val="000000"/>
                          </a:solidFill>
                          <a:latin typeface="Arial"/>
                        </a:rPr>
                        <a:t>6. Radio Occultation</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err="1">
                          <a:solidFill>
                            <a:schemeClr val="tx1"/>
                          </a:solidFill>
                          <a:latin typeface="Arial"/>
                        </a:rPr>
                        <a:t>Metop</a:t>
                      </a:r>
                      <a:r>
                        <a:rPr lang="en-GB" sz="1000" b="1" i="0" u="none" strike="noStrike" dirty="0">
                          <a:solidFill>
                            <a:schemeClr val="tx1"/>
                          </a:solidFill>
                          <a:latin typeface="Arial"/>
                        </a:rPr>
                        <a:t>-A,-B/GRAS</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rgbClr val="000000"/>
                          </a:solidFill>
                          <a:latin typeface="Arial"/>
                        </a:rPr>
                        <a:t>Bending Angle</a:t>
                      </a:r>
                      <a:endParaRPr lang="en-GB" sz="1000" b="1" i="0" u="none" strike="noStrike" dirty="0">
                        <a:solidFill>
                          <a:srgbClr val="000000"/>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dirty="0">
                          <a:solidFill>
                            <a:schemeClr val="tx1"/>
                          </a:solidFill>
                          <a:latin typeface="Arial"/>
                        </a:rPr>
                        <a:t>Refractivity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chemeClr val="tx1"/>
                      </a:solidFill>
                      <a:prstDash val="solid"/>
                      <a:round/>
                      <a:headEnd type="none" w="med" len="med"/>
                      <a:tailEnd type="none" w="med" len="med"/>
                    </a:lnL>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20"/>
                  </a:ext>
                </a:extLst>
              </a:tr>
              <a:tr h="207383">
                <a:tc vMerge="1">
                  <a:txBody>
                    <a:bodyPr/>
                    <a:lstStyle/>
                    <a:p>
                      <a:endParaRPr kumimoji="1" lang="ja-JP" altLang="en-US"/>
                    </a:p>
                  </a:txBody>
                  <a:tcPr/>
                </a:tc>
                <a:tc>
                  <a:txBody>
                    <a:bodyPr/>
                    <a:lstStyle/>
                    <a:p>
                      <a:pPr algn="ctr" rtl="0" fontAlgn="ctr"/>
                      <a:r>
                        <a:rPr lang="en-GB" sz="1000" b="1" i="0" u="none" strike="noStrike" dirty="0" err="1">
                          <a:solidFill>
                            <a:schemeClr val="tx1"/>
                          </a:solidFill>
                          <a:latin typeface="Arial"/>
                        </a:rPr>
                        <a:t>TerraSAR</a:t>
                      </a:r>
                      <a:r>
                        <a:rPr lang="en-GB" sz="1000" b="1" i="0" u="none" strike="noStrike" dirty="0">
                          <a:solidFill>
                            <a:schemeClr val="tx1"/>
                          </a:solidFill>
                          <a:latin typeface="Arial"/>
                        </a:rPr>
                        <a:t>-X/IGOR</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rgbClr val="000000"/>
                          </a:solidFill>
                          <a:latin typeface="Arial"/>
                        </a:rPr>
                        <a:t>Bending Angle</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dirty="0">
                          <a:solidFill>
                            <a:schemeClr val="tx1"/>
                          </a:solidFill>
                          <a:latin typeface="Arial"/>
                        </a:rPr>
                        <a:t>Refractivity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21"/>
                  </a:ext>
                </a:extLst>
              </a:tr>
              <a:tr h="207383">
                <a:tc vMerge="1">
                  <a:txBody>
                    <a:bodyPr/>
                    <a:lstStyle/>
                    <a:p>
                      <a:endParaRPr kumimoji="1" lang="ja-JP" altLang="en-US"/>
                    </a:p>
                  </a:txBody>
                  <a:tcPr/>
                </a:tc>
                <a:tc>
                  <a:txBody>
                    <a:bodyPr/>
                    <a:lstStyle/>
                    <a:p>
                      <a:pPr algn="ctr" rtl="0" fontAlgn="ctr"/>
                      <a:r>
                        <a:rPr lang="en-GB" sz="1000" b="1" i="0" u="none" strike="noStrike" dirty="0" err="1">
                          <a:solidFill>
                            <a:schemeClr val="tx1"/>
                          </a:solidFill>
                          <a:latin typeface="Arial"/>
                        </a:rPr>
                        <a:t>TanDEM</a:t>
                      </a:r>
                      <a:r>
                        <a:rPr lang="en-GB" sz="1000" b="1" i="0" u="none" strike="noStrike" dirty="0">
                          <a:solidFill>
                            <a:schemeClr val="tx1"/>
                          </a:solidFill>
                          <a:latin typeface="Arial"/>
                        </a:rPr>
                        <a:t>-X/IGOR</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fontAlgn="ctr" latinLnBrk="0" hangingPunct="1"/>
                      <a:r>
                        <a:rPr kumimoji="1" lang="en-GB" altLang="ja-JP" sz="1000" b="1" i="0" u="none" strike="noStrike" kern="1200" dirty="0">
                          <a:solidFill>
                            <a:schemeClr val="tx1"/>
                          </a:solidFill>
                          <a:latin typeface="Arial"/>
                          <a:ea typeface="+mn-ea"/>
                          <a:cs typeface="+mn-cs"/>
                        </a:rPr>
                        <a:t>- </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dirty="0">
                          <a:solidFill>
                            <a:schemeClr val="tx1"/>
                          </a:solidFill>
                          <a:latin typeface="Arial"/>
                        </a:rPr>
                        <a:t>Refractivity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22"/>
                  </a:ext>
                </a:extLst>
              </a:tr>
              <a:tr h="207383">
                <a:tc vMerge="1">
                  <a:txBody>
                    <a:bodyPr/>
                    <a:lstStyle/>
                    <a:p>
                      <a:endParaRPr kumimoji="1" lang="ja-JP" altLang="en-US"/>
                    </a:p>
                  </a:txBody>
                  <a:tcPr/>
                </a:tc>
                <a:tc>
                  <a:txBody>
                    <a:bodyPr/>
                    <a:lstStyle/>
                    <a:p>
                      <a:pPr algn="ctr" rtl="0" fontAlgn="ctr"/>
                      <a:r>
                        <a:rPr lang="en-GB" sz="1000" b="1" i="0" u="none" strike="noStrike" dirty="0">
                          <a:solidFill>
                            <a:schemeClr val="tx1"/>
                          </a:solidFill>
                          <a:latin typeface="Arial"/>
                        </a:rPr>
                        <a:t>COSMIC/IGOR</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rgbClr val="000000"/>
                          </a:solidFill>
                          <a:latin typeface="Arial"/>
                        </a:rPr>
                        <a:t>Bending Angle</a:t>
                      </a:r>
                      <a:endParaRPr lang="en-GB" sz="1000" b="1" i="0" u="none" strike="noStrike" dirty="0">
                        <a:solidFill>
                          <a:srgbClr val="000000"/>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dirty="0">
                          <a:solidFill>
                            <a:schemeClr val="tx1"/>
                          </a:solidFill>
                          <a:latin typeface="Arial"/>
                        </a:rPr>
                        <a:t>Refractivity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23"/>
                  </a:ext>
                </a:extLst>
              </a:tr>
              <a:tr h="207383">
                <a:tc>
                  <a:txBody>
                    <a:bodyPr/>
                    <a:lstStyle/>
                    <a:p>
                      <a:pPr algn="ctr" rtl="0" fontAlgn="ctr"/>
                      <a:r>
                        <a:rPr lang="en-GB" sz="1000" b="1" i="0" u="none" strike="noStrike" dirty="0">
                          <a:solidFill>
                            <a:srgbClr val="000000"/>
                          </a:solidFill>
                          <a:latin typeface="Arial"/>
                        </a:rPr>
                        <a:t>7. Radar</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rgbClr val="000000"/>
                          </a:solidFill>
                          <a:latin typeface="Arial"/>
                        </a:rPr>
                        <a:t>GPM/DPR</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GB" sz="1000" b="1" i="0" u="none" strike="noStrike" dirty="0">
                          <a:solidFill>
                            <a:schemeClr val="tx1"/>
                          </a:solidFill>
                          <a:latin typeface="Arial"/>
                        </a:rPr>
                        <a:t>Relative Humidity</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24"/>
                  </a:ext>
                </a:extLst>
              </a:tr>
              <a:tr h="207383">
                <a:tc rowSpan="2">
                  <a:txBody>
                    <a:bodyPr/>
                    <a:lstStyle/>
                    <a:p>
                      <a:pPr algn="ctr" rtl="0" fontAlgn="ctr"/>
                      <a:r>
                        <a:rPr lang="en-GB" sz="1000" b="1" i="0" u="none" strike="noStrike" dirty="0">
                          <a:solidFill>
                            <a:srgbClr val="000000"/>
                          </a:solidFill>
                          <a:latin typeface="Arial"/>
                        </a:rPr>
                        <a:t>8. Soil Moisture</a:t>
                      </a: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a:solidFill>
                            <a:srgbClr val="000000"/>
                          </a:solidFill>
                          <a:latin typeface="Arial"/>
                        </a:rPr>
                        <a:t>GCOM-W/AMSR2</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rgbClr val="000000"/>
                          </a:solidFill>
                          <a:latin typeface="Arial"/>
                        </a:rPr>
                        <a:t>-</a:t>
                      </a:r>
                      <a:r>
                        <a:rPr lang="en-GB" altLang="ja-JP" sz="1000" b="1" i="0" u="none" strike="noStrike" baseline="0" dirty="0">
                          <a:solidFill>
                            <a:srgbClr val="000000"/>
                          </a:solidFill>
                          <a:latin typeface="Arial"/>
                        </a:rPr>
                        <a:t> </a:t>
                      </a:r>
                      <a:endParaRPr lang="en-GB" altLang="ja-JP" sz="1000" b="1" i="0" u="none" strike="noStrike" dirty="0">
                        <a:solidFill>
                          <a:srgbClr val="000000"/>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baseline="0" dirty="0">
                          <a:solidFill>
                            <a:schemeClr val="tx1"/>
                          </a:solidFill>
                          <a:latin typeface="Arial"/>
                        </a:rPr>
                        <a:t>Soil Moisture</a:t>
                      </a:r>
                      <a:endParaRPr lang="en-GB" altLang="ja-JP"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5"/>
                  </a:ext>
                </a:extLst>
              </a:tr>
              <a:tr h="207383">
                <a:tc vMerge="1">
                  <a:txBody>
                    <a:bodyPr/>
                    <a:lstStyle/>
                    <a:p>
                      <a:pPr algn="ctr" rtl="0" fontAlgn="ctr"/>
                      <a:endParaRPr lang="en-GB" sz="1000" b="1" i="0" u="none" strike="noStrike" dirty="0">
                        <a:solidFill>
                          <a:srgbClr val="000000"/>
                        </a:solidFill>
                        <a:latin typeface="Arial"/>
                      </a:endParaRPr>
                    </a:p>
                  </a:txBody>
                  <a:tcPr marL="7654" marR="7654" marT="76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sz="1000" b="1" i="0" u="none" strike="noStrike" dirty="0" err="1">
                          <a:solidFill>
                            <a:srgbClr val="000000"/>
                          </a:solidFill>
                          <a:latin typeface="Arial"/>
                        </a:rPr>
                        <a:t>Metop</a:t>
                      </a:r>
                      <a:r>
                        <a:rPr lang="en-GB" sz="1000" b="1" i="0" u="none" strike="noStrike" dirty="0">
                          <a:solidFill>
                            <a:srgbClr val="000000"/>
                          </a:solidFill>
                          <a:latin typeface="Arial"/>
                        </a:rPr>
                        <a:t>-A,-B/A</a:t>
                      </a:r>
                      <a:r>
                        <a:rPr lang="en-US" altLang="ja-JP" sz="1000" b="1" i="0" u="none" strike="noStrike" dirty="0">
                          <a:solidFill>
                            <a:srgbClr val="000000"/>
                          </a:solidFill>
                          <a:latin typeface="Arial"/>
                        </a:rPr>
                        <a:t>SCAT</a:t>
                      </a:r>
                      <a:endParaRPr lang="en-GB" sz="1000" b="1" i="0" u="none" strike="noStrike" dirty="0">
                        <a:solidFill>
                          <a:srgbClr val="000000"/>
                        </a:solidFill>
                        <a:latin typeface="Arial"/>
                      </a:endParaRP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ctr"/>
                      <a:r>
                        <a:rPr lang="en-GB" altLang="ja-JP" sz="1000" b="1" i="0" u="none" strike="noStrike" dirty="0">
                          <a:solidFill>
                            <a:srgbClr val="000000"/>
                          </a:solidFill>
                          <a:latin typeface="Arial"/>
                        </a:rPr>
                        <a:t>- </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1" i="0" u="none" strike="noStrike" dirty="0">
                          <a:solidFill>
                            <a:srgbClr val="000000"/>
                          </a:solidFill>
                          <a:latin typeface="Arial"/>
                        </a:rPr>
                        <a:t>-</a:t>
                      </a:r>
                    </a:p>
                  </a:txBody>
                  <a:tcPr marL="7654" marR="7654" marT="76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altLang="ja-JP" sz="1000" b="1" i="0" u="none" strike="noStrike" baseline="0" dirty="0">
                          <a:solidFill>
                            <a:schemeClr val="tx1"/>
                          </a:solidFill>
                          <a:latin typeface="Arial"/>
                        </a:rPr>
                        <a:t>Soil Moisture</a:t>
                      </a:r>
                      <a:endParaRPr lang="en-GB" altLang="ja-JP" sz="1000" b="1" i="0" u="none" strike="noStrike" dirty="0">
                        <a:solidFill>
                          <a:schemeClr val="tx1"/>
                        </a:solidFill>
                        <a:latin typeface="Arial"/>
                      </a:endParaRPr>
                    </a:p>
                  </a:txBody>
                  <a:tcPr marL="7654" marR="7654" marT="76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26"/>
                  </a:ext>
                </a:extLst>
              </a:tr>
            </a:tbl>
          </a:graphicData>
        </a:graphic>
      </p:graphicFrame>
      <p:sp>
        <p:nvSpPr>
          <p:cNvPr id="10" name="テキスト ボックス 9"/>
          <p:cNvSpPr txBox="1"/>
          <p:nvPr/>
        </p:nvSpPr>
        <p:spPr>
          <a:xfrm>
            <a:off x="8260425" y="275025"/>
            <a:ext cx="851515" cy="276999"/>
          </a:xfrm>
          <a:prstGeom prst="rect">
            <a:avLst/>
          </a:prstGeom>
          <a:noFill/>
        </p:spPr>
        <p:txBody>
          <a:bodyPr wrap="none" rtlCol="0">
            <a:spAutoFit/>
          </a:bodyPr>
          <a:lstStyle/>
          <a:p>
            <a:r>
              <a:rPr kumimoji="1" lang="en-US" altLang="ja-JP" sz="1200" dirty="0"/>
              <a:t>Oct. 2021</a:t>
            </a:r>
            <a:endParaRPr kumimoji="1" lang="ja-JP" altLang="en-US" sz="1200" dirty="0"/>
          </a:p>
        </p:txBody>
      </p:sp>
      <p:pic>
        <p:nvPicPr>
          <p:cNvPr id="8" name="オーディオ 7">
            <a:hlinkClick r:id="" action="ppaction://media"/>
            <a:extLst>
              <a:ext uri="{FF2B5EF4-FFF2-40B4-BE49-F238E27FC236}">
                <a16:creationId xmlns:a16="http://schemas.microsoft.com/office/drawing/2014/main" id="{BDD81E7A-B6A3-427D-A8E4-02A7FF781E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9809304"/>
      </p:ext>
    </p:extLst>
  </p:cSld>
  <p:clrMapOvr>
    <a:masterClrMapping/>
  </p:clrMapOvr>
  <mc:AlternateContent xmlns:mc="http://schemas.openxmlformats.org/markup-compatibility/2006" xmlns:p14="http://schemas.microsoft.com/office/powerpoint/2010/main">
    <mc:Choice Requires="p14">
      <p:transition spd="slow" p14:dur="2000" advTm="36395"/>
    </mc:Choice>
    <mc:Fallback xmlns="">
      <p:transition spd="slow" advTm="3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4" x="2139950" y="539750"/>
          <p14:tracePt t="92" x="2133600" y="539750"/>
          <p14:tracePt t="98" x="2095500" y="546100"/>
          <p14:tracePt t="108" x="2070100" y="565150"/>
          <p14:tracePt t="141" x="2044700" y="571500"/>
          <p14:tracePt t="158" x="2044700" y="584200"/>
          <p14:tracePt t="191" x="2044700" y="603250"/>
          <p14:tracePt t="224" x="2044700" y="609600"/>
          <p14:tracePt t="241" x="2038350" y="603250"/>
          <p14:tracePt t="276" x="2032000" y="603250"/>
          <p14:tracePt t="291" x="2012950" y="584200"/>
          <p14:tracePt t="379" x="2006600" y="584200"/>
          <p14:tracePt t="387" x="2006600" y="577850"/>
          <p14:tracePt t="1423" x="2019300" y="577850"/>
          <p14:tracePt t="1431" x="2025650" y="571500"/>
          <p14:tracePt t="1442" x="2025650" y="565150"/>
          <p14:tracePt t="1475" x="2032000" y="565150"/>
          <p14:tracePt t="1492" x="2032000" y="546100"/>
          <p14:tracePt t="1508" x="2032000" y="539750"/>
          <p14:tracePt t="1525" x="2032000" y="533400"/>
          <p14:tracePt t="1542" x="2019300" y="520700"/>
          <p14:tracePt t="1548" x="2006600" y="514350"/>
          <p14:tracePt t="1575" x="2000250" y="514350"/>
          <p14:tracePt t="1620" x="2000250" y="508000"/>
          <p14:tracePt t="1652" x="2006600" y="508000"/>
          <p14:tracePt t="1675" x="2012950" y="508000"/>
          <p14:tracePt t="1692" x="2025650" y="508000"/>
          <p14:tracePt t="1709" x="2038350" y="508000"/>
          <p14:tracePt t="1725" x="2051050" y="508000"/>
          <p14:tracePt t="1742" x="2063750" y="508000"/>
          <p14:tracePt t="1759" x="2082800" y="508000"/>
          <p14:tracePt t="1775" x="2127250" y="508000"/>
          <p14:tracePt t="1792" x="2184400" y="508000"/>
          <p14:tracePt t="1810" x="2247900" y="508000"/>
          <p14:tracePt t="1825" x="2292350" y="514350"/>
          <p14:tracePt t="1844" x="2336800" y="514350"/>
          <p14:tracePt t="1864" x="2349500" y="514350"/>
          <p14:tracePt t="1878" x="2355850" y="514350"/>
          <p14:tracePt t="1893" x="2362200" y="514350"/>
          <p14:tracePt t="2093" x="2368550" y="514350"/>
          <p14:tracePt t="2101" x="2381250" y="514350"/>
          <p14:tracePt t="2111" x="2393950" y="514350"/>
          <p14:tracePt t="2125" x="2438400" y="508000"/>
          <p14:tracePt t="2142" x="2533650" y="501650"/>
          <p14:tracePt t="2159" x="2628900" y="501650"/>
          <p14:tracePt t="2175" x="2692400" y="501650"/>
          <p14:tracePt t="2192" x="2730500" y="501650"/>
          <p14:tracePt t="2209" x="2762250" y="495300"/>
          <p14:tracePt t="2225" x="2819400" y="495300"/>
          <p14:tracePt t="2243" x="2940050" y="501650"/>
          <p14:tracePt t="2259" x="3028950" y="508000"/>
          <p14:tracePt t="2275" x="3155950" y="527050"/>
          <p14:tracePt t="2292" x="3346450" y="539750"/>
          <p14:tracePt t="2299" x="3486150" y="546100"/>
          <p14:tracePt t="2313" x="3663950" y="546100"/>
          <p14:tracePt t="2325" x="3981450" y="565150"/>
          <p14:tracePt t="2342" x="4248150" y="571500"/>
          <p14:tracePt t="2358" x="4425950" y="577850"/>
          <p14:tracePt t="2375" x="4565650" y="577850"/>
          <p14:tracePt t="2392" x="4679950" y="590550"/>
          <p14:tracePt t="2408" x="4838700" y="590550"/>
          <p14:tracePt t="2425" x="5003800" y="584200"/>
          <p14:tracePt t="2442" x="5067300" y="571500"/>
          <p14:tracePt t="2458" x="5010150" y="577850"/>
          <p14:tracePt t="2475" x="4908550" y="590550"/>
          <p14:tracePt t="2492" x="4832350" y="552450"/>
          <p14:tracePt t="2508" x="4775200" y="552450"/>
          <p14:tracePt t="2756" x="4775200" y="565150"/>
          <p14:tracePt t="2767" x="4775200" y="571500"/>
          <p14:tracePt t="2779" x="4787900" y="539750"/>
          <p14:tracePt t="2791" x="4800600" y="539750"/>
          <p14:tracePt t="2808" x="4838700" y="539750"/>
          <p14:tracePt t="2826" x="4857750" y="539750"/>
          <p14:tracePt t="2868" x="4864100" y="539750"/>
          <p14:tracePt t="2884" x="4876800" y="539750"/>
          <p14:tracePt t="2893" x="4883150" y="533400"/>
          <p14:tracePt t="2908" x="4895850" y="527050"/>
          <p14:tracePt t="2925" x="4908550" y="514350"/>
          <p14:tracePt t="2941" x="4914900" y="501650"/>
          <p14:tracePt t="2958" x="4921250" y="488950"/>
          <p14:tracePt t="2975" x="4927600" y="469900"/>
          <p14:tracePt t="2991" x="4927600" y="463550"/>
          <p14:tracePt t="3008" x="4927600" y="457200"/>
          <p14:tracePt t="3025" x="4927600" y="438150"/>
          <p14:tracePt t="3175" x="4933950" y="438150"/>
          <p14:tracePt t="3189" x="4940300" y="438150"/>
          <p14:tracePt t="3198" x="4946650" y="438150"/>
          <p14:tracePt t="3230" x="4953000" y="438150"/>
          <p14:tracePt t="3292" x="4959350" y="438150"/>
          <p14:tracePt t="3316" x="4965700" y="438150"/>
          <p14:tracePt t="3326" x="4972050" y="438150"/>
          <p14:tracePt t="3367" x="4978400" y="438150"/>
          <p14:tracePt t="3388" x="4984750" y="438150"/>
          <p14:tracePt t="3421" x="4991100" y="438150"/>
          <p14:tracePt t="3427" x="4997450" y="438150"/>
          <p14:tracePt t="3442" x="5010150" y="438150"/>
          <p14:tracePt t="3458" x="5029200" y="438150"/>
          <p14:tracePt t="3475" x="5086350" y="438150"/>
          <p14:tracePt t="3491" x="5175250" y="438150"/>
          <p14:tracePt t="3508" x="5321300" y="438150"/>
          <p14:tracePt t="3525" x="5549900" y="444500"/>
          <p14:tracePt t="3541" x="5822950" y="463550"/>
          <p14:tracePt t="3558" x="6019800" y="463550"/>
          <p14:tracePt t="3575" x="6159500" y="463550"/>
          <p14:tracePt t="3591" x="6273800" y="463550"/>
          <p14:tracePt t="3608" x="6381750" y="463550"/>
          <p14:tracePt t="3625" x="6553200" y="463550"/>
          <p14:tracePt t="3627" x="6680200" y="469900"/>
          <p14:tracePt t="3642" x="6769100" y="469900"/>
          <p14:tracePt t="3658" x="7016750" y="488950"/>
          <p14:tracePt t="3675" x="7092950" y="495300"/>
          <p14:tracePt t="3691" x="7112000" y="495300"/>
          <p14:tracePt t="3995" x="7112000" y="501650"/>
          <p14:tracePt t="4010" x="7105650" y="501650"/>
          <p14:tracePt t="4028" x="7099300" y="501650"/>
          <p14:tracePt t="4043" x="7086600" y="501650"/>
          <p14:tracePt t="4059" x="7054850" y="501650"/>
          <p14:tracePt t="4075" x="6959600" y="501650"/>
          <p14:tracePt t="4092" x="6851650" y="495300"/>
          <p14:tracePt t="4108" x="6737350" y="476250"/>
          <p14:tracePt t="4125" x="6642100" y="450850"/>
          <p14:tracePt t="4142" x="6572250" y="431800"/>
          <p14:tracePt t="4158" x="6534150" y="419100"/>
          <p14:tracePt t="4175" x="6527800" y="412750"/>
          <p14:tracePt t="4208" x="6527800" y="406400"/>
          <p14:tracePt t="4225" x="6521450" y="400050"/>
          <p14:tracePt t="4242" x="6515100" y="387350"/>
          <p14:tracePt t="4258" x="6515100" y="381000"/>
          <p14:tracePt t="4275" x="6515100" y="355600"/>
          <p14:tracePt t="4292" x="6527800" y="330200"/>
          <p14:tracePt t="4308" x="6546850" y="304800"/>
          <p14:tracePt t="4325" x="6572250" y="292100"/>
          <p14:tracePt t="4342" x="6584950" y="273050"/>
          <p14:tracePt t="4358" x="6610350" y="254000"/>
          <p14:tracePt t="4375" x="6686550" y="215900"/>
          <p14:tracePt t="4392" x="6807200" y="177800"/>
          <p14:tracePt t="4408" x="6946900" y="152400"/>
          <p14:tracePt t="4425" x="7099300" y="152400"/>
          <p14:tracePt t="4443" x="7270750" y="152400"/>
          <p14:tracePt t="4458" x="7353300" y="152400"/>
          <p14:tracePt t="4475" x="7423150" y="152400"/>
          <p14:tracePt t="4492" x="7493000" y="171450"/>
          <p14:tracePt t="4508" x="7569200" y="203200"/>
          <p14:tracePt t="4525" x="7645400" y="241300"/>
          <p14:tracePt t="4542" x="7696200" y="273050"/>
          <p14:tracePt t="4558" x="7708900" y="285750"/>
          <p14:tracePt t="5940" x="7696200" y="285750"/>
          <p14:tracePt t="5950" x="7689850" y="285750"/>
          <p14:tracePt t="5963" x="7670800" y="298450"/>
          <p14:tracePt t="5976" x="7658100" y="304800"/>
          <p14:tracePt t="5991" x="7620000" y="311150"/>
          <p14:tracePt t="6048" x="7620000" y="317500"/>
          <p14:tracePt t="6059" x="7632700" y="317500"/>
          <p14:tracePt t="6075" x="7677150" y="317500"/>
          <p14:tracePt t="6091" x="7715250" y="317500"/>
          <p14:tracePt t="6108" x="7753350" y="317500"/>
          <p14:tracePt t="6125" x="7797800" y="317500"/>
          <p14:tracePt t="6141" x="7899400" y="317500"/>
          <p14:tracePt t="6158" x="8051800" y="317500"/>
          <p14:tracePt t="6175" x="8235950" y="317500"/>
          <p14:tracePt t="6191" x="8413750" y="317500"/>
          <p14:tracePt t="6208" x="8559800" y="323850"/>
          <p14:tracePt t="6225" x="8693150" y="330200"/>
          <p14:tracePt t="6242" x="8896350" y="336550"/>
          <p14:tracePt t="6258" x="9010650" y="342900"/>
          <p14:tracePt t="6275" x="9086850" y="342900"/>
          <p14:tracePt t="6291" x="9105900" y="342900"/>
          <p14:tracePt t="6428" x="9105900" y="355600"/>
          <p14:tracePt t="6444" x="9105900" y="361950"/>
          <p14:tracePt t="6460" x="9105900" y="368300"/>
          <p14:tracePt t="6469" x="9099550" y="374650"/>
          <p14:tracePt t="6492" x="9093200" y="381000"/>
          <p14:tracePt t="6523" x="9093200" y="387350"/>
          <p14:tracePt t="6554" x="9086850" y="387350"/>
          <p14:tracePt t="6562" x="9080500" y="387350"/>
          <p14:tracePt t="6575" x="9074150" y="393700"/>
          <p14:tracePt t="6591" x="9061450" y="406400"/>
          <p14:tracePt t="6608" x="9048750" y="412750"/>
          <p14:tracePt t="6625" x="9042400" y="412750"/>
          <p14:tracePt t="6642" x="9017000" y="419100"/>
          <p14:tracePt t="6658" x="8991600" y="419100"/>
          <p14:tracePt t="6675" x="8966200" y="419100"/>
          <p14:tracePt t="6691" x="8940800" y="419100"/>
          <p14:tracePt t="6708" x="8915400" y="419100"/>
          <p14:tracePt t="6725" x="8896350" y="419100"/>
          <p14:tracePt t="6741" x="8877300" y="419100"/>
          <p14:tracePt t="6758" x="8845550" y="419100"/>
          <p14:tracePt t="6775" x="8820150" y="419100"/>
          <p14:tracePt t="6791" x="8801100" y="419100"/>
          <p14:tracePt t="6808" x="8788400" y="419100"/>
          <p14:tracePt t="6825" x="8750300" y="425450"/>
          <p14:tracePt t="6842" x="8667750" y="444500"/>
          <p14:tracePt t="6858" x="8629650" y="450850"/>
          <p14:tracePt t="6874" x="8623300" y="457200"/>
          <p14:tracePt t="6908" x="8623300" y="463550"/>
          <p14:tracePt t="6925" x="8623300" y="476250"/>
          <p14:tracePt t="6941" x="8623300" y="488950"/>
          <p14:tracePt t="6958" x="8623300" y="495300"/>
          <p14:tracePt t="6975" x="8623300" y="508000"/>
          <p14:tracePt t="6991" x="8623300" y="520700"/>
          <p14:tracePt t="7008" x="8610600" y="546100"/>
          <p14:tracePt t="7025" x="8597900" y="565150"/>
          <p14:tracePt t="7043" x="8559800" y="577850"/>
          <p14:tracePt t="7058" x="8489950" y="584200"/>
          <p14:tracePt t="7075" x="8337550" y="584200"/>
          <p14:tracePt t="7091" x="8140700" y="571500"/>
          <p14:tracePt t="7108" x="7962900" y="539750"/>
          <p14:tracePt t="7125" x="7880350" y="514350"/>
          <p14:tracePt t="7141" x="7854950" y="501650"/>
          <p14:tracePt t="7158" x="7835900" y="476250"/>
          <p14:tracePt t="7175" x="7823200" y="438150"/>
          <p14:tracePt t="7191" x="7804150" y="412750"/>
          <p14:tracePt t="7208" x="7791450" y="387350"/>
          <p14:tracePt t="7225" x="7778750" y="374650"/>
          <p14:tracePt t="7242" x="7778750" y="361950"/>
          <p14:tracePt t="7258" x="7778750" y="349250"/>
          <p14:tracePt t="7275" x="7797800" y="336550"/>
          <p14:tracePt t="7291" x="7816850" y="323850"/>
          <p14:tracePt t="7309" x="7848600" y="304800"/>
          <p14:tracePt t="7325" x="7924800" y="279400"/>
          <p14:tracePt t="7342" x="8045450" y="254000"/>
          <p14:tracePt t="7359" x="8197850" y="234950"/>
          <p14:tracePt t="7375" x="8350250" y="228600"/>
          <p14:tracePt t="7392" x="8445500" y="215900"/>
          <p14:tracePt t="7408" x="8489950" y="203200"/>
          <p14:tracePt t="7410" x="8515350" y="203200"/>
          <p14:tracePt t="7425" x="8547100" y="203200"/>
          <p14:tracePt t="7442" x="8667750" y="196850"/>
          <p14:tracePt t="7458" x="8775700" y="196850"/>
          <p14:tracePt t="7475" x="8858250" y="196850"/>
          <p14:tracePt t="7491" x="8902700" y="196850"/>
          <p14:tracePt t="7539" x="8909050" y="196850"/>
          <p14:tracePt t="7555" x="8921750" y="196850"/>
          <p14:tracePt t="7575" x="8940800" y="203200"/>
          <p14:tracePt t="7591" x="8959850" y="215900"/>
          <p14:tracePt t="7608" x="8966200" y="222250"/>
          <p14:tracePt t="7642" x="8972550" y="228600"/>
          <p14:tracePt t="7658" x="8972550" y="234950"/>
          <p14:tracePt t="7692" x="8972550" y="241300"/>
          <p14:tracePt t="7709" x="8978900" y="241300"/>
          <p14:tracePt t="7749" x="8978900" y="247650"/>
          <p14:tracePt t="7771" x="8978900" y="254000"/>
          <p14:tracePt t="7780" x="8978900" y="260350"/>
          <p14:tracePt t="7836" x="8978900" y="266700"/>
          <p14:tracePt t="7853" x="8978900" y="273050"/>
          <p14:tracePt t="7876" x="8978900" y="279400"/>
          <p14:tracePt t="7988" x="8966200" y="285750"/>
          <p14:tracePt t="8003" x="8966200" y="298450"/>
          <p14:tracePt t="8019" x="8959850" y="311150"/>
          <p14:tracePt t="8041" x="8959850" y="317500"/>
          <p14:tracePt t="8058" x="8959850" y="323850"/>
          <p14:tracePt t="8075" x="8959850" y="349250"/>
          <p14:tracePt t="8091" x="8953500" y="368300"/>
          <p14:tracePt t="8108" x="8947150" y="387350"/>
          <p14:tracePt t="8125" x="8947150" y="406400"/>
          <p14:tracePt t="8141" x="8947150" y="412750"/>
          <p14:tracePt t="8188" x="8940800" y="412750"/>
          <p14:tracePt t="8195" x="8934450" y="412750"/>
          <p14:tracePt t="8210" x="8921750" y="412750"/>
          <p14:tracePt t="8225" x="8909050" y="419100"/>
          <p14:tracePt t="8243" x="8864600" y="419100"/>
          <p14:tracePt t="8259" x="8839200" y="419100"/>
          <p14:tracePt t="8275" x="8572500" y="419100"/>
          <p14:tracePt t="8292" x="8356600" y="400050"/>
          <p14:tracePt t="8308" x="8153400" y="387350"/>
          <p14:tracePt t="8325" x="8032750" y="381000"/>
          <p14:tracePt t="8342" x="7994650" y="374650"/>
          <p14:tracePt t="8391" x="7994650" y="368300"/>
          <p14:tracePt t="8405" x="7994650" y="361950"/>
          <p14:tracePt t="8436" x="7994650" y="355600"/>
          <p14:tracePt t="8451" x="7994650" y="349250"/>
          <p14:tracePt t="8468" x="8001000" y="349250"/>
          <p14:tracePt t="8475" x="8013700" y="342900"/>
          <p14:tracePt t="8491" x="8039100" y="336550"/>
          <p14:tracePt t="8508" x="8089900" y="336550"/>
          <p14:tracePt t="8525" x="8159750" y="336550"/>
          <p14:tracePt t="8541" x="8255000" y="336550"/>
          <p14:tracePt t="8558" x="8375650" y="342900"/>
          <p14:tracePt t="8575" x="8483600" y="349250"/>
          <p14:tracePt t="8591" x="8553450" y="355600"/>
          <p14:tracePt t="8608" x="8585200" y="355600"/>
          <p14:tracePt t="8625" x="8597900" y="355600"/>
          <p14:tracePt t="9270" x="8591550" y="355600"/>
          <p14:tracePt t="9284" x="8566150" y="355600"/>
          <p14:tracePt t="9302" x="8547100" y="355600"/>
          <p14:tracePt t="9315" x="8274050" y="355600"/>
          <p14:tracePt t="9325" x="8096250" y="368300"/>
          <p14:tracePt t="9342" x="7607300" y="387350"/>
          <p14:tracePt t="9359" x="7035800" y="425450"/>
          <p14:tracePt t="9375" x="6438900" y="469900"/>
          <p14:tracePt t="9392" x="5676900" y="495300"/>
          <p14:tracePt t="9409" x="4730750" y="514350"/>
          <p14:tracePt t="9427" x="3238500" y="488950"/>
          <p14:tracePt t="9443" x="2425700" y="476250"/>
          <p14:tracePt t="9459" x="1936750" y="431800"/>
          <p14:tracePt t="9475" x="1739900" y="425450"/>
          <p14:tracePt t="9492" x="1619250" y="419100"/>
          <p14:tracePt t="9508" x="1524000" y="393700"/>
          <p14:tracePt t="9525" x="1422400" y="355600"/>
          <p14:tracePt t="9542" x="1352550" y="317500"/>
          <p14:tracePt t="9559" x="1352550" y="254000"/>
          <p14:tracePt t="9576" x="1428750" y="196850"/>
          <p14:tracePt t="9593" x="1549400" y="127000"/>
          <p14:tracePt t="9611" x="1581150" y="107950"/>
          <p14:tracePt t="9708" x="1593850" y="107950"/>
          <p14:tracePt t="9724" x="1638300" y="107950"/>
          <p14:tracePt t="9735" x="1676400" y="120650"/>
          <p14:tracePt t="9742" x="1701800" y="120650"/>
          <p14:tracePt t="9758" x="1733550" y="133350"/>
          <p14:tracePt t="9791" x="1695450" y="139700"/>
          <p14:tracePt t="9808" x="1625600" y="158750"/>
          <p14:tracePt t="9825" x="1549400" y="209550"/>
          <p14:tracePt t="9826" x="1524000" y="241300"/>
          <p14:tracePt t="9842" x="1479550" y="292100"/>
          <p14:tracePt t="9858" x="1428750" y="336550"/>
          <p14:tracePt t="9875" x="1365250" y="400050"/>
          <p14:tracePt t="9891" x="1327150" y="469900"/>
          <p14:tracePt t="9908" x="1314450" y="527050"/>
          <p14:tracePt t="9925" x="1320800" y="577850"/>
          <p14:tracePt t="9942" x="1339850" y="603250"/>
          <p14:tracePt t="9958" x="1377950" y="641350"/>
          <p14:tracePt t="9975" x="1428750" y="685800"/>
          <p14:tracePt t="9992" x="1479550" y="723900"/>
          <p14:tracePt t="10008" x="1524000" y="755650"/>
          <p14:tracePt t="10025" x="1555750" y="774700"/>
          <p14:tracePt t="10043" x="1587500" y="806450"/>
          <p14:tracePt t="10058" x="1619250" y="825500"/>
          <p14:tracePt t="10075" x="1689100" y="901700"/>
          <p14:tracePt t="10092" x="1822450" y="971550"/>
          <p14:tracePt t="10109" x="2006600" y="1022350"/>
          <p14:tracePt t="10125" x="2228850" y="1066800"/>
          <p14:tracePt t="10142" x="2362200" y="1054100"/>
          <p14:tracePt t="10158" x="2406650" y="1022350"/>
          <p14:tracePt t="10175" x="2419350" y="1003300"/>
          <p14:tracePt t="10220" x="2432050" y="996950"/>
          <p14:tracePt t="10229" x="2444750" y="990600"/>
          <p14:tracePt t="10242" x="2470150" y="908050"/>
          <p14:tracePt t="10258" x="2425700" y="819150"/>
          <p14:tracePt t="10275" x="2355850" y="781050"/>
          <p14:tracePt t="10291" x="2292350" y="717550"/>
          <p14:tracePt t="10308" x="2178050" y="685800"/>
          <p14:tracePt t="10325" x="2000250" y="679450"/>
          <p14:tracePt t="10341" x="1955800" y="673100"/>
          <p14:tracePt t="10485" x="1974850" y="673100"/>
          <p14:tracePt t="10495" x="2032000" y="673100"/>
          <p14:tracePt t="10508" x="2146300" y="679450"/>
          <p14:tracePt t="10525" x="2279650" y="717550"/>
          <p14:tracePt t="10542" x="2387600" y="787400"/>
          <p14:tracePt t="10558" x="2457450" y="838200"/>
          <p14:tracePt t="10575" x="2476500" y="844550"/>
          <p14:tracePt t="10592" x="2489200" y="857250"/>
          <p14:tracePt t="10608" x="2489200" y="863600"/>
          <p14:tracePt t="10625" x="2470150" y="869950"/>
          <p14:tracePt t="10627" x="2463800" y="869950"/>
          <p14:tracePt t="10642" x="2457450" y="882650"/>
          <p14:tracePt t="10658" x="2425700" y="901700"/>
          <p14:tracePt t="10675" x="2381250" y="933450"/>
          <p14:tracePt t="10691" x="2286000" y="1003300"/>
          <p14:tracePt t="10708" x="2165350" y="1104900"/>
          <p14:tracePt t="10725" x="2057400" y="1187450"/>
          <p14:tracePt t="10741" x="2000250" y="1257300"/>
          <p14:tracePt t="10758" x="1955800" y="1320800"/>
          <p14:tracePt t="10775" x="1924050" y="1428750"/>
          <p14:tracePt t="10791" x="1885950" y="1581150"/>
          <p14:tracePt t="10808" x="1841500" y="1708150"/>
          <p14:tracePt t="10825" x="1784350" y="1828800"/>
          <p14:tracePt t="10841" x="1746250" y="1924050"/>
          <p14:tracePt t="10842" x="1739900" y="1949450"/>
          <p14:tracePt t="10858" x="1733550" y="2019300"/>
          <p14:tracePt t="10875" x="1727200" y="2133600"/>
          <p14:tracePt t="10891" x="1695450" y="2254250"/>
          <p14:tracePt t="10908" x="1670050" y="2324100"/>
          <p14:tracePt t="10925" x="1638300" y="2419350"/>
          <p14:tracePt t="10942" x="1638300" y="2438400"/>
          <p14:tracePt t="10958" x="1638300" y="2444750"/>
          <p14:tracePt t="10992" x="1631950" y="2476500"/>
          <p14:tracePt t="11009" x="1593850" y="2527300"/>
          <p14:tracePt t="11028" x="1498600" y="2520950"/>
          <p14:tracePt t="11049" x="1282700" y="2425700"/>
          <p14:tracePt t="11068" x="1054100" y="2203450"/>
          <p14:tracePt t="11083" x="1035050" y="2089150"/>
          <p14:tracePt t="11092" x="1028700" y="2076450"/>
          <p14:tracePt t="11189" x="1041400" y="2038350"/>
          <p14:tracePt t="11205" x="1085850" y="1974850"/>
          <p14:tracePt t="11222" x="1162050" y="1962150"/>
          <p14:tracePt t="11236" x="1206500" y="1974850"/>
          <p14:tracePt t="11245" x="1212850" y="1968500"/>
          <p14:tracePt t="11258" x="1231900" y="1949450"/>
          <p14:tracePt t="11275" x="1219200" y="1936750"/>
          <p14:tracePt t="11291" x="1130300" y="1917700"/>
          <p14:tracePt t="11308" x="1047750" y="1905000"/>
          <p14:tracePt t="11325" x="965200" y="1905000"/>
          <p14:tracePt t="11343" x="920750" y="1905000"/>
          <p14:tracePt t="11359" x="914400" y="1905000"/>
          <p14:tracePt t="11376" x="882650" y="1860550"/>
          <p14:tracePt t="11392" x="806450" y="1733550"/>
          <p14:tracePt t="11408" x="704850" y="1600200"/>
          <p14:tracePt t="11425" x="596900" y="1473200"/>
          <p14:tracePt t="11442" x="539750" y="1276350"/>
          <p14:tracePt t="11458" x="539750" y="1104900"/>
          <p14:tracePt t="11475" x="558800" y="958850"/>
          <p14:tracePt t="11492" x="577850" y="889000"/>
          <p14:tracePt t="11509" x="596900" y="857250"/>
          <p14:tracePt t="11527" x="609600" y="831850"/>
          <p14:tracePt t="11541" x="609600" y="825500"/>
          <p14:tracePt t="11558" x="615950" y="825500"/>
          <p14:tracePt t="11575" x="628650" y="819150"/>
          <p14:tracePt t="11592" x="641350" y="812800"/>
          <p14:tracePt t="11675" x="654050" y="812800"/>
          <p14:tracePt t="11691" x="660400" y="812800"/>
          <p14:tracePt t="11748" x="666750" y="819150"/>
          <p14:tracePt t="11755" x="673100" y="819150"/>
          <p14:tracePt t="11775" x="679450" y="825500"/>
          <p14:tracePt t="11791" x="698500" y="831850"/>
          <p14:tracePt t="11808" x="749300" y="844550"/>
          <p14:tracePt t="11825" x="774700" y="850900"/>
          <p14:tracePt t="11843" x="793750" y="857250"/>
          <p14:tracePt t="11861" x="806450" y="863600"/>
          <p14:tracePt t="11875" x="812800" y="882650"/>
          <p14:tracePt t="11892" x="825500" y="920750"/>
          <p14:tracePt t="11908" x="831850" y="1003300"/>
          <p14:tracePt t="11925" x="857250" y="1130300"/>
          <p14:tracePt t="11941" x="882650" y="1320800"/>
          <p14:tracePt t="11958" x="939800" y="1606550"/>
          <p14:tracePt t="11975" x="990600" y="1987550"/>
          <p14:tracePt t="11992" x="1022350" y="2425700"/>
          <p14:tracePt t="12009" x="1047750" y="3016250"/>
          <p14:tracePt t="12025" x="1041400" y="3676650"/>
          <p14:tracePt t="12044" x="958850" y="4432300"/>
          <p14:tracePt t="12062" x="958850" y="4749800"/>
          <p14:tracePt t="12075" x="1016000" y="5099050"/>
          <p14:tracePt t="12091" x="1104900" y="5537200"/>
          <p14:tracePt t="12108" x="1123950" y="5924550"/>
          <p14:tracePt t="12125" x="1104900" y="6178550"/>
          <p14:tracePt t="12141" x="1073150" y="6330950"/>
          <p14:tracePt t="12158" x="1054100" y="6438900"/>
          <p14:tracePt t="12175" x="1054100" y="6540500"/>
          <p14:tracePt t="12191" x="1079500" y="6667500"/>
          <p14:tracePt t="12208" x="1085850" y="6781800"/>
          <p14:tracePt t="12225" x="1085850" y="6851650"/>
          <p14:tracePt t="12244" x="1041400" y="6851650"/>
          <p14:tracePt t="12261" x="1022350" y="6851650"/>
          <p14:tracePt t="12278" x="1016000" y="6851650"/>
          <p14:tracePt t="12296" x="1009650" y="6851650"/>
          <p14:tracePt t="12356" x="996950" y="6851650"/>
          <p14:tracePt t="12388" x="996950" y="6845300"/>
          <p14:tracePt t="12397" x="996950" y="6838950"/>
          <p14:tracePt t="12410" x="990600" y="6832600"/>
          <p14:tracePt t="12425" x="990600" y="6826250"/>
          <p14:tracePt t="12441" x="977900" y="6819900"/>
          <p14:tracePt t="12491" x="984250" y="6819900"/>
          <p14:tracePt t="12507" x="996950" y="6819900"/>
          <p14:tracePt t="12522" x="1009650" y="6819900"/>
          <p14:tracePt t="12543" x="1022350" y="6819900"/>
          <p14:tracePt t="12558" x="1035050" y="6819900"/>
          <p14:tracePt t="12575" x="1060450" y="6832600"/>
          <p14:tracePt t="12591" x="1098550" y="6832600"/>
          <p14:tracePt t="12608" x="1206500" y="6851650"/>
          <p14:tracePt t="12625" x="1416050" y="6851650"/>
          <p14:tracePt t="12626" x="1574800" y="6851650"/>
          <p14:tracePt t="12642" x="1873250" y="6788150"/>
          <p14:tracePt t="12658" x="2171700" y="6705600"/>
          <p14:tracePt t="12675" x="2381250" y="6642100"/>
          <p14:tracePt t="12691" x="2514600" y="6591300"/>
          <p14:tracePt t="12708" x="2647950" y="6527800"/>
          <p14:tracePt t="12725" x="2882900" y="6381750"/>
          <p14:tracePt t="12741" x="3302000" y="6140450"/>
          <p14:tracePt t="12758" x="3632200" y="5994400"/>
          <p14:tracePt t="12775" x="3778250" y="5956300"/>
          <p14:tracePt t="12791" x="3829050" y="5956300"/>
          <p14:tracePt t="12808" x="3829050" y="5949950"/>
          <p14:tracePt t="12825" x="3835400" y="5956300"/>
          <p14:tracePt t="12842" x="3841750" y="6057900"/>
          <p14:tracePt t="12860" x="3848100" y="6140450"/>
          <p14:tracePt t="12879" x="3867150" y="6191250"/>
          <p14:tracePt t="12892" x="3873500" y="6261100"/>
          <p14:tracePt t="12908" x="3873500" y="6324600"/>
          <p14:tracePt t="12925" x="3854450" y="6381750"/>
          <p14:tracePt t="12941" x="3841750" y="6419850"/>
          <p14:tracePt t="12958" x="3835400" y="6445250"/>
          <p14:tracePt t="12975" x="3835400" y="6451600"/>
          <p14:tracePt t="13023" x="3816350" y="6470650"/>
          <p14:tracePt t="13035" x="3778250" y="6508750"/>
          <p14:tracePt t="13045" x="3759200" y="6521450"/>
          <p14:tracePt t="13058" x="3727450" y="6553200"/>
          <p14:tracePt t="13074" x="3714750" y="6553200"/>
          <p14:tracePt t="13108" x="3708400" y="6553200"/>
          <p14:tracePt t="13141" x="3689350" y="6553200"/>
          <p14:tracePt t="13158" x="3670300" y="6546850"/>
          <p14:tracePt t="13175" x="3632200" y="6534150"/>
          <p14:tracePt t="13191" x="3613150" y="6527800"/>
          <p14:tracePt t="13208" x="3575050" y="6508750"/>
          <p14:tracePt t="13224" x="3524250" y="6496050"/>
          <p14:tracePt t="13242" x="3403600" y="6445250"/>
          <p14:tracePt t="13258" x="3289300" y="6419850"/>
          <p14:tracePt t="13275" x="3181350" y="6394450"/>
          <p14:tracePt t="13291" x="3111500" y="6375400"/>
          <p14:tracePt t="13309" x="3028950" y="6330950"/>
          <p14:tracePt t="13324" x="2946400" y="6267450"/>
          <p14:tracePt t="13341" x="2870200" y="6216650"/>
          <p14:tracePt t="13358" x="2787650" y="6165850"/>
          <p14:tracePt t="13375" x="2736850" y="6127750"/>
          <p14:tracePt t="13391" x="2705100" y="6083300"/>
          <p14:tracePt t="13408" x="2673350" y="5937250"/>
          <p14:tracePt t="13425" x="2609850" y="5657850"/>
          <p14:tracePt t="13442" x="2444750" y="5041900"/>
          <p14:tracePt t="13458" x="2343150" y="4711700"/>
          <p14:tracePt t="13475" x="2286000" y="4394200"/>
          <p14:tracePt t="13491" x="2247900" y="3854450"/>
          <p14:tracePt t="13508" x="2222500" y="2940050"/>
          <p14:tracePt t="13525" x="2159000" y="1987550"/>
          <p14:tracePt t="13541" x="2159000" y="1441450"/>
          <p14:tracePt t="13558" x="2159000" y="1200150"/>
          <p14:tracePt t="13575" x="2165350" y="1047750"/>
          <p14:tracePt t="13591" x="2178050" y="952500"/>
          <p14:tracePt t="13608" x="2209800" y="831850"/>
          <p14:tracePt t="13625" x="2260600" y="660400"/>
          <p14:tracePt t="13642" x="2311400" y="457200"/>
          <p14:tracePt t="13658" x="2324100" y="406400"/>
          <p14:tracePt t="13676" x="2330450" y="374650"/>
          <p14:tracePt t="13720" x="2336800" y="368300"/>
          <p14:tracePt t="13726" x="2343150" y="361950"/>
          <p14:tracePt t="13741" x="2374900" y="342900"/>
          <p14:tracePt t="13758" x="2387600" y="336550"/>
          <p14:tracePt t="13775" x="2400300" y="330200"/>
          <p14:tracePt t="13792" x="2400300" y="323850"/>
          <p14:tracePt t="13830" x="2413000" y="336550"/>
          <p14:tracePt t="13864" x="2559050" y="400050"/>
          <p14:tracePt t="13877" x="2647950" y="457200"/>
          <p14:tracePt t="13891" x="2711450" y="495300"/>
          <p14:tracePt t="13908" x="2787650" y="571500"/>
          <p14:tracePt t="13925" x="2889250" y="679450"/>
          <p14:tracePt t="13942" x="3003550" y="825500"/>
          <p14:tracePt t="13958" x="3098800" y="1022350"/>
          <p14:tracePt t="13975" x="3206750" y="1219200"/>
          <p14:tracePt t="13992" x="3263900" y="1339850"/>
          <p14:tracePt t="14008" x="3282950" y="1377950"/>
          <p14:tracePt t="14052" x="3282950" y="1384300"/>
          <p14:tracePt t="14059" x="3282950" y="1397000"/>
          <p14:tracePt t="14075" x="3282950" y="1447800"/>
          <p14:tracePt t="14091" x="3276600" y="1536700"/>
          <p14:tracePt t="14108" x="3257550" y="1625600"/>
          <p14:tracePt t="14125" x="3257550" y="1695450"/>
          <p14:tracePt t="14141" x="3257550" y="1739900"/>
          <p14:tracePt t="14158" x="3257550" y="1784350"/>
          <p14:tracePt t="14175" x="3257550" y="1854200"/>
          <p14:tracePt t="14191" x="3257550" y="1924050"/>
          <p14:tracePt t="14208" x="3257550" y="1981200"/>
          <p14:tracePt t="14225" x="3251200" y="2044700"/>
          <p14:tracePt t="14243" x="3206750" y="2165350"/>
          <p14:tracePt t="14262" x="3124200" y="2298700"/>
          <p14:tracePt t="14275" x="3003550" y="2393950"/>
          <p14:tracePt t="14292" x="2959100" y="2470150"/>
          <p14:tracePt t="14308" x="2959100" y="2508250"/>
          <p14:tracePt t="14325" x="2990850" y="2514600"/>
          <p14:tracePt t="14371" x="2990850" y="2476500"/>
          <p14:tracePt t="14381" x="2990850" y="2444750"/>
          <p14:tracePt t="14392" x="2990850" y="2368550"/>
          <p14:tracePt t="14408" x="3067050" y="1955800"/>
          <p14:tracePt t="14425" x="3136900" y="1250950"/>
          <p14:tracePt t="14426" x="3149600" y="908050"/>
          <p14:tracePt t="14442" x="3149600" y="425450"/>
          <p14:tracePt t="14461" x="3149600" y="228600"/>
          <p14:tracePt t="14476" x="3149600" y="139700"/>
          <p14:tracePt t="14492" x="3149600" y="107950"/>
          <p14:tracePt t="14508" x="3149600" y="95250"/>
          <p14:tracePt t="14619" x="3155950" y="95250"/>
          <p14:tracePt t="14627" x="3175000" y="127000"/>
          <p14:tracePt t="14642" x="3238500" y="234950"/>
          <p14:tracePt t="14658" x="3371850" y="488950"/>
          <p14:tracePt t="14675" x="3549650" y="882650"/>
          <p14:tracePt t="14691" x="3663950" y="1441450"/>
          <p14:tracePt t="14708" x="3702050" y="2070100"/>
          <p14:tracePt t="14725" x="3676650" y="2679700"/>
          <p14:tracePt t="14741" x="3663950" y="3130550"/>
          <p14:tracePt t="14758" x="3683000" y="3435350"/>
          <p14:tracePt t="14775" x="3683000" y="3683000"/>
          <p14:tracePt t="14791" x="3663950" y="3905250"/>
          <p14:tracePt t="14808" x="3625850" y="4121150"/>
          <p14:tracePt t="14825" x="3606800" y="4311650"/>
          <p14:tracePt t="14842" x="3619500" y="4489450"/>
          <p14:tracePt t="14858" x="3619500" y="4540250"/>
          <p14:tracePt t="14875" x="3568700" y="4540250"/>
          <p14:tracePt t="14891" x="3429000" y="4514850"/>
          <p14:tracePt t="14909" x="3270250" y="4451350"/>
          <p14:tracePt t="14925" x="3143250" y="4394200"/>
          <p14:tracePt t="14941" x="3124200" y="4349750"/>
          <p14:tracePt t="14958" x="3124200" y="4337050"/>
          <p14:tracePt t="15056" x="3117850" y="4337050"/>
          <p14:tracePt t="15072" x="3124200" y="4368800"/>
          <p14:tracePt t="15083" x="3270250" y="4419600"/>
          <p14:tracePt t="15093" x="3365500" y="4432300"/>
          <p14:tracePt t="15108" x="3600450" y="4337050"/>
          <p14:tracePt t="15125" x="3797300" y="4032250"/>
          <p14:tracePt t="15141" x="3981450" y="3765550"/>
          <p14:tracePt t="15158" x="4178300" y="3441700"/>
          <p14:tracePt t="15175" x="4330700" y="3067050"/>
          <p14:tracePt t="15191" x="4419600" y="2743200"/>
          <p14:tracePt t="15208" x="4445000" y="2501900"/>
          <p14:tracePt t="15225" x="4521200" y="2330450"/>
          <p14:tracePt t="15247" x="4603750" y="2190750"/>
          <p14:tracePt t="15262" x="4673600" y="2127250"/>
          <p14:tracePt t="15276" x="4730750" y="2089150"/>
          <p14:tracePt t="15300" x="4756150" y="2057400"/>
          <p14:tracePt t="15321" x="4762500" y="2038350"/>
          <p14:tracePt t="15341" x="4781550" y="2006600"/>
          <p14:tracePt t="15358" x="4921250" y="1841500"/>
          <p14:tracePt t="15375" x="5187950" y="1517650"/>
          <p14:tracePt t="15391" x="5334000" y="1295400"/>
          <p14:tracePt t="15408" x="5365750" y="1244600"/>
          <p14:tracePt t="15425" x="5365750" y="1238250"/>
          <p14:tracePt t="15491" x="5365750" y="1231900"/>
          <p14:tracePt t="15502" x="5365750" y="1219200"/>
          <p14:tracePt t="15512" x="5365750" y="1200150"/>
          <p14:tracePt t="15525" x="5365750" y="1181100"/>
          <p14:tracePt t="15541" x="5365750" y="1168400"/>
          <p14:tracePt t="15634" x="5365750" y="1162050"/>
          <p14:tracePt t="15642" x="5365750" y="1155700"/>
          <p14:tracePt t="15650" x="5365750" y="1149350"/>
          <p14:tracePt t="15659" x="5359400" y="1136650"/>
          <p14:tracePt t="15675" x="5346700" y="1104900"/>
          <p14:tracePt t="15691" x="5302250" y="1060450"/>
          <p14:tracePt t="15708" x="5232400" y="1003300"/>
          <p14:tracePt t="15725" x="5168900" y="914400"/>
          <p14:tracePt t="15741" x="5099050" y="768350"/>
          <p14:tracePt t="15758" x="5048250" y="647700"/>
          <p14:tracePt t="15775" x="5041900" y="622300"/>
          <p14:tracePt t="16047" x="5041900" y="635000"/>
          <p14:tracePt t="16066" x="5054600" y="717550"/>
          <p14:tracePt t="16077" x="5054600" y="742950"/>
          <p14:tracePt t="16091" x="5054600" y="857250"/>
          <p14:tracePt t="16108" x="5067300" y="958850"/>
          <p14:tracePt t="16125" x="5073650" y="1073150"/>
          <p14:tracePt t="16148" x="5086350" y="1276350"/>
          <p14:tracePt t="16160" x="5092700" y="1352550"/>
          <p14:tracePt t="16175" x="5118100" y="1549400"/>
          <p14:tracePt t="16191" x="5130800" y="1739900"/>
          <p14:tracePt t="16208" x="5130800" y="1924050"/>
          <p14:tracePt t="16225" x="5137150" y="2095500"/>
          <p14:tracePt t="16242" x="5137150" y="2286000"/>
          <p14:tracePt t="16259" x="5143500" y="2635250"/>
          <p14:tracePt t="16275" x="5168900" y="2863850"/>
          <p14:tracePt t="16291" x="5187950" y="3022600"/>
          <p14:tracePt t="16308" x="5213350" y="3149600"/>
          <p14:tracePt t="16325" x="5219700" y="3251200"/>
          <p14:tracePt t="16341" x="5219700" y="3359150"/>
          <p14:tracePt t="16358" x="5187950" y="3479800"/>
          <p14:tracePt t="16375" x="5137150" y="3613150"/>
          <p14:tracePt t="16391" x="5073650" y="3778250"/>
          <p14:tracePt t="16408" x="5003800" y="3975100"/>
          <p14:tracePt t="16425" x="4940300" y="4171950"/>
          <p14:tracePt t="16442" x="4876800" y="4362450"/>
          <p14:tracePt t="16458" x="4851400" y="4445000"/>
          <p14:tracePt t="16475" x="4838700" y="4546600"/>
          <p14:tracePt t="16491" x="4838700" y="4648200"/>
          <p14:tracePt t="16508" x="4838700" y="4762500"/>
          <p14:tracePt t="16525" x="4838700" y="4870450"/>
          <p14:tracePt t="16541" x="4838700" y="4965700"/>
          <p14:tracePt t="16558" x="4845050" y="5060950"/>
          <p14:tracePt t="16575" x="4876800" y="5181600"/>
          <p14:tracePt t="16591" x="4914900" y="5302250"/>
          <p14:tracePt t="16608" x="4959350" y="5435600"/>
          <p14:tracePt t="16625" x="4991100" y="5530850"/>
          <p14:tracePt t="16642" x="5016500" y="5607050"/>
          <p14:tracePt t="16658" x="5035550" y="5638800"/>
          <p14:tracePt t="16675" x="5048250" y="5664200"/>
          <p14:tracePt t="16691" x="5060950" y="5695950"/>
          <p14:tracePt t="16708" x="5073650" y="5721350"/>
          <p14:tracePt t="16725" x="5080000" y="5740400"/>
          <p14:tracePt t="16741" x="5080000" y="5746750"/>
          <p14:tracePt t="16871" x="5086350" y="5746750"/>
          <p14:tracePt t="16938" x="5092700" y="5746750"/>
          <p14:tracePt t="17094" x="5099050" y="5746750"/>
          <p14:tracePt t="17438" x="5099050" y="5740400"/>
          <p14:tracePt t="17604" x="5092700" y="5740400"/>
          <p14:tracePt t="17667" x="5092700" y="5734050"/>
          <p14:tracePt t="17677" x="5099050" y="5734050"/>
          <p14:tracePt t="17695" x="5168900" y="5664200"/>
          <p14:tracePt t="17720" x="5575300" y="5156200"/>
          <p14:tracePt t="17743" x="6191250" y="4152900"/>
          <p14:tracePt t="17758" x="6527800" y="3448050"/>
          <p14:tracePt t="17775" x="6794500" y="2832100"/>
          <p14:tracePt t="17792" x="6940550" y="2362200"/>
          <p14:tracePt t="17808" x="7023100" y="1993900"/>
          <p14:tracePt t="17825" x="7086600" y="1638300"/>
          <p14:tracePt t="17826" x="7099300" y="1543050"/>
          <p14:tracePt t="17842" x="7118350" y="1409700"/>
          <p14:tracePt t="17858" x="7124700" y="1320800"/>
          <p14:tracePt t="17875" x="7124700" y="1301750"/>
          <p14:tracePt t="17923" x="7112000" y="1289050"/>
          <p14:tracePt t="17931" x="7105650" y="1282700"/>
          <p14:tracePt t="17941" x="7099300" y="1276350"/>
          <p14:tracePt t="17958" x="7099300" y="1250950"/>
          <p14:tracePt t="17975" x="7092950" y="1200150"/>
          <p14:tracePt t="17991" x="7067550" y="1143000"/>
          <p14:tracePt t="18008" x="6997700" y="1111250"/>
          <p14:tracePt t="18025" x="6940550" y="1104900"/>
          <p14:tracePt t="18042" x="6858000" y="1104900"/>
          <p14:tracePt t="18059" x="6718300" y="1143000"/>
          <p14:tracePt t="18076" x="6680200" y="1162050"/>
          <p14:tracePt t="18176" x="6673850" y="1162050"/>
          <p14:tracePt t="18194" x="6661150" y="1162050"/>
          <p14:tracePt t="18208" x="6661150" y="1155700"/>
          <p14:tracePt t="18225" x="6661150" y="1111250"/>
          <p14:tracePt t="18241" x="6648450" y="996950"/>
          <p14:tracePt t="18242" x="6642100" y="946150"/>
          <p14:tracePt t="18258" x="6635750" y="863600"/>
          <p14:tracePt t="18275" x="6635750" y="850900"/>
          <p14:tracePt t="18331" x="6629400" y="844550"/>
          <p14:tracePt t="18342" x="6629400" y="831850"/>
          <p14:tracePt t="18358" x="6604000" y="755650"/>
          <p14:tracePt t="18376" x="6559550" y="679450"/>
          <p14:tracePt t="18401" x="6508750" y="596900"/>
          <p14:tracePt t="18416" x="6502400" y="596900"/>
          <p14:tracePt t="18458" x="6496050" y="596900"/>
          <p14:tracePt t="18750" x="6496050" y="609600"/>
          <p14:tracePt t="18773" x="6464300" y="831850"/>
          <p14:tracePt t="18792" x="6451600" y="1333500"/>
          <p14:tracePt t="18808" x="6457950" y="2228850"/>
          <p14:tracePt t="18825" x="6515100" y="3162300"/>
          <p14:tracePt t="18842" x="6629400" y="4298950"/>
          <p14:tracePt t="18858" x="6673850" y="4692650"/>
          <p14:tracePt t="18875" x="6673850" y="4883150"/>
          <p14:tracePt t="18893" x="6629400" y="5067300"/>
          <p14:tracePt t="18908" x="6540500" y="5391150"/>
          <p14:tracePt t="18925" x="6477000" y="5676900"/>
          <p14:tracePt t="18941" x="6470650" y="5867400"/>
          <p14:tracePt t="18958" x="6489700" y="5988050"/>
          <p14:tracePt t="18975" x="6508750" y="6007100"/>
          <p14:tracePt t="19058" x="6515100" y="6007100"/>
          <p14:tracePt t="19067" x="6527800" y="6007100"/>
          <p14:tracePt t="19075" x="6546850" y="6013450"/>
          <p14:tracePt t="19091" x="6635750" y="6013450"/>
          <p14:tracePt t="19108" x="6781800" y="6026150"/>
          <p14:tracePt t="19125" x="6946900" y="6038850"/>
          <p14:tracePt t="19141" x="7251700" y="6108700"/>
          <p14:tracePt t="19158" x="7651750" y="6223000"/>
          <p14:tracePt t="19175" x="7950200" y="6330950"/>
          <p14:tracePt t="19191" x="8039100" y="6356350"/>
          <p14:tracePt t="19208" x="8045450" y="6356350"/>
          <p14:tracePt t="19225" x="8039100" y="6356350"/>
          <p14:tracePt t="19242" x="8001000" y="6343650"/>
          <p14:tracePt t="19258" x="7981950" y="6330950"/>
          <p14:tracePt t="19330" x="7988300" y="6318250"/>
          <p14:tracePt t="19338" x="7988300" y="6311900"/>
          <p14:tracePt t="19346" x="7994650" y="6305550"/>
          <p14:tracePt t="19358" x="8001000" y="6286500"/>
          <p14:tracePt t="19375" x="8007350" y="6267450"/>
          <p14:tracePt t="19392" x="8007350" y="6216650"/>
          <p14:tracePt t="19408" x="8013700" y="6032500"/>
          <p14:tracePt t="19425" x="8064500" y="5499100"/>
          <p14:tracePt t="19442" x="8026400" y="4127500"/>
          <p14:tracePt t="19459" x="7867650" y="3225800"/>
          <p14:tracePt t="19484" x="7696200" y="2495550"/>
          <p14:tracePt t="19496" x="7689850" y="2400300"/>
          <p14:tracePt t="19509" x="7689850" y="2127250"/>
          <p14:tracePt t="19525" x="7689850" y="1727200"/>
          <p14:tracePt t="19542" x="7670800" y="1409700"/>
          <p14:tracePt t="19564" x="7645400" y="1174750"/>
          <p14:tracePt t="19579" x="7645400" y="1155700"/>
          <p14:tracePt t="19634" x="7639050" y="1162050"/>
          <p14:tracePt t="19780" x="7632700" y="1162050"/>
          <p14:tracePt t="19806" x="7588250" y="1098550"/>
          <p14:tracePt t="19821" x="7512050" y="1035050"/>
          <p14:tracePt t="19836" x="7391400" y="958850"/>
          <p14:tracePt t="19846" x="7327900" y="927100"/>
          <p14:tracePt t="19858" x="7181850" y="863600"/>
          <p14:tracePt t="19875" x="6953250" y="787400"/>
          <p14:tracePt t="19891" x="6775450" y="717550"/>
          <p14:tracePt t="19908" x="6705600" y="673100"/>
          <p14:tracePt t="19925" x="6692900" y="666750"/>
          <p14:tracePt t="20308" x="6686550" y="666750"/>
          <p14:tracePt t="20351" x="6673850" y="679450"/>
          <p14:tracePt t="20363" x="6661150" y="698500"/>
          <p14:tracePt t="20375" x="6654800" y="704850"/>
          <p14:tracePt t="20392" x="6648450" y="717550"/>
          <p14:tracePt t="20436" x="6642100" y="723900"/>
          <p14:tracePt t="20458" x="6642100" y="730250"/>
          <p14:tracePt t="20948" x="6635750" y="730250"/>
          <p14:tracePt t="20973" x="6584950" y="749300"/>
          <p14:tracePt t="20989" x="6515100" y="806450"/>
          <p14:tracePt t="21005" x="6457950" y="882650"/>
          <p14:tracePt t="21017" x="6432550" y="901700"/>
          <p14:tracePt t="21026" x="6388100" y="920750"/>
          <p14:tracePt t="21042" x="6362700" y="920750"/>
          <p14:tracePt t="21083" x="6350000" y="920750"/>
          <p14:tracePt t="21099" x="6337300" y="908050"/>
          <p14:tracePt t="21108" x="6324600" y="901700"/>
          <p14:tracePt t="21125" x="6311900" y="889000"/>
          <p14:tracePt t="21141" x="6305550" y="889000"/>
          <p14:tracePt t="21158" x="6305550" y="882650"/>
          <p14:tracePt t="21308" x="6311900" y="876300"/>
          <p14:tracePt t="21332" x="6388100" y="869950"/>
          <p14:tracePt t="21349" x="6496050" y="889000"/>
          <p14:tracePt t="21359" x="6546850" y="908050"/>
          <p14:tracePt t="21375" x="6692900" y="990600"/>
          <p14:tracePt t="21391" x="6858000" y="1117600"/>
          <p14:tracePt t="21408" x="7010400" y="1301750"/>
          <p14:tracePt t="21425" x="7112000" y="1485900"/>
          <p14:tracePt t="21443" x="7169150" y="1663700"/>
          <p14:tracePt t="21462" x="7169150" y="1733550"/>
          <p14:tracePt t="21476" x="7143750" y="1771650"/>
          <p14:tracePt t="21491" x="7118350" y="1790700"/>
          <p14:tracePt t="21508" x="7099300" y="1797050"/>
          <p14:tracePt t="21525" x="7080250" y="1797050"/>
          <p14:tracePt t="21542" x="7054850" y="1797050"/>
          <p14:tracePt t="21558" x="6965950" y="1720850"/>
          <p14:tracePt t="21575" x="6781800" y="1524000"/>
          <p14:tracePt t="21591" x="6546850" y="1187450"/>
          <p14:tracePt t="21608" x="6381750" y="857250"/>
          <p14:tracePt t="21625" x="6324600" y="666750"/>
          <p14:tracePt t="21642" x="6324600" y="520700"/>
          <p14:tracePt t="21658" x="6337300" y="495300"/>
          <p14:tracePt t="21676" x="6350000" y="488950"/>
          <p14:tracePt t="21700" x="6356350" y="482600"/>
          <p14:tracePt t="21802" x="6356350" y="488950"/>
          <p14:tracePt t="21811" x="6356350" y="495300"/>
          <p14:tracePt t="21825" x="6356350" y="501650"/>
          <p14:tracePt t="21842" x="6305550" y="590550"/>
          <p14:tracePt t="21858" x="6261100" y="654050"/>
          <p14:tracePt t="21875" x="6216650" y="723900"/>
          <p14:tracePt t="21891" x="6178550" y="762000"/>
          <p14:tracePt t="21908" x="6134100" y="812800"/>
          <p14:tracePt t="21925" x="6096000" y="844550"/>
          <p14:tracePt t="21941" x="6057900" y="869950"/>
          <p14:tracePt t="21958" x="6057900" y="882650"/>
          <p14:tracePt t="21991" x="6057900" y="889000"/>
          <p14:tracePt t="22008" x="6070600" y="889000"/>
          <p14:tracePt t="22042" x="6076950" y="889000"/>
          <p14:tracePt t="22058" x="6083300" y="889000"/>
          <p14:tracePt t="22075" x="6096000" y="882650"/>
          <p14:tracePt t="22091" x="6102350" y="876300"/>
          <p14:tracePt t="22109" x="6115050" y="863600"/>
          <p14:tracePt t="22125" x="6127750" y="850900"/>
          <p14:tracePt t="22141" x="6140450" y="844550"/>
          <p14:tracePt t="22158" x="6146800" y="838200"/>
          <p14:tracePt t="22175" x="6153150" y="831850"/>
          <p14:tracePt t="22332" x="6159500" y="831850"/>
          <p14:tracePt t="22351" x="6178550" y="831850"/>
          <p14:tracePt t="22367" x="6210300" y="819150"/>
          <p14:tracePt t="22381" x="6216650" y="806450"/>
          <p14:tracePt t="22393" x="6223000" y="806450"/>
          <p14:tracePt t="22492" x="6223000" y="800100"/>
          <p14:tracePt t="22510" x="6223000" y="787400"/>
          <p14:tracePt t="22525" x="6223000" y="781050"/>
          <p14:tracePt t="22582" x="6210300" y="768350"/>
          <p14:tracePt t="22603" x="6172200" y="704850"/>
          <p14:tracePt t="22617" x="6153150" y="692150"/>
          <p14:tracePt t="22630" x="6134100" y="673100"/>
          <p14:tracePt t="22642" x="6134100" y="666750"/>
          <p14:tracePt t="22658" x="6134100" y="660400"/>
          <p14:tracePt t="22690" x="6127750" y="654050"/>
          <p14:tracePt t="22708" x="6127750" y="641350"/>
          <p14:tracePt t="22725" x="6121400" y="628650"/>
          <p14:tracePt t="22741" x="6115050" y="622300"/>
          <p14:tracePt t="22802" x="6134100" y="615950"/>
          <p14:tracePt t="22810" x="6146800" y="609600"/>
          <p14:tracePt t="22825" x="6172200" y="603250"/>
          <p14:tracePt t="22842" x="6286500" y="565150"/>
          <p14:tracePt t="22858" x="6356350" y="552450"/>
          <p14:tracePt t="22875" x="6445250" y="546100"/>
          <p14:tracePt t="22891" x="6553200" y="546100"/>
          <p14:tracePt t="22908" x="6686550" y="577850"/>
          <p14:tracePt t="22925" x="6813550" y="590550"/>
          <p14:tracePt t="22941" x="6908800" y="596900"/>
          <p14:tracePt t="22958" x="6927850" y="603250"/>
          <p14:tracePt t="23011" x="6927850" y="609600"/>
          <p14:tracePt t="23034" x="6921500" y="609600"/>
          <p14:tracePt t="23044" x="6921500" y="615950"/>
          <p14:tracePt t="23058" x="6921500" y="622300"/>
          <p14:tracePt t="23142" x="6921500" y="628650"/>
          <p14:tracePt t="23162" x="6927850" y="641350"/>
          <p14:tracePt t="23178" x="6940550" y="641350"/>
          <p14:tracePt t="23208" x="6946900" y="641350"/>
          <p14:tracePt t="23225" x="6959600" y="641350"/>
          <p14:tracePt t="23242" x="7010400" y="641350"/>
          <p14:tracePt t="23258" x="7080250" y="641350"/>
          <p14:tracePt t="23275" x="7207250" y="641350"/>
          <p14:tracePt t="23291" x="7385050" y="641350"/>
          <p14:tracePt t="23308" x="7518400" y="641350"/>
          <p14:tracePt t="23325" x="7620000" y="641350"/>
          <p14:tracePt t="23341" x="7696200" y="641350"/>
          <p14:tracePt t="23359" x="7759700" y="641350"/>
          <p14:tracePt t="23381" x="7829550" y="666750"/>
          <p14:tracePt t="23396" x="7867650" y="685800"/>
          <p14:tracePt t="23410" x="7950200" y="711200"/>
          <p14:tracePt t="23425" x="7988300" y="723900"/>
          <p14:tracePt t="23426" x="8020050" y="730250"/>
          <p14:tracePt t="23442" x="8064500" y="742950"/>
          <p14:tracePt t="23458" x="8121650" y="768350"/>
          <p14:tracePt t="23475" x="8210550" y="819150"/>
          <p14:tracePt t="23492" x="8312150" y="876300"/>
          <p14:tracePt t="23508" x="8382000" y="908050"/>
          <p14:tracePt t="23525" x="8420100" y="933450"/>
          <p14:tracePt t="23541" x="8432800" y="939800"/>
          <p14:tracePt t="23594" x="8439150" y="939800"/>
          <p14:tracePt t="23634" x="8439150" y="946150"/>
          <p14:tracePt t="23644" x="8432800" y="946150"/>
          <p14:tracePt t="23658" x="8413750" y="952500"/>
          <p14:tracePt t="23675" x="8375650" y="965200"/>
          <p14:tracePt t="23691" x="8299450" y="971550"/>
          <p14:tracePt t="23708" x="8178800" y="971550"/>
          <p14:tracePt t="23725" x="8026400" y="965200"/>
          <p14:tracePt t="23741" x="7899400" y="927100"/>
          <p14:tracePt t="23758" x="7791450" y="863600"/>
          <p14:tracePt t="23775" x="7702550" y="806450"/>
          <p14:tracePt t="23791" x="7658100" y="749300"/>
          <p14:tracePt t="23808" x="7626350" y="698500"/>
          <p14:tracePt t="23830" x="7620000" y="641350"/>
          <p14:tracePt t="23851" x="7632700" y="596900"/>
          <p14:tracePt t="23867" x="7658100" y="577850"/>
          <p14:tracePt t="23878" x="7670800" y="577850"/>
          <p14:tracePt t="23891" x="7683500" y="571500"/>
          <p14:tracePt t="23908" x="7689850" y="571500"/>
          <p14:tracePt t="23925" x="7708900" y="565150"/>
          <p14:tracePt t="23941" x="7759700" y="565150"/>
          <p14:tracePt t="23958" x="7848600" y="565150"/>
          <p14:tracePt t="23975" x="7924800" y="577850"/>
          <p14:tracePt t="23992" x="7975600" y="590550"/>
          <p14:tracePt t="24011" x="8001000" y="603250"/>
          <p14:tracePt t="24025" x="8001000" y="609600"/>
          <p14:tracePt t="24042" x="8007350" y="609600"/>
          <p14:tracePt t="24058" x="8007350" y="615950"/>
          <p14:tracePt t="24196" x="8007350" y="622300"/>
          <p14:tracePt t="24436" x="7994650" y="628650"/>
          <p14:tracePt t="24499" x="7981950" y="635000"/>
          <p14:tracePt t="24525" x="7975600" y="635000"/>
          <p14:tracePt t="24546" x="7969250" y="641350"/>
          <p14:tracePt t="24558" x="7969250" y="647700"/>
          <p14:tracePt t="24575" x="7956550" y="654050"/>
          <p14:tracePt t="24618" x="7950200" y="654050"/>
          <p14:tracePt t="24708" x="7937500" y="654050"/>
          <p14:tracePt t="24733" x="7905750" y="673100"/>
          <p14:tracePt t="24747" x="7886700" y="679450"/>
          <p14:tracePt t="24760" x="7880350" y="685800"/>
          <p14:tracePt t="24775" x="7854950" y="685800"/>
          <p14:tracePt t="24791" x="7835900" y="685800"/>
          <p14:tracePt t="24808" x="7829550" y="685800"/>
          <p14:tracePt t="24825" x="7823200" y="685800"/>
          <p14:tracePt t="24842" x="7772400" y="698500"/>
          <p14:tracePt t="24858" x="7689850" y="730250"/>
          <p14:tracePt t="24875" x="7575550" y="774700"/>
          <p14:tracePt t="24891" x="7524750" y="806450"/>
          <p14:tracePt t="24908" x="7505700" y="844550"/>
          <p14:tracePt t="24925" x="7473950" y="927100"/>
          <p14:tracePt t="24941" x="7448550" y="1117600"/>
          <p14:tracePt t="24958" x="7435850" y="1466850"/>
          <p14:tracePt t="24975" x="7442200" y="2070100"/>
          <p14:tracePt t="24991" x="7442200" y="2755900"/>
          <p14:tracePt t="25008" x="7454900" y="3257550"/>
          <p14:tracePt t="25025" x="7524750" y="3632200"/>
          <p14:tracePt t="25042" x="7670800" y="4114800"/>
          <p14:tracePt t="25058" x="7766050" y="4400550"/>
          <p14:tracePt t="25075" x="7848600" y="4648200"/>
          <p14:tracePt t="25091" x="7842250" y="4806950"/>
          <p14:tracePt t="25108" x="7747000" y="4889500"/>
          <p14:tracePt t="25125" x="7575550" y="4838700"/>
          <p14:tracePt t="25141" x="7410450" y="4673600"/>
          <p14:tracePt t="25158" x="7353300" y="4565650"/>
          <p14:tracePt t="25177" x="7340600" y="4533900"/>
          <p14:tracePt t="25236" x="7340600" y="4527550"/>
          <p14:tracePt t="25248" x="7353300" y="4527550"/>
          <p14:tracePt t="25258" x="7461250" y="4521200"/>
          <p14:tracePt t="25275" x="7594600" y="4514850"/>
          <p14:tracePt t="25291" x="7689850" y="4508500"/>
          <p14:tracePt t="25308" x="7708900" y="4508500"/>
          <p14:tracePt t="25325" x="7708900" y="4572000"/>
          <p14:tracePt t="25342" x="7632700" y="4667250"/>
          <p14:tracePt t="25362" x="7359650" y="4876800"/>
          <p14:tracePt t="25375" x="7200900" y="5003800"/>
          <p14:tracePt t="25391" x="6851650" y="5264150"/>
          <p14:tracePt t="25408" x="6381750" y="5600700"/>
          <p14:tracePt t="25425" x="6184900" y="5708650"/>
          <p14:tracePt t="25442" x="5886450" y="5911850"/>
          <p14:tracePt t="25458" x="5861050" y="5962650"/>
          <p14:tracePt t="25475" x="5854700" y="5981700"/>
          <p14:tracePt t="25492" x="5867400" y="6007100"/>
          <p14:tracePt t="25508" x="5880100" y="6038850"/>
          <p14:tracePt t="25525" x="5886450" y="6070600"/>
          <p14:tracePt t="25542" x="5880100" y="6089650"/>
          <p14:tracePt t="25558" x="5854700" y="6108700"/>
          <p14:tracePt t="25576" x="5822950" y="6127750"/>
          <p14:tracePt t="25603" x="5842000" y="6165850"/>
          <p14:tracePt t="25620" x="5880100" y="6184900"/>
          <p14:tracePt t="25636" x="5899150" y="6210300"/>
          <p14:tracePt t="25652" x="5911850" y="6210300"/>
          <p14:tracePt t="25675" x="5848350" y="6159500"/>
          <p14:tracePt t="25691" x="5753100" y="6108700"/>
          <p14:tracePt t="25708" x="5753100" y="5981700"/>
          <p14:tracePt t="25725" x="5803900" y="5861050"/>
          <p14:tracePt t="25741" x="5848350" y="5734050"/>
          <p14:tracePt t="25758" x="5848350" y="5657850"/>
          <p14:tracePt t="25778" x="5784850" y="5575300"/>
          <p14:tracePt t="25791" x="5746750" y="5480050"/>
          <p14:tracePt t="25808" x="5734050" y="5359400"/>
          <p14:tracePt t="25825" x="5759450" y="5295900"/>
          <p14:tracePt t="25826" x="5803900" y="5283200"/>
          <p14:tracePt t="25842" x="5848350" y="5283200"/>
          <p14:tracePt t="25844" x="5886450" y="5283200"/>
          <p14:tracePt t="25858" x="5975350" y="5321300"/>
          <p14:tracePt t="25875" x="6013450" y="5359400"/>
          <p14:tracePt t="25891" x="6013450" y="5429250"/>
          <p14:tracePt t="25909" x="6000750" y="5499100"/>
          <p14:tracePt t="25925" x="6019800" y="5568950"/>
          <p14:tracePt t="25941" x="6038850" y="5607050"/>
          <p14:tracePt t="25958" x="6064250" y="5651500"/>
          <p14:tracePt t="25975" x="6096000" y="5746750"/>
          <p14:tracePt t="25991" x="6108700" y="5867400"/>
          <p14:tracePt t="26008" x="6089650" y="6000750"/>
          <p14:tracePt t="26025" x="6013450" y="6115050"/>
          <p14:tracePt t="26042" x="5930900" y="6184900"/>
          <p14:tracePt t="26058" x="5886450" y="6210300"/>
          <p14:tracePt t="26079" x="5791200" y="6223000"/>
          <p14:tracePt t="26092" x="5537200" y="6223000"/>
          <p14:tracePt t="26108" x="5054600" y="6223000"/>
          <p14:tracePt t="26125" x="4527550" y="6191250"/>
          <p14:tracePt t="26141" x="4089400" y="6184900"/>
          <p14:tracePt t="26158" x="3860800" y="6184900"/>
          <p14:tracePt t="26175" x="3740150" y="6184900"/>
          <p14:tracePt t="26191" x="3651250" y="6216650"/>
          <p14:tracePt t="26209" x="3517900" y="6254750"/>
          <p14:tracePt t="26230" x="3270250" y="6261100"/>
          <p14:tracePt t="26243" x="3117850" y="6267450"/>
          <p14:tracePt t="26258" x="3028950" y="6267450"/>
          <p14:tracePt t="26275" x="3022600" y="6267450"/>
          <p14:tracePt t="26291" x="3009900" y="6261100"/>
          <p14:tracePt t="26312" x="2959100" y="6235700"/>
          <p14:tracePt t="26327" x="2813050" y="6197600"/>
          <p14:tracePt t="26341" x="2724150" y="6153150"/>
          <p14:tracePt t="26358" x="2749550" y="6089650"/>
          <p14:tracePt t="26375" x="2889250" y="6007100"/>
          <p14:tracePt t="26391" x="3054350" y="5918200"/>
          <p14:tracePt t="26408" x="3067050" y="5911850"/>
          <p14:tracePt t="26442" x="3086100" y="5905500"/>
          <p14:tracePt t="26458" x="3155950" y="5905500"/>
          <p14:tracePt t="26475" x="3232150" y="5937250"/>
          <p14:tracePt t="26491" x="3302000" y="5956300"/>
          <p14:tracePt t="26508" x="3340100" y="5988050"/>
          <p14:tracePt t="26528" x="3346450" y="6026150"/>
          <p14:tracePt t="26541" x="3352800" y="6032500"/>
          <p14:tracePt t="26558" x="3352800" y="6045200"/>
          <p14:tracePt t="26575" x="3365500" y="6051550"/>
          <p14:tracePt t="26591" x="3365500" y="6057900"/>
          <p14:tracePt t="26625" x="3359150" y="6057900"/>
          <p14:tracePt t="26641" x="3352800" y="6070600"/>
          <p14:tracePt t="26658" x="3346450" y="6076950"/>
          <p14:tracePt t="26675" x="3346450" y="6083300"/>
          <p14:tracePt t="26722" x="3352800" y="6083300"/>
          <p14:tracePt t="26747" x="3359150" y="6083300"/>
          <p14:tracePt t="26757" x="3365500" y="6083300"/>
          <p14:tracePt t="26779" x="3371850" y="6083300"/>
          <p14:tracePt t="26802" x="3378200" y="6083300"/>
          <p14:tracePt t="27424" x="3384550" y="6089650"/>
          <p14:tracePt t="27454" x="3409950" y="6096000"/>
          <p14:tracePt t="27475" x="3473450" y="6121400"/>
          <p14:tracePt t="27494" x="3606800" y="6146800"/>
          <p14:tracePt t="27525" x="3803650" y="6153150"/>
          <p14:tracePt t="27542" x="3848100" y="6159500"/>
          <p14:tracePt t="27558" x="3867150" y="6159500"/>
          <p14:tracePt t="27575" x="3873500" y="6159500"/>
          <p14:tracePt t="27629" x="3911600" y="6153150"/>
          <p14:tracePt t="27659" x="4025900" y="6140450"/>
          <p14:tracePt t="27692" x="4210050" y="6140450"/>
          <p14:tracePt t="27717" x="4438650" y="6153150"/>
          <p14:tracePt t="27739" x="4902200" y="6165850"/>
          <p14:tracePt t="27760" x="5162550" y="6165850"/>
          <p14:tracePt t="27775" x="5327650" y="6172200"/>
          <p14:tracePt t="27791" x="5429250" y="6172200"/>
          <p14:tracePt t="27808" x="5461000" y="6172200"/>
          <p14:tracePt t="27834" x="5467350" y="6178550"/>
          <p14:tracePt t="27860" x="5480050" y="6178550"/>
          <p14:tracePt t="27875" x="5530850" y="6178550"/>
          <p14:tracePt t="27893" x="5600700" y="6178550"/>
          <p14:tracePt t="27908" x="5727700" y="6178550"/>
          <p14:tracePt t="27925" x="5899150" y="6216650"/>
          <p14:tracePt t="27941" x="6146800" y="6267450"/>
          <p14:tracePt t="27958" x="6438900" y="6292850"/>
          <p14:tracePt t="27975" x="6604000" y="6292850"/>
          <p14:tracePt t="27993" x="6705600" y="6299200"/>
          <p14:tracePt t="28008" x="6743700" y="6299200"/>
          <p14:tracePt t="28059" x="6756400" y="6299200"/>
          <p14:tracePt t="28070" x="6781800" y="6299200"/>
          <p14:tracePt t="28082" x="6870700" y="6299200"/>
          <p14:tracePt t="28092" x="6921500" y="6299200"/>
          <p14:tracePt t="28108" x="7004050" y="6299200"/>
          <p14:tracePt t="28125" x="7048500" y="6299200"/>
          <p14:tracePt t="28141" x="7067550" y="6299200"/>
          <p14:tracePt t="28175" x="7073900" y="6299200"/>
          <p14:tracePt t="28195" x="7080250" y="6299200"/>
          <p14:tracePt t="28291" x="7073900" y="6299200"/>
          <p14:tracePt t="28311" x="7067550" y="6299200"/>
          <p14:tracePt t="28329" x="7048500" y="6305550"/>
          <p14:tracePt t="28343" x="7029450" y="6311900"/>
          <p14:tracePt t="28358" x="6997700" y="6311900"/>
          <p14:tracePt t="28375" x="6934200" y="6318250"/>
          <p14:tracePt t="28391" x="6870700" y="6318250"/>
          <p14:tracePt t="28412" x="6769100" y="6318250"/>
          <p14:tracePt t="28427" x="6699250" y="6292850"/>
          <p14:tracePt t="28442" x="6584950" y="6235700"/>
          <p14:tracePt t="28458" x="6470650" y="6159500"/>
          <p14:tracePt t="28475" x="6375400" y="6115050"/>
          <p14:tracePt t="28491" x="6318250" y="6076950"/>
          <p14:tracePt t="28525" x="6318250" y="6057900"/>
          <p14:tracePt t="28541" x="6350000" y="6019800"/>
          <p14:tracePt t="28548" x="6394450" y="5994400"/>
          <p14:tracePt t="28569" x="6464300" y="5975350"/>
          <p14:tracePt t="28571" x="6508750" y="5962650"/>
          <p14:tracePt t="28583" x="6553200" y="5962650"/>
          <p14:tracePt t="28595" x="6629400" y="5962650"/>
          <p14:tracePt t="28608" x="6673850" y="5962650"/>
          <p14:tracePt t="28625" x="6731000" y="5981700"/>
          <p14:tracePt t="28642" x="6794500" y="6000750"/>
          <p14:tracePt t="28658" x="6807200" y="6013450"/>
          <p14:tracePt t="28732" x="6807200" y="6019800"/>
          <p14:tracePt t="28766" x="6807200" y="6026150"/>
          <p14:tracePt t="28854" x="6813550" y="6026150"/>
          <p14:tracePt t="28877" x="6902450" y="6051550"/>
          <p14:tracePt t="28893" x="7035800" y="6083300"/>
          <p14:tracePt t="28908" x="7156450" y="6102350"/>
          <p14:tracePt t="28925" x="7245350" y="6108700"/>
          <p14:tracePt t="28941" x="7296150" y="6115050"/>
          <p14:tracePt t="28958" x="7327900" y="6127750"/>
          <p14:tracePt t="28981" x="7416800" y="6153150"/>
          <p14:tracePt t="29000" x="7537450" y="6191250"/>
          <p14:tracePt t="29013" x="7677150" y="6223000"/>
          <p14:tracePt t="29025" x="7740650" y="6242050"/>
          <p14:tracePt t="29042" x="7912100" y="6305550"/>
          <p14:tracePt t="29058" x="7994650" y="6343650"/>
          <p14:tracePt t="29075" x="8064500" y="6369050"/>
          <p14:tracePt t="29091" x="8121650" y="6400800"/>
          <p14:tracePt t="29108" x="8178800" y="6419850"/>
          <p14:tracePt t="29125" x="8197850" y="6426200"/>
          <p14:tracePt t="29167" x="8197850" y="6432550"/>
          <p14:tracePt t="29176" x="8197850" y="6438900"/>
          <p14:tracePt t="29191" x="8197850" y="6451600"/>
          <p14:tracePt t="29208" x="8204200" y="6477000"/>
          <p14:tracePt t="29225" x="8235950" y="6496050"/>
          <p14:tracePt t="29242" x="8255000" y="6515100"/>
          <p14:tracePt t="29283" x="8255000" y="6521450"/>
          <p14:tracePt t="29298" x="8255000" y="6527800"/>
          <p14:tracePt t="29308" x="8255000" y="6540500"/>
          <p14:tracePt t="29325" x="8255000" y="6553200"/>
          <p14:tracePt t="29341" x="8255000" y="6572250"/>
          <p14:tracePt t="29358" x="8255000" y="6578600"/>
          <p14:tracePt t="29375" x="8242300" y="6591300"/>
          <p14:tracePt t="29391" x="8223250" y="6610350"/>
          <p14:tracePt t="29408" x="8191500" y="6629400"/>
          <p14:tracePt t="29425" x="8140700" y="6661150"/>
          <p14:tracePt t="29426" x="8108950" y="6667500"/>
          <p14:tracePt t="29442" x="8039100" y="6673850"/>
          <p14:tracePt t="29458" x="7994650" y="6673850"/>
          <p14:tracePt t="29475" x="7943850" y="6654800"/>
          <p14:tracePt t="29491" x="7874000" y="6597650"/>
          <p14:tracePt t="29508" x="7804150" y="6527800"/>
          <p14:tracePt t="29525" x="7766050" y="6426200"/>
          <p14:tracePt t="29541" x="7759700" y="6318250"/>
          <p14:tracePt t="29558" x="7797800" y="6172200"/>
          <p14:tracePt t="29575" x="7848600" y="6076950"/>
          <p14:tracePt t="29593" x="7943850" y="6032500"/>
          <p14:tracePt t="29619" x="8255000" y="5981700"/>
          <p14:tracePt t="29632" x="8356600" y="5981700"/>
          <p14:tracePt t="29643" x="8528050" y="5994400"/>
          <p14:tracePt t="29658" x="8623300" y="6007100"/>
          <p14:tracePt t="29675" x="8667750" y="6013450"/>
          <p14:tracePt t="29691" x="8686800" y="6026150"/>
          <p14:tracePt t="29708" x="8693150" y="6051550"/>
          <p14:tracePt t="29727" x="8693150" y="6102350"/>
          <p14:tracePt t="29750" x="8642350" y="6223000"/>
          <p14:tracePt t="29772" x="8585200" y="6267450"/>
          <p14:tracePt t="29784" x="8572500" y="6273800"/>
          <p14:tracePt t="29798" x="8540750" y="6286500"/>
          <p14:tracePt t="29808" x="8521700" y="6286500"/>
          <p14:tracePt t="29825" x="8483600" y="6292850"/>
          <p14:tracePt t="29843" x="8458200" y="6292850"/>
          <p14:tracePt t="29858" x="8451850" y="6292850"/>
          <p14:tracePt t="29980" x="8451850" y="6299200"/>
          <p14:tracePt t="30011" x="8439150" y="6311900"/>
          <p14:tracePt t="30060" x="8439150" y="6318250"/>
          <p14:tracePt t="30094" x="8432800" y="6324600"/>
          <p14:tracePt t="30116" x="8420100" y="6337300"/>
          <p14:tracePt t="30136" x="8420100" y="6343650"/>
          <p14:tracePt t="30179" x="8407400" y="6343650"/>
          <p14:tracePt t="30189" x="8394700" y="6343650"/>
          <p14:tracePt t="30198" x="8375650" y="6343650"/>
          <p14:tracePt t="30208" x="8356600" y="6343650"/>
          <p14:tracePt t="30225" x="8267700" y="6343650"/>
          <p14:tracePt t="30242" x="8064500" y="6350000"/>
          <p14:tracePt t="30258" x="7905750" y="6356350"/>
          <p14:tracePt t="30275" x="7727950" y="6356350"/>
          <p14:tracePt t="30291" x="7518400" y="6356350"/>
          <p14:tracePt t="30308" x="7334250" y="6350000"/>
          <p14:tracePt t="30325" x="7156450" y="6337300"/>
          <p14:tracePt t="30343" x="6940550" y="6318250"/>
          <p14:tracePt t="30364" x="6343650" y="6229350"/>
          <p14:tracePt t="30380" x="5867400" y="6121400"/>
          <p14:tracePt t="30391" x="5594350" y="6057900"/>
          <p14:tracePt t="30408" x="5118100" y="5956300"/>
          <p14:tracePt t="30425" x="4692650" y="5848350"/>
          <p14:tracePt t="30442" x="3994150" y="5772150"/>
          <p14:tracePt t="30458" x="3454400" y="5740400"/>
          <p14:tracePt t="30475" x="2984500" y="5715000"/>
          <p14:tracePt t="30491" x="2762250" y="5689600"/>
          <p14:tracePt t="30508" x="2724150" y="5670550"/>
          <p14:tracePt t="30525" x="2698750" y="5676900"/>
          <p14:tracePt t="30541" x="2660650" y="5708650"/>
          <p14:tracePt t="30558" x="2590800" y="5765800"/>
          <p14:tracePt t="30575" x="2559050" y="5791200"/>
          <p14:tracePt t="30591" x="2533650" y="5803900"/>
          <p14:tracePt t="30608" x="2514600" y="5822950"/>
          <p14:tracePt t="30625" x="2508250" y="5835650"/>
          <p14:tracePt t="30626" x="2501900" y="5842000"/>
          <p14:tracePt t="30642" x="2501900" y="5854700"/>
          <p14:tracePt t="30658" x="2527300" y="5886450"/>
          <p14:tracePt t="30675" x="2552700" y="5905500"/>
          <p14:tracePt t="30692" x="2622550" y="5905500"/>
          <p14:tracePt t="30708" x="2679700" y="5911850"/>
          <p14:tracePt t="30725" x="2762250" y="5911850"/>
          <p14:tracePt t="30741" x="2914650" y="5829300"/>
          <p14:tracePt t="30758" x="3028950" y="5734050"/>
          <p14:tracePt t="30775" x="3073400" y="5683250"/>
          <p14:tracePt t="30792" x="3136900" y="5549900"/>
          <p14:tracePt t="30808" x="3213100" y="5410200"/>
          <p14:tracePt t="30825" x="3308350" y="5245100"/>
          <p14:tracePt t="30842" x="3492500" y="5060950"/>
          <p14:tracePt t="30858" x="3670300" y="4946650"/>
          <p14:tracePt t="30875" x="3848100" y="4876800"/>
          <p14:tracePt t="30892" x="4013200" y="4806950"/>
          <p14:tracePt t="30908" x="4171950" y="4756150"/>
          <p14:tracePt t="30925" x="4349750" y="4718050"/>
          <p14:tracePt t="30941" x="4629150" y="4692650"/>
          <p14:tracePt t="30958" x="5022850" y="4692650"/>
          <p14:tracePt t="30975" x="5524500" y="4692650"/>
          <p14:tracePt t="30991" x="6051550" y="4718050"/>
          <p14:tracePt t="31008" x="6673850" y="4756150"/>
          <p14:tracePt t="31029" x="7905750" y="4819650"/>
          <p14:tracePt t="31044" x="8839200" y="4889500"/>
          <p14:tracePt t="33820" x="9105900" y="4464050"/>
          <p14:tracePt t="33851" x="8953500" y="4394200"/>
          <p14:tracePt t="33867" x="8909050" y="4375150"/>
          <p14:tracePt t="33882" x="8870950" y="4368800"/>
          <p14:tracePt t="33898" x="8826500" y="4362450"/>
          <p14:tracePt t="33912" x="8807450" y="4349750"/>
          <p14:tracePt t="33925" x="8782050" y="4343400"/>
          <p14:tracePt t="33942" x="8782050" y="4337050"/>
          <p14:tracePt t="34335" x="8775700" y="4337050"/>
          <p14:tracePt t="34468" x="8756650" y="4337050"/>
          <p14:tracePt t="34492" x="8553450" y="4318000"/>
          <p14:tracePt t="34510" x="8324850" y="4305300"/>
          <p14:tracePt t="34525" x="8051800" y="4305300"/>
          <p14:tracePt t="34541" x="7804150" y="4311650"/>
          <p14:tracePt t="34558" x="7664450" y="4318000"/>
          <p14:tracePt t="34575" x="7600950" y="4337050"/>
          <p14:tracePt t="34592" x="7594600" y="4343400"/>
          <p14:tracePt t="34625" x="7581900" y="4343400"/>
          <p14:tracePt t="34642" x="7569200" y="4368800"/>
          <p14:tracePt t="34658" x="7575550" y="4419600"/>
          <p14:tracePt t="34675" x="7753350" y="4552950"/>
          <p14:tracePt t="34691" x="8115300" y="4648200"/>
          <p14:tracePt t="34708" x="8483600" y="4648200"/>
          <p14:tracePt t="34725" x="8553450" y="4648200"/>
          <p14:tracePt t="34770" x="8705850" y="4711700"/>
          <p14:tracePt t="34780" x="8953500" y="4826000"/>
          <p14:tracePt t="34843" x="8921750" y="4889500"/>
          <p14:tracePt t="34852" x="8382000" y="4819650"/>
          <p14:tracePt t="34864" x="7626350" y="4749800"/>
          <p14:tracePt t="34875" x="5791200" y="4419600"/>
          <p14:tracePt t="34891" x="3841750" y="3841750"/>
          <p14:tracePt t="34909" x="1682750" y="3130550"/>
          <p14:tracePt t="34976" x="7510463" y="909638"/>
          <p14:tracePt t="34978" x="6927850" y="773113"/>
          <p14:tracePt t="34993" x="6521450" y="669925"/>
          <p14:tracePt t="35002" x="6083300" y="527050"/>
          <p14:tracePt t="35018" x="5970588" y="501650"/>
          <p14:tracePt t="35019" x="5883275" y="461963"/>
          <p14:tracePt t="35033" x="5795963" y="422275"/>
          <p14:tracePt t="35035" x="5708650" y="382588"/>
          <p14:tracePt t="35052" x="5580063" y="319088"/>
          <p14:tracePt t="35059" x="5564188" y="279400"/>
          <p14:tracePt t="35075" x="5635625" y="142875"/>
          <p14:tracePt t="35087" x="5780088" y="95250"/>
          <p14:tracePt t="35171" x="5795963" y="95250"/>
          <p14:tracePt t="35190" x="5891213" y="111125"/>
          <p14:tracePt t="35206" x="6002338" y="142875"/>
          <p14:tracePt t="35220" x="6026150" y="142875"/>
          <p14:tracePt t="35240" x="5946775" y="142875"/>
          <p14:tracePt t="35260" x="5708650" y="79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DFF81-D88A-4E2C-B9F2-A0F455CAB287}"/>
              </a:ext>
            </a:extLst>
          </p:cNvPr>
          <p:cNvSpPr>
            <a:spLocks noGrp="1"/>
          </p:cNvSpPr>
          <p:nvPr>
            <p:ph type="title"/>
          </p:nvPr>
        </p:nvSpPr>
        <p:spPr/>
        <p:txBody>
          <a:bodyPr/>
          <a:lstStyle/>
          <a:p>
            <a:r>
              <a:rPr lang="en-US" altLang="ja-JP" dirty="0"/>
              <a:t>The other space-based data</a:t>
            </a:r>
            <a:endParaRPr kumimoji="1" lang="ja-JP" altLang="en-US" dirty="0"/>
          </a:p>
        </p:txBody>
      </p:sp>
      <p:sp>
        <p:nvSpPr>
          <p:cNvPr id="3" name="コンテンツ プレースホルダー 2">
            <a:extLst>
              <a:ext uri="{FF2B5EF4-FFF2-40B4-BE49-F238E27FC236}">
                <a16:creationId xmlns:a16="http://schemas.microsoft.com/office/drawing/2014/main" id="{95AAC345-6A26-4181-A954-3D26C1F9513A}"/>
              </a:ext>
            </a:extLst>
          </p:cNvPr>
          <p:cNvSpPr>
            <a:spLocks noGrp="1"/>
          </p:cNvSpPr>
          <p:nvPr>
            <p:ph idx="1"/>
          </p:nvPr>
        </p:nvSpPr>
        <p:spPr/>
        <p:txBody>
          <a:bodyPr/>
          <a:lstStyle/>
          <a:p>
            <a:r>
              <a:rPr lang="en-US" altLang="ja-JP" sz="2400" dirty="0"/>
              <a:t>There are some space-based data not used in JMA NWP Systems</a:t>
            </a:r>
          </a:p>
          <a:p>
            <a:pPr lvl="1"/>
            <a:r>
              <a:rPr lang="en-US" altLang="ja-JP" sz="2000" dirty="0"/>
              <a:t>Cloud radar: CPR/</a:t>
            </a:r>
            <a:r>
              <a:rPr lang="en-US" altLang="ja-JP" sz="2000" dirty="0" err="1"/>
              <a:t>Cloudsat</a:t>
            </a:r>
            <a:endParaRPr lang="en-US" altLang="ja-JP" sz="2000" dirty="0"/>
          </a:p>
          <a:p>
            <a:pPr lvl="1"/>
            <a:r>
              <a:rPr kumimoji="1" lang="en-US" altLang="ja-JP" sz="2000" dirty="0"/>
              <a:t>Lidar: </a:t>
            </a:r>
            <a:r>
              <a:rPr lang="en-US" altLang="ja-JP" sz="2000" dirty="0"/>
              <a:t>CALIOP/CALIPSO </a:t>
            </a:r>
          </a:p>
          <a:p>
            <a:pPr lvl="1"/>
            <a:r>
              <a:rPr kumimoji="1" lang="en-US" altLang="ja-JP" sz="2000" dirty="0"/>
              <a:t>Doppler Wind Lidar: ADM Aeolus</a:t>
            </a:r>
          </a:p>
          <a:p>
            <a:r>
              <a:rPr kumimoji="1" lang="en-US" altLang="ja-JP" sz="2400" dirty="0"/>
              <a:t>While the data are not used in JMA dat</a:t>
            </a:r>
            <a:r>
              <a:rPr lang="en-US" altLang="ja-JP" sz="2400" dirty="0"/>
              <a:t>a assimilation, they provide the valuable information for NWP evaluation.</a:t>
            </a:r>
          </a:p>
          <a:p>
            <a:r>
              <a:rPr lang="en-US" altLang="ja-JP" sz="2400" dirty="0"/>
              <a:t>Some advanced NWP centers such as ECMWF already started using the Doppler Wind Lidar data (as wind velocity along beam) and reported that the data have large positive impact on NWP performance.</a:t>
            </a:r>
          </a:p>
          <a:p>
            <a:pPr lvl="1"/>
            <a:r>
              <a:rPr lang="en-US" altLang="ja-JP" sz="2000" dirty="0"/>
              <a:t>JMA is also assessing the impact.</a:t>
            </a:r>
          </a:p>
          <a:p>
            <a:pPr lvl="1"/>
            <a:endParaRPr lang="en-US" altLang="ja-JP" sz="2000" dirty="0"/>
          </a:p>
        </p:txBody>
      </p:sp>
      <p:sp>
        <p:nvSpPr>
          <p:cNvPr id="4" name="スライド番号プレースホルダー 3"/>
          <p:cNvSpPr>
            <a:spLocks noGrp="1"/>
          </p:cNvSpPr>
          <p:nvPr>
            <p:ph type="sldNum" sz="quarter" idx="11"/>
          </p:nvPr>
        </p:nvSpPr>
        <p:spPr/>
        <p:txBody>
          <a:bodyPr/>
          <a:lstStyle/>
          <a:p>
            <a:fld id="{6342A8B7-F5D2-403C-BD2C-82FD804B2FB8}" type="slidenum">
              <a:rPr kumimoji="1" lang="ja-JP" altLang="en-US" smtClean="0"/>
              <a:t>11</a:t>
            </a:fld>
            <a:endParaRPr kumimoji="1" lang="ja-JP" altLang="en-US"/>
          </a:p>
        </p:txBody>
      </p:sp>
      <p:pic>
        <p:nvPicPr>
          <p:cNvPr id="5" name="オーディオ 4">
            <a:hlinkClick r:id="" action="ppaction://media"/>
            <a:extLst>
              <a:ext uri="{FF2B5EF4-FFF2-40B4-BE49-F238E27FC236}">
                <a16:creationId xmlns:a16="http://schemas.microsoft.com/office/drawing/2014/main" id="{32A57EF1-F722-49E2-8B3E-8BCB757200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5823543"/>
      </p:ext>
    </p:extLst>
  </p:cSld>
  <p:clrMapOvr>
    <a:masterClrMapping/>
  </p:clrMapOvr>
  <mc:AlternateContent xmlns:mc="http://schemas.openxmlformats.org/markup-compatibility/2006" xmlns:p14="http://schemas.microsoft.com/office/powerpoint/2010/main">
    <mc:Choice Requires="p14">
      <p:transition spd="slow" p14:dur="2000" advTm="56922"/>
    </mc:Choice>
    <mc:Fallback xmlns="">
      <p:transition spd="slow" advTm="5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66499FD-108A-4585-AB40-2506B9F337FF}"/>
              </a:ext>
            </a:extLst>
          </p:cNvPr>
          <p:cNvSpPr>
            <a:spLocks noGrp="1"/>
          </p:cNvSpPr>
          <p:nvPr>
            <p:ph type="title"/>
          </p:nvPr>
        </p:nvSpPr>
        <p:spPr/>
        <p:txBody>
          <a:bodyPr/>
          <a:lstStyle/>
          <a:p>
            <a:r>
              <a:rPr lang="en-US" altLang="ja-JP" dirty="0"/>
              <a:t>Future Vision</a:t>
            </a:r>
            <a:endParaRPr lang="ja-JP" altLang="en-US" dirty="0"/>
          </a:p>
        </p:txBody>
      </p:sp>
      <p:sp>
        <p:nvSpPr>
          <p:cNvPr id="5" name="テキスト プレースホルダー 4">
            <a:extLst>
              <a:ext uri="{FF2B5EF4-FFF2-40B4-BE49-F238E27FC236}">
                <a16:creationId xmlns:a16="http://schemas.microsoft.com/office/drawing/2014/main" id="{498C9A74-003B-4C22-BC35-DF20C3FBD0F9}"/>
              </a:ext>
            </a:extLst>
          </p:cNvPr>
          <p:cNvSpPr>
            <a:spLocks noGrp="1"/>
          </p:cNvSpPr>
          <p:nvPr>
            <p:ph type="body" idx="1"/>
          </p:nvPr>
        </p:nvSpPr>
        <p:spPr/>
        <p:txBody>
          <a:bodyPr/>
          <a:lstStyle/>
          <a:p>
            <a:endParaRPr lang="ja-JP" altLang="en-US"/>
          </a:p>
        </p:txBody>
      </p:sp>
      <p:sp>
        <p:nvSpPr>
          <p:cNvPr id="2" name="スライド番号プレースホルダー 1"/>
          <p:cNvSpPr>
            <a:spLocks noGrp="1"/>
          </p:cNvSpPr>
          <p:nvPr>
            <p:ph type="sldNum" sz="quarter" idx="11"/>
          </p:nvPr>
        </p:nvSpPr>
        <p:spPr/>
        <p:txBody>
          <a:bodyPr/>
          <a:lstStyle/>
          <a:p>
            <a:fld id="{6342A8B7-F5D2-403C-BD2C-82FD804B2FB8}" type="slidenum">
              <a:rPr kumimoji="1" lang="ja-JP" altLang="en-US" smtClean="0"/>
              <a:t>12</a:t>
            </a:fld>
            <a:endParaRPr kumimoji="1" lang="ja-JP" altLang="en-US"/>
          </a:p>
        </p:txBody>
      </p:sp>
      <p:pic>
        <p:nvPicPr>
          <p:cNvPr id="3" name="オーディオ 2">
            <a:hlinkClick r:id="" action="ppaction://media"/>
            <a:extLst>
              <a:ext uri="{FF2B5EF4-FFF2-40B4-BE49-F238E27FC236}">
                <a16:creationId xmlns:a16="http://schemas.microsoft.com/office/drawing/2014/main" id="{1D2E32D7-06B8-46CF-BCFA-B1876C7DD9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7622611"/>
      </p:ext>
    </p:extLst>
  </p:cSld>
  <p:clrMapOvr>
    <a:masterClrMapping/>
  </p:clrMapOvr>
  <mc:AlternateContent xmlns:mc="http://schemas.openxmlformats.org/markup-compatibility/2006" xmlns:p14="http://schemas.microsoft.com/office/powerpoint/2010/main">
    <mc:Choice Requires="p14">
      <p:transition spd="slow" p14:dur="2000" advTm="4886"/>
    </mc:Choice>
    <mc:Fallback xmlns="">
      <p:transition spd="slow" advTm="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928C65-1CF2-4542-B72B-7D2A77F50FBC}"/>
              </a:ext>
            </a:extLst>
          </p:cNvPr>
          <p:cNvSpPr>
            <a:spLocks noGrp="1"/>
          </p:cNvSpPr>
          <p:nvPr>
            <p:ph type="title"/>
          </p:nvPr>
        </p:nvSpPr>
        <p:spPr/>
        <p:txBody>
          <a:bodyPr/>
          <a:lstStyle/>
          <a:p>
            <a:r>
              <a:rPr kumimoji="1" lang="en-US" altLang="ja-JP" dirty="0"/>
              <a:t>Future Vision</a:t>
            </a:r>
            <a:endParaRPr kumimoji="1" lang="ja-JP" altLang="en-US" dirty="0"/>
          </a:p>
        </p:txBody>
      </p:sp>
      <p:sp>
        <p:nvSpPr>
          <p:cNvPr id="3" name="コンテンツ プレースホルダー 2">
            <a:extLst>
              <a:ext uri="{FF2B5EF4-FFF2-40B4-BE49-F238E27FC236}">
                <a16:creationId xmlns:a16="http://schemas.microsoft.com/office/drawing/2014/main" id="{77EB43D7-647D-4E41-A628-BAECEDC39C28}"/>
              </a:ext>
            </a:extLst>
          </p:cNvPr>
          <p:cNvSpPr>
            <a:spLocks noGrp="1"/>
          </p:cNvSpPr>
          <p:nvPr>
            <p:ph idx="1"/>
          </p:nvPr>
        </p:nvSpPr>
        <p:spPr/>
        <p:txBody>
          <a:bodyPr/>
          <a:lstStyle/>
          <a:p>
            <a:r>
              <a:rPr lang="en-US" altLang="ja-JP" sz="2400" dirty="0"/>
              <a:t>WMO published “Vision for the WMO Integrated Global Observing System (WIGOS) in 2040” in 2019, which replace “Vision for the Global Observing System (GOS) in 2025” published in 2009. </a:t>
            </a:r>
          </a:p>
          <a:p>
            <a:pPr lvl="1"/>
            <a:r>
              <a:rPr lang="en-US" altLang="ja-JP" sz="2000" dirty="0"/>
              <a:t>The vision provides target to guide the evolution of the WMO WIGOS.</a:t>
            </a:r>
          </a:p>
          <a:p>
            <a:pPr lvl="1"/>
            <a:r>
              <a:rPr lang="en-US" altLang="ja-JP" sz="2000" dirty="0"/>
              <a:t>The vision is composed by “space-based observing system components” and “surface-based observing system components”</a:t>
            </a:r>
          </a:p>
          <a:p>
            <a:pPr lvl="1"/>
            <a:r>
              <a:rPr lang="en-US" altLang="ja-JP" sz="2000" dirty="0"/>
              <a:t>The “space-based observing system components” are divided into the four categories.</a:t>
            </a:r>
          </a:p>
          <a:p>
            <a:pPr lvl="2"/>
            <a:r>
              <a:rPr lang="en-US" altLang="ja-JP" sz="1800" b="1" dirty="0"/>
              <a:t>Subcomponent 1: Backbone system with specified orbital configuration and measurement approaches</a:t>
            </a:r>
          </a:p>
          <a:p>
            <a:pPr lvl="2"/>
            <a:r>
              <a:rPr lang="en-US" altLang="ja-JP" sz="1800" dirty="0"/>
              <a:t>Subcomponent 2: Backbone system with open orbit configuration and flexibility to optimize implementation</a:t>
            </a:r>
          </a:p>
          <a:p>
            <a:pPr lvl="2"/>
            <a:r>
              <a:rPr lang="en-US" altLang="ja-JP" sz="1800" dirty="0"/>
              <a:t>Subcomponent 3: Operational pathfinders and technology and science demonstrators</a:t>
            </a:r>
          </a:p>
          <a:p>
            <a:pPr lvl="2"/>
            <a:r>
              <a:rPr lang="en-US" altLang="ja-JP" sz="1800" dirty="0"/>
              <a:t>Subcomponent 4: Additional capabilities</a:t>
            </a:r>
          </a:p>
          <a:p>
            <a:pPr lvl="2"/>
            <a:endParaRPr lang="ja-JP" altLang="en-US" sz="1800" dirty="0"/>
          </a:p>
        </p:txBody>
      </p:sp>
      <p:sp>
        <p:nvSpPr>
          <p:cNvPr id="4" name="スライド番号プレースホルダー 3"/>
          <p:cNvSpPr>
            <a:spLocks noGrp="1"/>
          </p:cNvSpPr>
          <p:nvPr>
            <p:ph type="sldNum" sz="quarter" idx="11"/>
          </p:nvPr>
        </p:nvSpPr>
        <p:spPr/>
        <p:txBody>
          <a:bodyPr/>
          <a:lstStyle/>
          <a:p>
            <a:fld id="{6342A8B7-F5D2-403C-BD2C-82FD804B2FB8}" type="slidenum">
              <a:rPr kumimoji="1" lang="ja-JP" altLang="en-US" smtClean="0"/>
              <a:t>13</a:t>
            </a:fld>
            <a:endParaRPr kumimoji="1" lang="ja-JP" altLang="en-US"/>
          </a:p>
        </p:txBody>
      </p:sp>
      <p:pic>
        <p:nvPicPr>
          <p:cNvPr id="5" name="オーディオ 4">
            <a:hlinkClick r:id="" action="ppaction://media"/>
            <a:extLst>
              <a:ext uri="{FF2B5EF4-FFF2-40B4-BE49-F238E27FC236}">
                <a16:creationId xmlns:a16="http://schemas.microsoft.com/office/drawing/2014/main" id="{203C5183-EC8B-48CE-A1C4-4F63EB1EB2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9095537"/>
      </p:ext>
    </p:extLst>
  </p:cSld>
  <p:clrMapOvr>
    <a:masterClrMapping/>
  </p:clrMapOvr>
  <mc:AlternateContent xmlns:mc="http://schemas.openxmlformats.org/markup-compatibility/2006" xmlns:p14="http://schemas.microsoft.com/office/powerpoint/2010/main">
    <mc:Choice Requires="p14">
      <p:transition spd="slow" p14:dur="2000" advTm="69949"/>
    </mc:Choice>
    <mc:Fallback xmlns="">
      <p:transition spd="slow" advTm="6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Subcomponent 1 </a:t>
            </a:r>
            <a:r>
              <a:rPr kumimoji="1" lang="en-US" altLang="ja-JP" sz="2800" dirty="0"/>
              <a:t>(#1/2)</a:t>
            </a:r>
            <a:endParaRPr kumimoji="1" lang="ja-JP" altLang="en-US" dirty="0"/>
          </a:p>
        </p:txBody>
      </p:sp>
      <p:sp>
        <p:nvSpPr>
          <p:cNvPr id="3" name="コンテンツ プレースホルダー 2"/>
          <p:cNvSpPr>
            <a:spLocks noGrp="1"/>
          </p:cNvSpPr>
          <p:nvPr>
            <p:ph idx="1"/>
          </p:nvPr>
        </p:nvSpPr>
        <p:spPr/>
        <p:txBody>
          <a:bodyPr/>
          <a:lstStyle/>
          <a:p>
            <a:r>
              <a:rPr lang="en-US" altLang="ja-JP" sz="2800" dirty="0"/>
              <a:t>Geostationary core constellation</a:t>
            </a:r>
            <a:r>
              <a:rPr kumimoji="1" lang="en-US" altLang="ja-JP" sz="2800" dirty="0"/>
              <a:t> satellite</a:t>
            </a:r>
            <a:endParaRPr lang="en-US" altLang="ja-JP" sz="2800" dirty="0"/>
          </a:p>
          <a:p>
            <a:pPr lvl="1"/>
            <a:r>
              <a:rPr lang="en-US" altLang="ja-JP" sz="2400" dirty="0">
                <a:solidFill>
                  <a:srgbClr val="0000FF"/>
                </a:solidFill>
              </a:rPr>
              <a:t>Multi-spectral VIS/IR imagery with rapid repeat cycles.</a:t>
            </a:r>
          </a:p>
          <a:p>
            <a:pPr lvl="1"/>
            <a:r>
              <a:rPr lang="en-US" altLang="ja-JP" sz="2400" dirty="0">
                <a:solidFill>
                  <a:schemeClr val="accent2"/>
                </a:solidFill>
              </a:rPr>
              <a:t>IR hyperspectral sounders</a:t>
            </a:r>
          </a:p>
          <a:p>
            <a:pPr lvl="1"/>
            <a:r>
              <a:rPr lang="en-US" altLang="ja-JP" sz="2400" dirty="0">
                <a:solidFill>
                  <a:schemeClr val="bg1">
                    <a:lumMod val="50000"/>
                  </a:schemeClr>
                </a:solidFill>
              </a:rPr>
              <a:t>Lightning mappers</a:t>
            </a:r>
          </a:p>
          <a:p>
            <a:pPr lvl="1"/>
            <a:r>
              <a:rPr lang="en-US" altLang="ja-JP" sz="2400" dirty="0">
                <a:solidFill>
                  <a:schemeClr val="bg1">
                    <a:lumMod val="50000"/>
                  </a:schemeClr>
                </a:solidFill>
              </a:rPr>
              <a:t>UV/VIS/NIR sounders </a:t>
            </a:r>
          </a:p>
          <a:p>
            <a:r>
              <a:rPr kumimoji="1" lang="en-US" altLang="ja-JP" sz="2800" dirty="0"/>
              <a:t>Sun-synchronous core constellation satellite</a:t>
            </a:r>
          </a:p>
          <a:p>
            <a:pPr lvl="1"/>
            <a:r>
              <a:rPr lang="en-US" altLang="ja-JP" sz="2400" dirty="0">
                <a:solidFill>
                  <a:srgbClr val="0000FF"/>
                </a:solidFill>
              </a:rPr>
              <a:t>IR hyperspectral sounders</a:t>
            </a:r>
          </a:p>
          <a:p>
            <a:pPr lvl="1"/>
            <a:r>
              <a:rPr kumimoji="1" lang="en-US" altLang="ja-JP" sz="2400" dirty="0">
                <a:solidFill>
                  <a:srgbClr val="0000FF"/>
                </a:solidFill>
              </a:rPr>
              <a:t>MW sounders</a:t>
            </a:r>
          </a:p>
          <a:p>
            <a:pPr lvl="1"/>
            <a:r>
              <a:rPr lang="en-US" altLang="ja-JP" sz="2400" dirty="0">
                <a:solidFill>
                  <a:srgbClr val="0000FF"/>
                </a:solidFill>
              </a:rPr>
              <a:t>VIS/IR imagery, realization of a day/night band</a:t>
            </a:r>
          </a:p>
          <a:p>
            <a:pPr lvl="1"/>
            <a:r>
              <a:rPr kumimoji="1" lang="en-US" altLang="ja-JP" sz="2400" dirty="0">
                <a:solidFill>
                  <a:srgbClr val="0000FF"/>
                </a:solidFill>
              </a:rPr>
              <a:t>MW imagery</a:t>
            </a:r>
          </a:p>
          <a:p>
            <a:pPr lvl="1"/>
            <a:r>
              <a:rPr lang="en-US" altLang="ja-JP" sz="2400" dirty="0" err="1">
                <a:solidFill>
                  <a:srgbClr val="0000FF"/>
                </a:solidFill>
              </a:rPr>
              <a:t>Scatterometers</a:t>
            </a:r>
            <a:endParaRPr kumimoji="1" lang="en-US" altLang="ja-JP" sz="2400" dirty="0">
              <a:solidFill>
                <a:srgbClr val="0000FF"/>
              </a:solidFill>
            </a:endParaRPr>
          </a:p>
        </p:txBody>
      </p:sp>
      <p:sp>
        <p:nvSpPr>
          <p:cNvPr id="4" name="スライド番号プレースホルダー 3"/>
          <p:cNvSpPr>
            <a:spLocks noGrp="1"/>
          </p:cNvSpPr>
          <p:nvPr>
            <p:ph type="sldNum" sz="quarter" idx="11"/>
          </p:nvPr>
        </p:nvSpPr>
        <p:spPr/>
        <p:txBody>
          <a:bodyPr/>
          <a:lstStyle/>
          <a:p>
            <a:fld id="{6342A8B7-F5D2-403C-BD2C-82FD804B2FB8}" type="slidenum">
              <a:rPr kumimoji="1" lang="ja-JP" altLang="en-US" smtClean="0"/>
              <a:t>14</a:t>
            </a:fld>
            <a:endParaRPr kumimoji="1" lang="ja-JP" altLang="en-US"/>
          </a:p>
        </p:txBody>
      </p:sp>
      <p:pic>
        <p:nvPicPr>
          <p:cNvPr id="5" name="オーディオ 4">
            <a:hlinkClick r:id="" action="ppaction://media"/>
            <a:extLst>
              <a:ext uri="{FF2B5EF4-FFF2-40B4-BE49-F238E27FC236}">
                <a16:creationId xmlns:a16="http://schemas.microsoft.com/office/drawing/2014/main" id="{0B4CC958-F0C6-4B11-933A-883C3DECD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5634597"/>
      </p:ext>
    </p:extLst>
  </p:cSld>
  <p:clrMapOvr>
    <a:masterClrMapping/>
  </p:clrMapOvr>
  <mc:AlternateContent xmlns:mc="http://schemas.openxmlformats.org/markup-compatibility/2006" xmlns:p14="http://schemas.microsoft.com/office/powerpoint/2010/main">
    <mc:Choice Requires="p14">
      <p:transition spd="slow" p14:dur="2000" advTm="78735"/>
    </mc:Choice>
    <mc:Fallback xmlns="">
      <p:transition spd="slow" advTm="7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Current activity</a:t>
            </a:r>
            <a:endParaRPr kumimoji="1" lang="ja-JP" altLang="en-US" dirty="0"/>
          </a:p>
        </p:txBody>
      </p:sp>
      <p:sp>
        <p:nvSpPr>
          <p:cNvPr id="3" name="コンテンツ プレースホルダー 2"/>
          <p:cNvSpPr>
            <a:spLocks noGrp="1"/>
          </p:cNvSpPr>
          <p:nvPr>
            <p:ph idx="1"/>
          </p:nvPr>
        </p:nvSpPr>
        <p:spPr/>
        <p:txBody>
          <a:bodyPr/>
          <a:lstStyle/>
          <a:p>
            <a:r>
              <a:rPr lang="en-US" altLang="ja-JP" sz="2400" dirty="0"/>
              <a:t>For NWP, one of the most important instruments in the coming years must be GEO IR hyperspectral sounders</a:t>
            </a:r>
          </a:p>
          <a:p>
            <a:pPr lvl="1"/>
            <a:r>
              <a:rPr lang="en-US" altLang="ja-JP" sz="2000" dirty="0">
                <a:ea typeface="ＭＳ Ｐゴシック"/>
              </a:rPr>
              <a:t>Still LEO IR hyperspectral sounders are the very important instruments currently, the rapid refresh sounding data are very promising.</a:t>
            </a:r>
            <a:endParaRPr lang="en-US" altLang="ja-JP" sz="2000" dirty="0">
              <a:ea typeface="ＭＳ Ｐゴシック"/>
              <a:cs typeface="Calibri"/>
            </a:endParaRPr>
          </a:p>
          <a:p>
            <a:pPr lvl="1"/>
            <a:r>
              <a:rPr kumimoji="1" lang="en-US" altLang="ja-JP" sz="2000" dirty="0">
                <a:ea typeface="ＭＳ Ｐゴシック"/>
              </a:rPr>
              <a:t>With </a:t>
            </a:r>
            <a:r>
              <a:rPr lang="en-US" altLang="ja-JP" sz="2000" dirty="0">
                <a:ea typeface="ＭＳ Ｐゴシック"/>
              </a:rPr>
              <a:t>collaborating satellite operators, </a:t>
            </a:r>
            <a:r>
              <a:rPr kumimoji="1" lang="en-US" altLang="ja-JP" sz="2000" dirty="0">
                <a:ea typeface="ＭＳ Ｐゴシック"/>
              </a:rPr>
              <a:t>some NWP centers conducted observing system experiment (OSE) and observing system simulation experiment (OSSE)</a:t>
            </a:r>
            <a:r>
              <a:rPr lang="ja-JP" altLang="en-US" sz="2000" dirty="0">
                <a:ea typeface="ＭＳ Ｐゴシック"/>
              </a:rPr>
              <a:t> </a:t>
            </a:r>
            <a:r>
              <a:rPr lang="en-US" altLang="ja-JP" sz="2000" dirty="0">
                <a:ea typeface="ＭＳ Ｐゴシック"/>
              </a:rPr>
              <a:t>to assess the impact for promoting the project.</a:t>
            </a:r>
            <a:endParaRPr lang="en-US" altLang="ja-JP" sz="2000" dirty="0">
              <a:ea typeface="ＭＳ Ｐゴシック"/>
              <a:cs typeface="Calibri"/>
            </a:endParaRPr>
          </a:p>
        </p:txBody>
      </p:sp>
      <p:sp>
        <p:nvSpPr>
          <p:cNvPr id="5" name="スライド番号プレースホルダー 4"/>
          <p:cNvSpPr>
            <a:spLocks noGrp="1"/>
          </p:cNvSpPr>
          <p:nvPr>
            <p:ph type="sldNum" sz="quarter" idx="11"/>
          </p:nvPr>
        </p:nvSpPr>
        <p:spPr/>
        <p:txBody>
          <a:bodyPr/>
          <a:lstStyle/>
          <a:p>
            <a:fld id="{6342A8B7-F5D2-403C-BD2C-82FD804B2FB8}" type="slidenum">
              <a:rPr kumimoji="1" lang="ja-JP" altLang="en-US" smtClean="0"/>
              <a:t>15</a:t>
            </a:fld>
            <a:endParaRPr kumimoji="1" lang="ja-JP" altLang="en-US"/>
          </a:p>
        </p:txBody>
      </p:sp>
      <p:pic>
        <p:nvPicPr>
          <p:cNvPr id="6" name="Picture 6">
            <a:extLst>
              <a:ext uri="{FF2B5EF4-FFF2-40B4-BE49-F238E27FC236}">
                <a16:creationId xmlns:a16="http://schemas.microsoft.com/office/drawing/2014/main" id="{E52B8D54-EDEE-4338-B5C9-4C08FFC9DBCB}"/>
              </a:ext>
            </a:extLst>
          </p:cNvPr>
          <p:cNvPicPr>
            <a:picLocks noChangeAspect="1"/>
          </p:cNvPicPr>
          <p:nvPr/>
        </p:nvPicPr>
        <p:blipFill>
          <a:blip r:embed="rId4"/>
          <a:stretch>
            <a:fillRect/>
          </a:stretch>
        </p:blipFill>
        <p:spPr>
          <a:xfrm>
            <a:off x="458369" y="3730605"/>
            <a:ext cx="5111051" cy="1641864"/>
          </a:xfrm>
          <a:prstGeom prst="rect">
            <a:avLst/>
          </a:prstGeom>
          <a:ln>
            <a:solidFill>
              <a:srgbClr val="4472C4"/>
            </a:solidFill>
          </a:ln>
        </p:spPr>
      </p:pic>
      <p:pic>
        <p:nvPicPr>
          <p:cNvPr id="7" name="Picture 7">
            <a:extLst>
              <a:ext uri="{FF2B5EF4-FFF2-40B4-BE49-F238E27FC236}">
                <a16:creationId xmlns:a16="http://schemas.microsoft.com/office/drawing/2014/main" id="{3005F063-6923-4797-9E61-D926839B0A2A}"/>
              </a:ext>
            </a:extLst>
          </p:cNvPr>
          <p:cNvPicPr>
            <a:picLocks noChangeAspect="1"/>
          </p:cNvPicPr>
          <p:nvPr/>
        </p:nvPicPr>
        <p:blipFill>
          <a:blip r:embed="rId5"/>
          <a:stretch>
            <a:fillRect/>
          </a:stretch>
        </p:blipFill>
        <p:spPr>
          <a:xfrm>
            <a:off x="4907592" y="4891977"/>
            <a:ext cx="3801425" cy="1517422"/>
          </a:xfrm>
          <a:prstGeom prst="rect">
            <a:avLst/>
          </a:prstGeom>
          <a:ln>
            <a:solidFill>
              <a:srgbClr val="4472C4"/>
            </a:solidFill>
          </a:ln>
        </p:spPr>
      </p:pic>
      <p:pic>
        <p:nvPicPr>
          <p:cNvPr id="8" name="オーディオ 7">
            <a:hlinkClick r:id="" action="ppaction://media"/>
            <a:extLst>
              <a:ext uri="{FF2B5EF4-FFF2-40B4-BE49-F238E27FC236}">
                <a16:creationId xmlns:a16="http://schemas.microsoft.com/office/drawing/2014/main" id="{CDA9B41B-60FE-492C-8080-43B66AA2D5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6201891"/>
      </p:ext>
    </p:extLst>
  </p:cSld>
  <p:clrMapOvr>
    <a:masterClrMapping/>
  </p:clrMapOvr>
  <mc:AlternateContent xmlns:mc="http://schemas.openxmlformats.org/markup-compatibility/2006" xmlns:p14="http://schemas.microsoft.com/office/powerpoint/2010/main">
    <mc:Choice Requires="p14">
      <p:transition spd="slow" p14:dur="2000" advTm="49561"/>
    </mc:Choice>
    <mc:Fallback xmlns="">
      <p:transition spd="slow" advTm="49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Subcomponent 1 </a:t>
            </a:r>
            <a:r>
              <a:rPr kumimoji="1" lang="en-US" altLang="ja-JP" sz="2800" dirty="0"/>
              <a:t>(#1/2)</a:t>
            </a:r>
            <a:endParaRPr kumimoji="1" lang="ja-JP" altLang="en-US" dirty="0"/>
          </a:p>
        </p:txBody>
      </p:sp>
      <p:sp>
        <p:nvSpPr>
          <p:cNvPr id="3" name="コンテンツ プレースホルダー 2"/>
          <p:cNvSpPr>
            <a:spLocks noGrp="1"/>
          </p:cNvSpPr>
          <p:nvPr>
            <p:ph idx="1"/>
          </p:nvPr>
        </p:nvSpPr>
        <p:spPr/>
        <p:txBody>
          <a:bodyPr/>
          <a:lstStyle/>
          <a:p>
            <a:r>
              <a:rPr lang="en-US" altLang="ja-JP" sz="2800" dirty="0"/>
              <a:t>Geostationary core constellation</a:t>
            </a:r>
            <a:r>
              <a:rPr kumimoji="1" lang="en-US" altLang="ja-JP" sz="2800" dirty="0"/>
              <a:t> satellite</a:t>
            </a:r>
            <a:endParaRPr lang="en-US" altLang="ja-JP" sz="2800" dirty="0"/>
          </a:p>
          <a:p>
            <a:pPr lvl="1"/>
            <a:r>
              <a:rPr lang="en-US" altLang="ja-JP" sz="2400" dirty="0">
                <a:solidFill>
                  <a:srgbClr val="0000FF"/>
                </a:solidFill>
              </a:rPr>
              <a:t>Multi-spectral VIS/IR imagery with rapid repeat cycles.</a:t>
            </a:r>
          </a:p>
          <a:p>
            <a:pPr lvl="1"/>
            <a:r>
              <a:rPr lang="en-US" altLang="ja-JP" sz="2400" dirty="0">
                <a:solidFill>
                  <a:schemeClr val="accent2"/>
                </a:solidFill>
              </a:rPr>
              <a:t>IR hyperspectral sounders</a:t>
            </a:r>
          </a:p>
          <a:p>
            <a:pPr lvl="1"/>
            <a:r>
              <a:rPr lang="en-US" altLang="ja-JP" sz="2400" dirty="0">
                <a:solidFill>
                  <a:schemeClr val="bg1">
                    <a:lumMod val="50000"/>
                  </a:schemeClr>
                </a:solidFill>
              </a:rPr>
              <a:t>Lightning mappers</a:t>
            </a:r>
          </a:p>
          <a:p>
            <a:pPr lvl="1"/>
            <a:r>
              <a:rPr lang="en-US" altLang="ja-JP" sz="2400" dirty="0">
                <a:solidFill>
                  <a:schemeClr val="bg1">
                    <a:lumMod val="50000"/>
                  </a:schemeClr>
                </a:solidFill>
              </a:rPr>
              <a:t>UV/VIS/NIR sounders </a:t>
            </a:r>
          </a:p>
          <a:p>
            <a:r>
              <a:rPr kumimoji="1" lang="en-US" altLang="ja-JP" sz="2800" dirty="0"/>
              <a:t>Sun-synchronous core constellation satellite</a:t>
            </a:r>
          </a:p>
          <a:p>
            <a:pPr lvl="1"/>
            <a:r>
              <a:rPr lang="en-US" altLang="ja-JP" sz="2400" dirty="0">
                <a:solidFill>
                  <a:srgbClr val="0000FF"/>
                </a:solidFill>
              </a:rPr>
              <a:t>IR hyperspectral sounders</a:t>
            </a:r>
          </a:p>
          <a:p>
            <a:pPr lvl="1"/>
            <a:r>
              <a:rPr kumimoji="1" lang="en-US" altLang="ja-JP" sz="2400" dirty="0">
                <a:solidFill>
                  <a:srgbClr val="0000FF"/>
                </a:solidFill>
              </a:rPr>
              <a:t>MW sounders</a:t>
            </a:r>
          </a:p>
          <a:p>
            <a:pPr lvl="1"/>
            <a:r>
              <a:rPr lang="en-US" altLang="ja-JP" sz="2400" dirty="0">
                <a:solidFill>
                  <a:srgbClr val="0000FF"/>
                </a:solidFill>
              </a:rPr>
              <a:t>VIS/IR imagery, realization of a day/night band</a:t>
            </a:r>
          </a:p>
          <a:p>
            <a:pPr lvl="1"/>
            <a:r>
              <a:rPr kumimoji="1" lang="en-US" altLang="ja-JP" sz="2400" dirty="0">
                <a:solidFill>
                  <a:srgbClr val="0000FF"/>
                </a:solidFill>
              </a:rPr>
              <a:t>MW imagery</a:t>
            </a:r>
          </a:p>
          <a:p>
            <a:pPr lvl="1"/>
            <a:r>
              <a:rPr lang="en-US" altLang="ja-JP" sz="2400" dirty="0" err="1">
                <a:solidFill>
                  <a:srgbClr val="0000FF"/>
                </a:solidFill>
              </a:rPr>
              <a:t>Scatterometers</a:t>
            </a:r>
            <a:endParaRPr kumimoji="1" lang="en-US" altLang="ja-JP" sz="2400" dirty="0">
              <a:solidFill>
                <a:srgbClr val="0000FF"/>
              </a:solidFill>
            </a:endParaRPr>
          </a:p>
        </p:txBody>
      </p:sp>
      <p:sp>
        <p:nvSpPr>
          <p:cNvPr id="4" name="スライド番号プレースホルダー 3"/>
          <p:cNvSpPr>
            <a:spLocks noGrp="1"/>
          </p:cNvSpPr>
          <p:nvPr>
            <p:ph type="sldNum" sz="quarter" idx="11"/>
          </p:nvPr>
        </p:nvSpPr>
        <p:spPr/>
        <p:txBody>
          <a:bodyPr/>
          <a:lstStyle/>
          <a:p>
            <a:fld id="{6342A8B7-F5D2-403C-BD2C-82FD804B2FB8}" type="slidenum">
              <a:rPr kumimoji="1" lang="ja-JP" altLang="en-US" smtClean="0"/>
              <a:t>16</a:t>
            </a:fld>
            <a:endParaRPr kumimoji="1" lang="ja-JP" altLang="en-US"/>
          </a:p>
        </p:txBody>
      </p:sp>
      <p:pic>
        <p:nvPicPr>
          <p:cNvPr id="5" name="オーディオ 4">
            <a:hlinkClick r:id="" action="ppaction://media"/>
            <a:extLst>
              <a:ext uri="{FF2B5EF4-FFF2-40B4-BE49-F238E27FC236}">
                <a16:creationId xmlns:a16="http://schemas.microsoft.com/office/drawing/2014/main" id="{8072817C-E5AC-427B-9E98-9236A02C32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1578677"/>
      </p:ext>
    </p:extLst>
  </p:cSld>
  <p:clrMapOvr>
    <a:masterClrMapping/>
  </p:clrMapOvr>
  <mc:AlternateContent xmlns:mc="http://schemas.openxmlformats.org/markup-compatibility/2006" xmlns:p14="http://schemas.microsoft.com/office/powerpoint/2010/main">
    <mc:Choice Requires="p14">
      <p:transition spd="slow" p14:dur="2000" advTm="40228"/>
    </mc:Choice>
    <mc:Fallback xmlns="">
      <p:transition spd="slow" advTm="4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Subcomponent 1 </a:t>
            </a:r>
            <a:r>
              <a:rPr kumimoji="1" lang="en-US" altLang="ja-JP" sz="2800" dirty="0"/>
              <a:t>(#2/2)</a:t>
            </a:r>
            <a:endParaRPr kumimoji="1" lang="ja-JP" altLang="en-US" sz="2800" dirty="0"/>
          </a:p>
        </p:txBody>
      </p:sp>
      <p:sp>
        <p:nvSpPr>
          <p:cNvPr id="3" name="コンテンツ プレースホルダー 2"/>
          <p:cNvSpPr>
            <a:spLocks noGrp="1"/>
          </p:cNvSpPr>
          <p:nvPr>
            <p:ph idx="1"/>
          </p:nvPr>
        </p:nvSpPr>
        <p:spPr/>
        <p:txBody>
          <a:bodyPr/>
          <a:lstStyle/>
          <a:p>
            <a:r>
              <a:rPr kumimoji="1" lang="en-US" altLang="ja-JP" sz="2000" dirty="0"/>
              <a:t>Additional sun-synchronous satellite</a:t>
            </a:r>
          </a:p>
          <a:p>
            <a:pPr lvl="1"/>
            <a:r>
              <a:rPr lang="en-US" altLang="ja-JP" sz="1600" dirty="0">
                <a:solidFill>
                  <a:srgbClr val="0000FF"/>
                </a:solidFill>
              </a:rPr>
              <a:t>Wide-swath radar altimeters and high-altitude, inclined, high-precision orbit altimeters</a:t>
            </a:r>
          </a:p>
          <a:p>
            <a:pPr lvl="1"/>
            <a:r>
              <a:rPr kumimoji="1" lang="en-US" altLang="ja-JP" sz="1600" dirty="0">
                <a:solidFill>
                  <a:schemeClr val="bg1">
                    <a:lumMod val="50000"/>
                  </a:schemeClr>
                </a:solidFill>
              </a:rPr>
              <a:t>IR dual angle view imagers,</a:t>
            </a:r>
            <a:endParaRPr lang="en-US" altLang="ja-JP" sz="1600" dirty="0">
              <a:solidFill>
                <a:schemeClr val="bg1">
                  <a:lumMod val="50000"/>
                </a:schemeClr>
              </a:solidFill>
            </a:endParaRPr>
          </a:p>
          <a:p>
            <a:pPr lvl="1"/>
            <a:r>
              <a:rPr kumimoji="1" lang="en-US" altLang="ja-JP" sz="1600" dirty="0">
                <a:solidFill>
                  <a:schemeClr val="bg1">
                    <a:lumMod val="50000"/>
                  </a:schemeClr>
                </a:solidFill>
              </a:rPr>
              <a:t>MW imagery for surface temperature</a:t>
            </a:r>
          </a:p>
          <a:p>
            <a:pPr lvl="1"/>
            <a:r>
              <a:rPr lang="en-US" altLang="ja-JP" sz="1600" dirty="0">
                <a:solidFill>
                  <a:srgbClr val="0000FF"/>
                </a:solidFill>
              </a:rPr>
              <a:t>Low-frequency MW imagery</a:t>
            </a:r>
          </a:p>
          <a:p>
            <a:pPr lvl="1"/>
            <a:r>
              <a:rPr kumimoji="1" lang="en-US" altLang="ja-JP" sz="1600" dirty="0">
                <a:solidFill>
                  <a:schemeClr val="bg1">
                    <a:lumMod val="50000"/>
                  </a:schemeClr>
                </a:solidFill>
              </a:rPr>
              <a:t>MW cross-track upper stratospheric and mesospheric sounders</a:t>
            </a:r>
          </a:p>
          <a:p>
            <a:pPr lvl="1"/>
            <a:r>
              <a:rPr lang="en-US" altLang="ja-JP" sz="1600" dirty="0">
                <a:solidFill>
                  <a:srgbClr val="0000FF"/>
                </a:solidFill>
              </a:rPr>
              <a:t>UV/VIS/NIR sounders, nadir and limb</a:t>
            </a:r>
          </a:p>
          <a:p>
            <a:pPr lvl="1"/>
            <a:r>
              <a:rPr kumimoji="1" lang="en-US" altLang="ja-JP" sz="1600" dirty="0">
                <a:solidFill>
                  <a:srgbClr val="0000FF"/>
                </a:solidFill>
              </a:rPr>
              <a:t>Precipitation radars and cloud radars</a:t>
            </a:r>
          </a:p>
          <a:p>
            <a:pPr lvl="1"/>
            <a:r>
              <a:rPr lang="en-US" altLang="ja-JP" sz="1600" dirty="0">
                <a:solidFill>
                  <a:srgbClr val="0000FF"/>
                </a:solidFill>
              </a:rPr>
              <a:t>MW sounder and imagery in inclined orbits</a:t>
            </a:r>
          </a:p>
          <a:p>
            <a:pPr lvl="1"/>
            <a:r>
              <a:rPr kumimoji="1" lang="en-US" altLang="ja-JP" sz="1600" dirty="0">
                <a:solidFill>
                  <a:schemeClr val="bg1">
                    <a:lumMod val="50000"/>
                  </a:schemeClr>
                </a:solidFill>
              </a:rPr>
              <a:t>Absolutely calibrated </a:t>
            </a:r>
            <a:r>
              <a:rPr kumimoji="1" lang="en-US" altLang="ja-JP" sz="1600" dirty="0" err="1">
                <a:solidFill>
                  <a:schemeClr val="bg1">
                    <a:lumMod val="50000"/>
                  </a:schemeClr>
                </a:solidFill>
              </a:rPr>
              <a:t>boroad</a:t>
            </a:r>
            <a:r>
              <a:rPr lang="en-US" altLang="ja-JP" sz="1600" dirty="0" err="1">
                <a:solidFill>
                  <a:schemeClr val="bg1">
                    <a:lumMod val="50000"/>
                  </a:schemeClr>
                </a:solidFill>
              </a:rPr>
              <a:t>band</a:t>
            </a:r>
            <a:r>
              <a:rPr lang="en-US" altLang="ja-JP" sz="1600" dirty="0">
                <a:solidFill>
                  <a:schemeClr val="bg1">
                    <a:lumMod val="50000"/>
                  </a:schemeClr>
                </a:solidFill>
              </a:rPr>
              <a:t> radiometers and total solar irradiance and solar spectral irradiance radiometers</a:t>
            </a:r>
          </a:p>
          <a:p>
            <a:pPr lvl="1"/>
            <a:r>
              <a:rPr kumimoji="1" lang="en-US" altLang="ja-JP" sz="1600" dirty="0">
                <a:solidFill>
                  <a:srgbClr val="0000FF"/>
                </a:solidFill>
              </a:rPr>
              <a:t>Global Navigation Satellite System (GNSS) radio occultation (basic constellation)</a:t>
            </a:r>
          </a:p>
          <a:p>
            <a:pPr lvl="1"/>
            <a:r>
              <a:rPr lang="en-US" altLang="ja-JP" sz="1600" dirty="0">
                <a:solidFill>
                  <a:schemeClr val="bg1">
                    <a:lumMod val="50000"/>
                  </a:schemeClr>
                </a:solidFill>
              </a:rPr>
              <a:t>Narrow-band or hyperspectral imagers</a:t>
            </a:r>
          </a:p>
          <a:p>
            <a:pPr lvl="1"/>
            <a:r>
              <a:rPr kumimoji="1" lang="en-US" altLang="ja-JP" sz="1600" dirty="0">
                <a:solidFill>
                  <a:schemeClr val="bg1">
                    <a:lumMod val="50000"/>
                  </a:schemeClr>
                </a:solidFill>
              </a:rPr>
              <a:t>High-resolution multi-spectral VIS/IR imagers</a:t>
            </a:r>
          </a:p>
          <a:p>
            <a:pPr lvl="1"/>
            <a:r>
              <a:rPr lang="en-US" altLang="ja-JP" sz="1600" dirty="0">
                <a:solidFill>
                  <a:schemeClr val="bg1">
                    <a:lumMod val="50000"/>
                  </a:schemeClr>
                </a:solidFill>
              </a:rPr>
              <a:t>SAR imagers and altimeters</a:t>
            </a:r>
          </a:p>
          <a:p>
            <a:pPr lvl="1"/>
            <a:r>
              <a:rPr kumimoji="1" lang="en-US" altLang="ja-JP" sz="1600" dirty="0" err="1">
                <a:solidFill>
                  <a:schemeClr val="bg1">
                    <a:lumMod val="50000"/>
                  </a:schemeClr>
                </a:solidFill>
              </a:rPr>
              <a:t>Gravimetry</a:t>
            </a:r>
            <a:r>
              <a:rPr kumimoji="1" lang="en-US" altLang="ja-JP" sz="1600" dirty="0">
                <a:solidFill>
                  <a:schemeClr val="bg1">
                    <a:lumMod val="50000"/>
                  </a:schemeClr>
                </a:solidFill>
              </a:rPr>
              <a:t> missions</a:t>
            </a:r>
          </a:p>
          <a:p>
            <a:r>
              <a:rPr lang="en-US" altLang="ja-JP" sz="2000" dirty="0"/>
              <a:t>Other missions</a:t>
            </a:r>
          </a:p>
          <a:p>
            <a:pPr lvl="1"/>
            <a:r>
              <a:rPr kumimoji="1" lang="en-US" altLang="ja-JP" sz="1600" dirty="0"/>
              <a:t>[Skipped]</a:t>
            </a:r>
          </a:p>
        </p:txBody>
      </p:sp>
      <p:sp>
        <p:nvSpPr>
          <p:cNvPr id="4" name="スライド番号プレースホルダー 3"/>
          <p:cNvSpPr>
            <a:spLocks noGrp="1"/>
          </p:cNvSpPr>
          <p:nvPr>
            <p:ph type="sldNum" sz="quarter" idx="11"/>
          </p:nvPr>
        </p:nvSpPr>
        <p:spPr/>
        <p:txBody>
          <a:bodyPr/>
          <a:lstStyle/>
          <a:p>
            <a:fld id="{6342A8B7-F5D2-403C-BD2C-82FD804B2FB8}" type="slidenum">
              <a:rPr kumimoji="1" lang="ja-JP" altLang="en-US" smtClean="0"/>
              <a:t>17</a:t>
            </a:fld>
            <a:endParaRPr kumimoji="1" lang="ja-JP" altLang="en-US"/>
          </a:p>
        </p:txBody>
      </p:sp>
      <p:pic>
        <p:nvPicPr>
          <p:cNvPr id="5" name="オーディオ 4">
            <a:hlinkClick r:id="" action="ppaction://media"/>
            <a:extLst>
              <a:ext uri="{FF2B5EF4-FFF2-40B4-BE49-F238E27FC236}">
                <a16:creationId xmlns:a16="http://schemas.microsoft.com/office/drawing/2014/main" id="{EB64D5CF-71EA-42DF-9A8F-20726D0616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604264"/>
      </p:ext>
    </p:extLst>
  </p:cSld>
  <p:clrMapOvr>
    <a:masterClrMapping/>
  </p:clrMapOvr>
  <mc:AlternateContent xmlns:mc="http://schemas.openxmlformats.org/markup-compatibility/2006" xmlns:p14="http://schemas.microsoft.com/office/powerpoint/2010/main">
    <mc:Choice Requires="p14">
      <p:transition spd="slow" p14:dur="2000" advTm="52022"/>
    </mc:Choice>
    <mc:Fallback xmlns="">
      <p:transition spd="slow" advTm="5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1FA60E-4058-4B40-8C94-0FEA88D814BD}"/>
              </a:ext>
            </a:extLst>
          </p:cNvPr>
          <p:cNvSpPr>
            <a:spLocks noGrp="1"/>
          </p:cNvSpPr>
          <p:nvPr>
            <p:ph type="title"/>
          </p:nvPr>
        </p:nvSpPr>
        <p:spPr/>
        <p:txBody>
          <a:bodyPr/>
          <a:lstStyle/>
          <a:p>
            <a:r>
              <a:rPr kumimoji="1" lang="en-US" altLang="ja-JP"/>
              <a:t>Summary</a:t>
            </a:r>
            <a:endParaRPr kumimoji="1" lang="ja-JP" altLang="en-US"/>
          </a:p>
        </p:txBody>
      </p:sp>
      <p:sp>
        <p:nvSpPr>
          <p:cNvPr id="3" name="コンテンツ プレースホルダー 2">
            <a:extLst>
              <a:ext uri="{FF2B5EF4-FFF2-40B4-BE49-F238E27FC236}">
                <a16:creationId xmlns:a16="http://schemas.microsoft.com/office/drawing/2014/main" id="{38BFF739-B866-411E-9BD8-932050188394}"/>
              </a:ext>
            </a:extLst>
          </p:cNvPr>
          <p:cNvSpPr>
            <a:spLocks noGrp="1"/>
          </p:cNvSpPr>
          <p:nvPr>
            <p:ph idx="1"/>
          </p:nvPr>
        </p:nvSpPr>
        <p:spPr/>
        <p:txBody>
          <a:bodyPr/>
          <a:lstStyle/>
          <a:p>
            <a:r>
              <a:rPr lang="en-US" altLang="ja-JP" sz="2400" dirty="0"/>
              <a:t>Satellite data are very important for initial condition analysis (data assimilation) process (and validation process) in NWP, since it covers wide area and many variables.</a:t>
            </a:r>
          </a:p>
          <a:p>
            <a:pPr lvl="1"/>
            <a:r>
              <a:rPr lang="en-US" altLang="ja-JP" sz="2000" dirty="0"/>
              <a:t>For the data assimilation, it is important to use as many kinds of observing data as possible.</a:t>
            </a:r>
          </a:p>
          <a:p>
            <a:pPr lvl="1"/>
            <a:r>
              <a:rPr lang="en-US" altLang="ja-JP" sz="2000" dirty="0"/>
              <a:t>To use the data on </a:t>
            </a:r>
            <a:r>
              <a:rPr lang="en-US" altLang="ja-JP" sz="2000" dirty="0" err="1"/>
              <a:t>realtime</a:t>
            </a:r>
            <a:r>
              <a:rPr lang="en-US" altLang="ja-JP" sz="2000" dirty="0"/>
              <a:t> operation, it is important to acquire the data in short latency.</a:t>
            </a:r>
          </a:p>
          <a:p>
            <a:pPr lvl="1"/>
            <a:r>
              <a:rPr lang="en-US" altLang="ja-JP" sz="2000" dirty="0"/>
              <a:t>The more mutual data exchange is important.</a:t>
            </a:r>
          </a:p>
          <a:p>
            <a:r>
              <a:rPr lang="en-US" altLang="ja-JP" sz="2400" dirty="0"/>
              <a:t>I introduced a summary of current satellite data usage in JMA. And additional information relating to the WMO vision was provided.</a:t>
            </a:r>
          </a:p>
          <a:p>
            <a:pPr lvl="1"/>
            <a:r>
              <a:rPr lang="en-US" altLang="ja-JP" sz="2000" dirty="0"/>
              <a:t>For the future sensors, some NWP centers are assessing the impact with collaborating the satellite operators for realizing them.</a:t>
            </a:r>
          </a:p>
        </p:txBody>
      </p:sp>
      <p:sp>
        <p:nvSpPr>
          <p:cNvPr id="4" name="スライド番号プレースホルダー 3"/>
          <p:cNvSpPr>
            <a:spLocks noGrp="1"/>
          </p:cNvSpPr>
          <p:nvPr>
            <p:ph type="sldNum" sz="quarter" idx="11"/>
          </p:nvPr>
        </p:nvSpPr>
        <p:spPr/>
        <p:txBody>
          <a:bodyPr/>
          <a:lstStyle/>
          <a:p>
            <a:fld id="{6342A8B7-F5D2-403C-BD2C-82FD804B2FB8}" type="slidenum">
              <a:rPr kumimoji="1" lang="ja-JP" altLang="en-US" smtClean="0"/>
              <a:t>18</a:t>
            </a:fld>
            <a:endParaRPr kumimoji="1" lang="ja-JP" altLang="en-US"/>
          </a:p>
        </p:txBody>
      </p:sp>
      <p:pic>
        <p:nvPicPr>
          <p:cNvPr id="5" name="オーディオ 4">
            <a:hlinkClick r:id="" action="ppaction://media"/>
            <a:extLst>
              <a:ext uri="{FF2B5EF4-FFF2-40B4-BE49-F238E27FC236}">
                <a16:creationId xmlns:a16="http://schemas.microsoft.com/office/drawing/2014/main" id="{205D64AD-8C94-4B2E-A102-D185A00D12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0967787"/>
      </p:ext>
    </p:extLst>
  </p:cSld>
  <p:clrMapOvr>
    <a:masterClrMapping/>
  </p:clrMapOvr>
  <mc:AlternateContent xmlns:mc="http://schemas.openxmlformats.org/markup-compatibility/2006" xmlns:p14="http://schemas.microsoft.com/office/powerpoint/2010/main">
    <mc:Choice Requires="p14">
      <p:transition spd="slow" p14:dur="2000" advTm="56277"/>
    </mc:Choice>
    <mc:Fallback xmlns="">
      <p:transition spd="slow" advTm="5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E0A7B-9339-45E9-A077-ED99723D79E4}"/>
              </a:ext>
            </a:extLst>
          </p:cNvPr>
          <p:cNvSpPr>
            <a:spLocks noGrp="1"/>
          </p:cNvSpPr>
          <p:nvPr>
            <p:ph type="title"/>
          </p:nvPr>
        </p:nvSpPr>
        <p:spPr/>
        <p:txBody>
          <a:bodyPr/>
          <a:lstStyle/>
          <a:p>
            <a:r>
              <a:rPr kumimoji="1" lang="en-US" altLang="ja-JP" dirty="0"/>
              <a:t>Introduction</a:t>
            </a:r>
            <a:endParaRPr kumimoji="1" lang="ja-JP" altLang="en-US" dirty="0"/>
          </a:p>
        </p:txBody>
      </p:sp>
      <p:sp>
        <p:nvSpPr>
          <p:cNvPr id="3" name="コンテンツ プレースホルダー 2">
            <a:extLst>
              <a:ext uri="{FF2B5EF4-FFF2-40B4-BE49-F238E27FC236}">
                <a16:creationId xmlns:a16="http://schemas.microsoft.com/office/drawing/2014/main" id="{5CD69C18-D843-4BD0-812D-A68D08F234AA}"/>
              </a:ext>
            </a:extLst>
          </p:cNvPr>
          <p:cNvSpPr>
            <a:spLocks noGrp="1"/>
          </p:cNvSpPr>
          <p:nvPr>
            <p:ph idx="1"/>
          </p:nvPr>
        </p:nvSpPr>
        <p:spPr/>
        <p:txBody>
          <a:bodyPr/>
          <a:lstStyle/>
          <a:p>
            <a:r>
              <a:rPr lang="en-US" altLang="ja-JP" sz="2400" dirty="0"/>
              <a:t>Numerical Weather Prediction (NWP) is a foundational capability for nearly all weather and climate applications.</a:t>
            </a:r>
          </a:p>
          <a:p>
            <a:r>
              <a:rPr lang="en-US" altLang="ja-JP" sz="2400" dirty="0"/>
              <a:t>Global NWP depends on global coverage of observations.</a:t>
            </a:r>
          </a:p>
          <a:p>
            <a:pPr lvl="1"/>
            <a:r>
              <a:rPr lang="en-US" altLang="ja-JP" sz="2000" dirty="0"/>
              <a:t>The reliability of the Global NWP highly depends on the accuracy of the initial condition analysis and the accuracy highly depends on the ingested observing data.</a:t>
            </a:r>
          </a:p>
          <a:p>
            <a:pPr lvl="1"/>
            <a:r>
              <a:rPr lang="en-US" altLang="ja-JP" sz="2000" dirty="0"/>
              <a:t>While surface-based observations are still important since they can provide information on atmospheric state directly, it is hard to cover the whole globe</a:t>
            </a:r>
          </a:p>
          <a:p>
            <a:pPr lvl="1"/>
            <a:r>
              <a:rPr lang="en-US" altLang="ja-JP" sz="2000" dirty="0"/>
              <a:t>Space-based remote observations are very important for complementing surface-based observations to cover the whole globe homogeneously.</a:t>
            </a:r>
          </a:p>
          <a:p>
            <a:r>
              <a:rPr lang="en-US" altLang="ja-JP" sz="2400" dirty="0"/>
              <a:t>This presentation overviews the status on satellite data utilization on NWP</a:t>
            </a:r>
          </a:p>
          <a:p>
            <a:pPr lvl="1"/>
            <a:endParaRPr kumimoji="1" lang="en-US" altLang="ja-JP" sz="2000" dirty="0"/>
          </a:p>
        </p:txBody>
      </p:sp>
      <p:sp>
        <p:nvSpPr>
          <p:cNvPr id="4" name="スライド番号プレースホルダー 3"/>
          <p:cNvSpPr>
            <a:spLocks noGrp="1"/>
          </p:cNvSpPr>
          <p:nvPr>
            <p:ph type="sldNum" sz="quarter" idx="11"/>
          </p:nvPr>
        </p:nvSpPr>
        <p:spPr/>
        <p:txBody>
          <a:bodyPr/>
          <a:lstStyle/>
          <a:p>
            <a:fld id="{6342A8B7-F5D2-403C-BD2C-82FD804B2FB8}" type="slidenum">
              <a:rPr kumimoji="1" lang="ja-JP" altLang="en-US" smtClean="0"/>
              <a:t>2</a:t>
            </a:fld>
            <a:endParaRPr kumimoji="1" lang="ja-JP" altLang="en-US"/>
          </a:p>
        </p:txBody>
      </p:sp>
      <p:pic>
        <p:nvPicPr>
          <p:cNvPr id="11" name="オーディオ 10">
            <a:hlinkClick r:id="" action="ppaction://media"/>
            <a:extLst>
              <a:ext uri="{FF2B5EF4-FFF2-40B4-BE49-F238E27FC236}">
                <a16:creationId xmlns:a16="http://schemas.microsoft.com/office/drawing/2014/main" id="{5C697394-2354-4D4D-8E47-A0BE5169B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3164335"/>
      </p:ext>
    </p:extLst>
  </p:cSld>
  <p:clrMapOvr>
    <a:masterClrMapping/>
  </p:clrMapOvr>
  <mc:AlternateContent xmlns:mc="http://schemas.openxmlformats.org/markup-compatibility/2006" xmlns:p14="http://schemas.microsoft.com/office/powerpoint/2010/main">
    <mc:Choice Requires="p14">
      <p:transition spd="slow" p14:dur="2000" advTm="63444"/>
    </mc:Choice>
    <mc:Fallback xmlns="">
      <p:transition spd="slow" advTm="63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曲折矢印 48"/>
          <p:cNvSpPr/>
          <p:nvPr/>
        </p:nvSpPr>
        <p:spPr>
          <a:xfrm rot="10800000" flipH="1">
            <a:off x="2339752" y="3429000"/>
            <a:ext cx="1800200" cy="2664296"/>
          </a:xfrm>
          <a:prstGeom prst="bentArrow">
            <a:avLst>
              <a:gd name="adj1" fmla="val 5731"/>
              <a:gd name="adj2" fmla="val 8862"/>
              <a:gd name="adj3" fmla="val 8598"/>
              <a:gd name="adj4" fmla="val 43750"/>
            </a:avLst>
          </a:prstGeom>
          <a:solidFill>
            <a:schemeClr val="accent6">
              <a:lumMod val="20000"/>
              <a:lumOff val="80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162" name="右矢印 161"/>
          <p:cNvSpPr/>
          <p:nvPr/>
        </p:nvSpPr>
        <p:spPr>
          <a:xfrm>
            <a:off x="5436096" y="3068960"/>
            <a:ext cx="1152128" cy="3384376"/>
          </a:xfrm>
          <a:prstGeom prst="rightArrow">
            <a:avLst>
              <a:gd name="adj1" fmla="val 56327"/>
              <a:gd name="adj2" fmla="val 69015"/>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a:t>Role of NWP</a:t>
            </a:r>
            <a:endParaRPr kumimoji="1" lang="ja-JP" altLang="en-US" dirty="0"/>
          </a:p>
        </p:txBody>
      </p:sp>
      <p:sp>
        <p:nvSpPr>
          <p:cNvPr id="5" name="スライド番号プレースホルダ 4"/>
          <p:cNvSpPr>
            <a:spLocks noGrp="1"/>
          </p:cNvSpPr>
          <p:nvPr>
            <p:ph type="sldNum" sz="quarter" idx="11"/>
          </p:nvPr>
        </p:nvSpPr>
        <p:spPr/>
        <p:txBody>
          <a:bodyPr/>
          <a:lstStyle/>
          <a:p>
            <a:pPr>
              <a:defRPr/>
            </a:pPr>
            <a:fld id="{606B1F16-723A-46EE-9CB1-FAD3BC97BC76}" type="slidenum">
              <a:rPr lang="ja-JP" altLang="en-US" smtClean="0"/>
              <a:pPr>
                <a:defRPr/>
              </a:pPr>
              <a:t>3</a:t>
            </a:fld>
            <a:endParaRPr lang="ja-JP" altLang="en-US" dirty="0"/>
          </a:p>
        </p:txBody>
      </p:sp>
      <p:pic>
        <p:nvPicPr>
          <p:cNvPr id="6" name="Picture 2"/>
          <p:cNvPicPr>
            <a:picLocks noChangeAspect="1" noChangeArrowheads="1"/>
          </p:cNvPicPr>
          <p:nvPr/>
        </p:nvPicPr>
        <p:blipFill>
          <a:blip r:embed="rId5" cstate="print"/>
          <a:srcRect/>
          <a:stretch>
            <a:fillRect/>
          </a:stretch>
        </p:blipFill>
        <p:spPr bwMode="auto">
          <a:xfrm>
            <a:off x="5724128" y="1268760"/>
            <a:ext cx="1921210" cy="1516956"/>
          </a:xfrm>
          <a:prstGeom prst="rect">
            <a:avLst/>
          </a:prstGeom>
          <a:noFill/>
          <a:ln w="9525">
            <a:noFill/>
            <a:miter lim="800000"/>
            <a:headEnd/>
            <a:tailEnd/>
          </a:ln>
          <a:effectLst>
            <a:softEdge rad="63500"/>
          </a:effectLst>
        </p:spPr>
      </p:pic>
      <p:pic>
        <p:nvPicPr>
          <p:cNvPr id="7" name="Picture 4"/>
          <p:cNvPicPr>
            <a:picLocks noChangeAspect="1" noChangeArrowheads="1"/>
          </p:cNvPicPr>
          <p:nvPr/>
        </p:nvPicPr>
        <p:blipFill>
          <a:blip r:embed="rId6" cstate="print"/>
          <a:srcRect/>
          <a:stretch>
            <a:fillRect/>
          </a:stretch>
        </p:blipFill>
        <p:spPr bwMode="auto">
          <a:xfrm>
            <a:off x="7236296" y="2060848"/>
            <a:ext cx="1584176" cy="1399906"/>
          </a:xfrm>
          <a:prstGeom prst="rect">
            <a:avLst/>
          </a:prstGeom>
          <a:noFill/>
          <a:ln w="9525">
            <a:noFill/>
            <a:miter lim="800000"/>
            <a:headEnd/>
            <a:tailEnd/>
          </a:ln>
          <a:effectLst>
            <a:softEdge rad="63500"/>
          </a:effectLst>
        </p:spPr>
      </p:pic>
      <p:pic>
        <p:nvPicPr>
          <p:cNvPr id="130" name="Picture 7" descr="C:\Documents and Settings\JMA1A19\Local Settings\Temporary Internet Files\Content.IE5\MVA5G02V\MC900240665[1].wmf"/>
          <p:cNvPicPr>
            <a:picLocks noChangeAspect="1" noChangeArrowheads="1"/>
          </p:cNvPicPr>
          <p:nvPr/>
        </p:nvPicPr>
        <p:blipFill>
          <a:blip r:embed="rId7" cstate="print"/>
          <a:srcRect/>
          <a:stretch>
            <a:fillRect/>
          </a:stretch>
        </p:blipFill>
        <p:spPr bwMode="auto">
          <a:xfrm>
            <a:off x="5508104" y="4869160"/>
            <a:ext cx="885825" cy="7921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3" name="Picture 1280" descr="C:\Documents and Settings\JMA1A19\Local Settings\Temporary Internet Files\Content.IE5\MVA5G02V\MC900196188[1].wmf"/>
          <p:cNvPicPr>
            <a:picLocks noChangeAspect="1" noChangeArrowheads="1"/>
          </p:cNvPicPr>
          <p:nvPr/>
        </p:nvPicPr>
        <p:blipFill>
          <a:blip r:embed="rId8" cstate="print"/>
          <a:srcRect/>
          <a:stretch>
            <a:fillRect/>
          </a:stretch>
        </p:blipFill>
        <p:spPr bwMode="auto">
          <a:xfrm>
            <a:off x="4235375" y="5200675"/>
            <a:ext cx="1128713" cy="10366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4" name="Picture 15" descr="C:\Documents and Settings\JMA1A19\Local Settings\Temporary Internet Files\Content.IE5\6GQISB34\MC900029984[1].wmf"/>
          <p:cNvPicPr>
            <a:picLocks noChangeAspect="1" noChangeArrowheads="1"/>
          </p:cNvPicPr>
          <p:nvPr/>
        </p:nvPicPr>
        <p:blipFill>
          <a:blip r:embed="rId9" cstate="print"/>
          <a:srcRect/>
          <a:stretch>
            <a:fillRect/>
          </a:stretch>
        </p:blipFill>
        <p:spPr bwMode="auto">
          <a:xfrm>
            <a:off x="5436096" y="4221088"/>
            <a:ext cx="1069975" cy="56991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5" name="角丸四角形 134"/>
          <p:cNvSpPr/>
          <p:nvPr/>
        </p:nvSpPr>
        <p:spPr>
          <a:xfrm>
            <a:off x="179512" y="980728"/>
            <a:ext cx="2880320" cy="2376264"/>
          </a:xfrm>
          <a:prstGeom prst="roundRect">
            <a:avLst/>
          </a:prstGeom>
          <a:solidFill>
            <a:schemeClr val="accent6">
              <a:lumMod val="20000"/>
              <a:lumOff val="80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37" name="テキスト ボックス 136"/>
          <p:cNvSpPr txBox="1"/>
          <p:nvPr/>
        </p:nvSpPr>
        <p:spPr>
          <a:xfrm>
            <a:off x="331142" y="980728"/>
            <a:ext cx="2598788" cy="307777"/>
          </a:xfrm>
          <a:prstGeom prst="rect">
            <a:avLst/>
          </a:prstGeom>
          <a:noFill/>
        </p:spPr>
        <p:txBody>
          <a:bodyPr wrap="none" rtlCol="0">
            <a:spAutoFit/>
          </a:bodyPr>
          <a:lstStyle/>
          <a:p>
            <a:r>
              <a:rPr kumimoji="1" lang="en-US" altLang="ja-JP" sz="1400" b="1" dirty="0">
                <a:latin typeface="HG丸ｺﾞｼｯｸM-PRO" pitchFamily="50" charset="-128"/>
                <a:ea typeface="HG丸ｺﾞｼｯｸM-PRO" pitchFamily="50" charset="-128"/>
              </a:rPr>
              <a:t>Various Observing System</a:t>
            </a:r>
            <a:endParaRPr kumimoji="1" lang="ja-JP" altLang="en-US" sz="1400" b="1" dirty="0">
              <a:latin typeface="HG丸ｺﾞｼｯｸM-PRO" pitchFamily="50" charset="-128"/>
              <a:ea typeface="HG丸ｺﾞｼｯｸM-PRO" pitchFamily="50" charset="-128"/>
            </a:endParaRPr>
          </a:p>
        </p:txBody>
      </p:sp>
      <p:pic>
        <p:nvPicPr>
          <p:cNvPr id="140" name="Picture 144" descr="http://jsusr16.met.kishou.go.jp/koho/image/koho/thumbnail/000001.jpg">
            <a:hlinkClick r:id="rId10"/>
          </p:cNvPr>
          <p:cNvPicPr>
            <a:picLocks noChangeAspect="1" noChangeArrowheads="1"/>
          </p:cNvPicPr>
          <p:nvPr/>
        </p:nvPicPr>
        <p:blipFill>
          <a:blip r:embed="rId11" cstate="print"/>
          <a:srcRect/>
          <a:stretch>
            <a:fillRect/>
          </a:stretch>
        </p:blipFill>
        <p:spPr bwMode="auto">
          <a:xfrm>
            <a:off x="251520" y="1340768"/>
            <a:ext cx="1008112" cy="833373"/>
          </a:xfrm>
          <a:prstGeom prst="rect">
            <a:avLst/>
          </a:prstGeom>
          <a:noFill/>
        </p:spPr>
      </p:pic>
      <p:pic>
        <p:nvPicPr>
          <p:cNvPr id="59394" name="Picture 2"/>
          <p:cNvPicPr>
            <a:picLocks noChangeAspect="1" noChangeArrowheads="1"/>
          </p:cNvPicPr>
          <p:nvPr/>
        </p:nvPicPr>
        <p:blipFill>
          <a:blip r:embed="rId12" cstate="print"/>
          <a:srcRect/>
          <a:stretch>
            <a:fillRect/>
          </a:stretch>
        </p:blipFill>
        <p:spPr bwMode="auto">
          <a:xfrm>
            <a:off x="1281336" y="1340768"/>
            <a:ext cx="842392" cy="1123189"/>
          </a:xfrm>
          <a:prstGeom prst="rect">
            <a:avLst/>
          </a:prstGeom>
          <a:noFill/>
          <a:ln w="9525">
            <a:noFill/>
            <a:miter lim="800000"/>
            <a:headEnd/>
            <a:tailEnd/>
          </a:ln>
        </p:spPr>
      </p:pic>
      <p:pic>
        <p:nvPicPr>
          <p:cNvPr id="59398" name="Picture 6" descr="http://jsusr16.met.kishou.go.jp/koho/image/koho/thumbnail/20091203105301.jpg"/>
          <p:cNvPicPr>
            <a:picLocks noChangeAspect="1" noChangeArrowheads="1"/>
          </p:cNvPicPr>
          <p:nvPr/>
        </p:nvPicPr>
        <p:blipFill>
          <a:blip r:embed="rId13" cstate="print"/>
          <a:srcRect/>
          <a:stretch>
            <a:fillRect/>
          </a:stretch>
        </p:blipFill>
        <p:spPr bwMode="auto">
          <a:xfrm>
            <a:off x="2195736" y="1340768"/>
            <a:ext cx="763285" cy="1080120"/>
          </a:xfrm>
          <a:prstGeom prst="rect">
            <a:avLst/>
          </a:prstGeom>
          <a:noFill/>
        </p:spPr>
      </p:pic>
      <p:sp>
        <p:nvSpPr>
          <p:cNvPr id="155" name="曲折矢印 154"/>
          <p:cNvSpPr/>
          <p:nvPr/>
        </p:nvSpPr>
        <p:spPr>
          <a:xfrm rot="5400000">
            <a:off x="3383868" y="1376771"/>
            <a:ext cx="756084" cy="1260140"/>
          </a:xfrm>
          <a:prstGeom prst="bentArrow">
            <a:avLst>
              <a:gd name="adj1" fmla="val 50000"/>
              <a:gd name="adj2" fmla="val 25000"/>
              <a:gd name="adj3" fmla="val 25000"/>
              <a:gd name="adj4" fmla="val 43750"/>
            </a:avLst>
          </a:prstGeom>
          <a:solidFill>
            <a:schemeClr val="accent6">
              <a:lumMod val="20000"/>
              <a:lumOff val="80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152" name="テキスト ボックス 151"/>
          <p:cNvSpPr txBox="1"/>
          <p:nvPr/>
        </p:nvSpPr>
        <p:spPr>
          <a:xfrm>
            <a:off x="3131840" y="1575552"/>
            <a:ext cx="843501" cy="461665"/>
          </a:xfrm>
          <a:prstGeom prst="rect">
            <a:avLst/>
          </a:prstGeom>
          <a:noFill/>
        </p:spPr>
        <p:txBody>
          <a:bodyPr wrap="none" rtlCol="0">
            <a:spAutoFit/>
          </a:bodyPr>
          <a:lstStyle/>
          <a:p>
            <a:r>
              <a:rPr lang="en-US" altLang="ja-JP" sz="1200" b="1" dirty="0">
                <a:latin typeface="HG丸ｺﾞｼｯｸM-PRO" pitchFamily="50" charset="-128"/>
                <a:ea typeface="HG丸ｺﾞｼｯｸM-PRO" pitchFamily="50" charset="-128"/>
              </a:rPr>
              <a:t>Weather</a:t>
            </a:r>
          </a:p>
          <a:p>
            <a:r>
              <a:rPr kumimoji="1" lang="en-US" altLang="ja-JP" sz="1200" b="1" dirty="0">
                <a:latin typeface="HG丸ｺﾞｼｯｸM-PRO" pitchFamily="50" charset="-128"/>
                <a:ea typeface="HG丸ｺﾞｼｯｸM-PRO" pitchFamily="50" charset="-128"/>
              </a:rPr>
              <a:t>Watch</a:t>
            </a:r>
            <a:endParaRPr kumimoji="1" lang="ja-JP" altLang="en-US" sz="1200" b="1" dirty="0">
              <a:latin typeface="HG丸ｺﾞｼｯｸM-PRO" pitchFamily="50" charset="-128"/>
              <a:ea typeface="HG丸ｺﾞｼｯｸM-PRO" pitchFamily="50" charset="-128"/>
            </a:endParaRPr>
          </a:p>
        </p:txBody>
      </p:sp>
      <p:sp>
        <p:nvSpPr>
          <p:cNvPr id="158" name="テキスト ボックス 157"/>
          <p:cNvSpPr txBox="1"/>
          <p:nvPr/>
        </p:nvSpPr>
        <p:spPr>
          <a:xfrm>
            <a:off x="3995936" y="6084004"/>
            <a:ext cx="1640193" cy="461665"/>
          </a:xfrm>
          <a:prstGeom prst="rect">
            <a:avLst/>
          </a:prstGeom>
          <a:noFill/>
        </p:spPr>
        <p:txBody>
          <a:bodyPr wrap="none" rtlCol="0">
            <a:spAutoFit/>
          </a:bodyPr>
          <a:lstStyle/>
          <a:p>
            <a:r>
              <a:rPr kumimoji="1" lang="en-US" altLang="ja-JP" sz="1200" b="1" dirty="0">
                <a:latin typeface="HG丸ｺﾞｼｯｸM-PRO" pitchFamily="50" charset="-128"/>
                <a:ea typeface="HG丸ｺﾞｼｯｸM-PRO" pitchFamily="50" charset="-128"/>
              </a:rPr>
              <a:t>Weather Company</a:t>
            </a:r>
          </a:p>
          <a:p>
            <a:r>
              <a:rPr lang="en-US" altLang="ja-JP" sz="1200" b="1" dirty="0">
                <a:latin typeface="HG丸ｺﾞｼｯｸM-PRO" pitchFamily="50" charset="-128"/>
                <a:ea typeface="HG丸ｺﾞｼｯｸM-PRO" pitchFamily="50" charset="-128"/>
              </a:rPr>
              <a:t>Relating Organs</a:t>
            </a:r>
            <a:endParaRPr kumimoji="1" lang="ja-JP" altLang="en-US" sz="1200" b="1" dirty="0">
              <a:latin typeface="HG丸ｺﾞｼｯｸM-PRO" pitchFamily="50" charset="-128"/>
              <a:ea typeface="HG丸ｺﾞｼｯｸM-PRO" pitchFamily="50" charset="-128"/>
            </a:endParaRPr>
          </a:p>
        </p:txBody>
      </p:sp>
      <p:grpSp>
        <p:nvGrpSpPr>
          <p:cNvPr id="3" name="グループ化 162"/>
          <p:cNvGrpSpPr/>
          <p:nvPr/>
        </p:nvGrpSpPr>
        <p:grpSpPr>
          <a:xfrm>
            <a:off x="6660232" y="3573016"/>
            <a:ext cx="2304256" cy="2376264"/>
            <a:chOff x="6660232" y="2780928"/>
            <a:chExt cx="2304256" cy="2376264"/>
          </a:xfrm>
          <a:effectLst>
            <a:outerShdw blurRad="50800" dist="38100" dir="2700000" algn="tl" rotWithShape="0">
              <a:prstClr val="black">
                <a:alpha val="40000"/>
              </a:prstClr>
            </a:outerShdw>
          </a:effectLst>
        </p:grpSpPr>
        <p:sp>
          <p:nvSpPr>
            <p:cNvPr id="160" name="角丸四角形 159"/>
            <p:cNvSpPr/>
            <p:nvPr/>
          </p:nvSpPr>
          <p:spPr>
            <a:xfrm>
              <a:off x="6660232" y="2780928"/>
              <a:ext cx="2304256" cy="2376264"/>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9" name="Picture 9" descr="C:\Documents and Settings\JMA1A19\Local Settings\Temporary Internet Files\Content.IE5\6GQISB34\MC900149860[1].wmf"/>
            <p:cNvPicPr>
              <a:picLocks noChangeAspect="1" noChangeArrowheads="1"/>
            </p:cNvPicPr>
            <p:nvPr/>
          </p:nvPicPr>
          <p:blipFill>
            <a:blip r:embed="rId14" cstate="print"/>
            <a:srcRect/>
            <a:stretch>
              <a:fillRect/>
            </a:stretch>
          </p:blipFill>
          <p:spPr bwMode="auto">
            <a:xfrm>
              <a:off x="6876256" y="3212976"/>
              <a:ext cx="1001713" cy="866775"/>
            </a:xfrm>
            <a:prstGeom prst="rect">
              <a:avLst/>
            </a:prstGeom>
            <a:solidFill>
              <a:schemeClr val="accent4">
                <a:lumMod val="20000"/>
                <a:lumOff val="80000"/>
              </a:schemeClr>
            </a:solidFill>
            <a:ln w="9525">
              <a:noFill/>
              <a:miter lim="800000"/>
              <a:headEnd/>
              <a:tailEnd/>
            </a:ln>
          </p:spPr>
        </p:pic>
        <p:pic>
          <p:nvPicPr>
            <p:cNvPr id="131" name="Picture 1278" descr="C:\Documents and Settings\JMA1A19\Local Settings\Temporary Internet Files\Content.IE5\MVA5G02V\MC900292078[1].wmf"/>
            <p:cNvPicPr>
              <a:picLocks noChangeAspect="1" noChangeArrowheads="1"/>
            </p:cNvPicPr>
            <p:nvPr/>
          </p:nvPicPr>
          <p:blipFill>
            <a:blip r:embed="rId15" cstate="print"/>
            <a:srcRect/>
            <a:stretch>
              <a:fillRect/>
            </a:stretch>
          </p:blipFill>
          <p:spPr bwMode="auto">
            <a:xfrm>
              <a:off x="6804248" y="4077072"/>
              <a:ext cx="987425" cy="957263"/>
            </a:xfrm>
            <a:prstGeom prst="rect">
              <a:avLst/>
            </a:prstGeom>
            <a:solidFill>
              <a:schemeClr val="accent4">
                <a:lumMod val="20000"/>
                <a:lumOff val="80000"/>
              </a:schemeClr>
            </a:solidFill>
            <a:ln w="9525">
              <a:noFill/>
              <a:miter lim="800000"/>
              <a:headEnd/>
              <a:tailEnd/>
            </a:ln>
          </p:spPr>
        </p:pic>
        <p:pic>
          <p:nvPicPr>
            <p:cNvPr id="132" name="Picture 10" descr="C:\Program Files\Microsoft Office\MEDIA\CAGCAT10\j0195384.wmf"/>
            <p:cNvPicPr>
              <a:picLocks noChangeAspect="1" noChangeArrowheads="1"/>
            </p:cNvPicPr>
            <p:nvPr/>
          </p:nvPicPr>
          <p:blipFill>
            <a:blip r:embed="rId16" cstate="print"/>
            <a:srcRect/>
            <a:stretch>
              <a:fillRect/>
            </a:stretch>
          </p:blipFill>
          <p:spPr bwMode="auto">
            <a:xfrm>
              <a:off x="7884368" y="3645024"/>
              <a:ext cx="969963" cy="989012"/>
            </a:xfrm>
            <a:prstGeom prst="rect">
              <a:avLst/>
            </a:prstGeom>
            <a:solidFill>
              <a:schemeClr val="accent4">
                <a:lumMod val="20000"/>
                <a:lumOff val="80000"/>
              </a:schemeClr>
            </a:solidFill>
            <a:ln w="9525">
              <a:noFill/>
              <a:miter lim="800000"/>
              <a:headEnd/>
              <a:tailEnd/>
            </a:ln>
          </p:spPr>
        </p:pic>
        <p:sp>
          <p:nvSpPr>
            <p:cNvPr id="159" name="テキスト ボックス 158"/>
            <p:cNvSpPr txBox="1"/>
            <p:nvPr/>
          </p:nvSpPr>
          <p:spPr>
            <a:xfrm>
              <a:off x="6874515" y="2780928"/>
              <a:ext cx="1872208" cy="369332"/>
            </a:xfrm>
            <a:prstGeom prst="rect">
              <a:avLst/>
            </a:prstGeom>
            <a:noFill/>
          </p:spPr>
          <p:txBody>
            <a:bodyPr wrap="square" rtlCol="0">
              <a:spAutoFit/>
            </a:bodyPr>
            <a:lstStyle/>
            <a:p>
              <a:pPr algn="ctr"/>
              <a:r>
                <a:rPr kumimoji="1" lang="en-US" altLang="ja-JP" b="1" dirty="0">
                  <a:latin typeface="HG丸ｺﾞｼｯｸM-PRO" pitchFamily="50" charset="-128"/>
                  <a:ea typeface="HG丸ｺﾞｼｯｸM-PRO" pitchFamily="50" charset="-128"/>
                </a:rPr>
                <a:t>General Public</a:t>
              </a:r>
              <a:endParaRPr kumimoji="1" lang="ja-JP" altLang="en-US" b="1" dirty="0">
                <a:latin typeface="HG丸ｺﾞｼｯｸM-PRO" pitchFamily="50" charset="-128"/>
                <a:ea typeface="HG丸ｺﾞｼｯｸM-PRO" pitchFamily="50" charset="-128"/>
              </a:endParaRPr>
            </a:p>
          </p:txBody>
        </p:sp>
      </p:grpSp>
      <p:grpSp>
        <p:nvGrpSpPr>
          <p:cNvPr id="8" name="グループ化 170"/>
          <p:cNvGrpSpPr/>
          <p:nvPr/>
        </p:nvGrpSpPr>
        <p:grpSpPr>
          <a:xfrm>
            <a:off x="2987824" y="2420888"/>
            <a:ext cx="2376488" cy="2376488"/>
            <a:chOff x="2987824" y="2420888"/>
            <a:chExt cx="2376488" cy="2376488"/>
          </a:xfrm>
          <a:effectLst>
            <a:outerShdw blurRad="50800" dist="38100" dir="2700000" algn="tl" rotWithShape="0">
              <a:prstClr val="black">
                <a:alpha val="40000"/>
              </a:prstClr>
            </a:outerShdw>
          </a:effectLst>
        </p:grpSpPr>
        <p:sp>
          <p:nvSpPr>
            <p:cNvPr id="15" name="円/楕円 14"/>
            <p:cNvSpPr/>
            <p:nvPr/>
          </p:nvSpPr>
          <p:spPr bwMode="auto">
            <a:xfrm>
              <a:off x="2987824" y="2420888"/>
              <a:ext cx="2376488" cy="2376488"/>
            </a:xfrm>
            <a:prstGeom prst="ellipse">
              <a:avLst/>
            </a:prstGeom>
            <a:solidFill>
              <a:schemeClr val="accent3">
                <a:lumMod val="40000"/>
                <a:lumOff val="6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latin typeface="HG丸ｺﾞｼｯｸM-PRO" pitchFamily="50" charset="-128"/>
                <a:ea typeface="HG丸ｺﾞｼｯｸM-PRO" pitchFamily="50" charset="-128"/>
              </a:endParaRPr>
            </a:p>
          </p:txBody>
        </p:sp>
        <p:sp>
          <p:nvSpPr>
            <p:cNvPr id="14" name="テキスト ボックス 123"/>
            <p:cNvSpPr txBox="1">
              <a:spLocks noChangeArrowheads="1"/>
            </p:cNvSpPr>
            <p:nvPr/>
          </p:nvSpPr>
          <p:spPr bwMode="auto">
            <a:xfrm>
              <a:off x="3429901" y="4149243"/>
              <a:ext cx="1596912" cy="523220"/>
            </a:xfrm>
            <a:prstGeom prst="rect">
              <a:avLst/>
            </a:prstGeom>
            <a:noFill/>
            <a:ln w="57150">
              <a:noFill/>
              <a:miter lim="800000"/>
              <a:headEnd/>
              <a:tailEnd/>
            </a:ln>
          </p:spPr>
          <p:txBody>
            <a:bodyPr wrap="none">
              <a:spAutoFit/>
            </a:bodyPr>
            <a:lstStyle/>
            <a:p>
              <a:r>
                <a:rPr lang="en-US" altLang="ja-JP" sz="1400" b="1" dirty="0">
                  <a:latin typeface="HG丸ｺﾞｼｯｸM-PRO" pitchFamily="50" charset="-128"/>
                  <a:ea typeface="HG丸ｺﾞｼｯｸM-PRO" pitchFamily="50" charset="-128"/>
                </a:rPr>
                <a:t>Making Official </a:t>
              </a:r>
            </a:p>
            <a:p>
              <a:r>
                <a:rPr lang="en-US" altLang="ja-JP" sz="1400" b="1" dirty="0">
                  <a:latin typeface="HG丸ｺﾞｼｯｸM-PRO" pitchFamily="50" charset="-128"/>
                  <a:ea typeface="HG丸ｺﾞｼｯｸM-PRO" pitchFamily="50" charset="-128"/>
                </a:rPr>
                <a:t>Forecast</a:t>
              </a:r>
              <a:endParaRPr lang="ja-JP" altLang="en-US" sz="1400" b="1" dirty="0">
                <a:latin typeface="HG丸ｺﾞｼｯｸM-PRO" pitchFamily="50" charset="-128"/>
                <a:ea typeface="HG丸ｺﾞｼｯｸM-PRO" pitchFamily="50" charset="-128"/>
              </a:endParaRPr>
            </a:p>
          </p:txBody>
        </p:sp>
      </p:grpSp>
      <p:pic>
        <p:nvPicPr>
          <p:cNvPr id="168" name="Picture 1084"/>
          <p:cNvPicPr>
            <a:picLocks noChangeAspect="1" noChangeArrowheads="1"/>
          </p:cNvPicPr>
          <p:nvPr/>
        </p:nvPicPr>
        <p:blipFill>
          <a:blip r:embed="rId17" cstate="print"/>
          <a:srcRect/>
          <a:stretch>
            <a:fillRect/>
          </a:stretch>
        </p:blipFill>
        <p:spPr bwMode="auto">
          <a:xfrm>
            <a:off x="1259632" y="2492896"/>
            <a:ext cx="870234" cy="648072"/>
          </a:xfrm>
          <a:prstGeom prst="rect">
            <a:avLst/>
          </a:prstGeom>
          <a:noFill/>
          <a:ln w="9525">
            <a:noFill/>
            <a:miter lim="800000"/>
            <a:headEnd/>
            <a:tailEnd/>
          </a:ln>
        </p:spPr>
      </p:pic>
      <p:pic>
        <p:nvPicPr>
          <p:cNvPr id="169" name="Picture 1085"/>
          <p:cNvPicPr>
            <a:picLocks noChangeAspect="1" noChangeArrowheads="1"/>
          </p:cNvPicPr>
          <p:nvPr/>
        </p:nvPicPr>
        <p:blipFill>
          <a:blip r:embed="rId18" cstate="print"/>
          <a:srcRect/>
          <a:stretch>
            <a:fillRect/>
          </a:stretch>
        </p:blipFill>
        <p:spPr bwMode="auto">
          <a:xfrm>
            <a:off x="2212586" y="2492896"/>
            <a:ext cx="703230" cy="720080"/>
          </a:xfrm>
          <a:prstGeom prst="rect">
            <a:avLst/>
          </a:prstGeom>
          <a:noFill/>
          <a:ln w="9525">
            <a:noFill/>
            <a:miter lim="800000"/>
            <a:headEnd/>
            <a:tailEnd/>
          </a:ln>
        </p:spPr>
      </p:pic>
      <p:pic>
        <p:nvPicPr>
          <p:cNvPr id="59407" name="Picture 15"/>
          <p:cNvPicPr>
            <a:picLocks noChangeAspect="1" noChangeArrowheads="1"/>
          </p:cNvPicPr>
          <p:nvPr/>
        </p:nvPicPr>
        <p:blipFill>
          <a:blip r:embed="rId19" cstate="print"/>
          <a:srcRect/>
          <a:stretch>
            <a:fillRect/>
          </a:stretch>
        </p:blipFill>
        <p:spPr bwMode="auto">
          <a:xfrm>
            <a:off x="323528" y="2204864"/>
            <a:ext cx="884229" cy="978222"/>
          </a:xfrm>
          <a:prstGeom prst="rect">
            <a:avLst/>
          </a:prstGeom>
          <a:noFill/>
          <a:ln w="9525">
            <a:noFill/>
            <a:miter lim="800000"/>
            <a:headEnd/>
            <a:tailEnd/>
          </a:ln>
        </p:spPr>
      </p:pic>
      <p:sp>
        <p:nvSpPr>
          <p:cNvPr id="173" name="角丸四角形 172"/>
          <p:cNvSpPr/>
          <p:nvPr/>
        </p:nvSpPr>
        <p:spPr>
          <a:xfrm>
            <a:off x="6012159" y="5877272"/>
            <a:ext cx="2304256" cy="648072"/>
          </a:xfrm>
          <a:prstGeom prst="roundRect">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HG丸ｺﾞｼｯｸM-PRO" pitchFamily="50" charset="-128"/>
                <a:ea typeface="HG丸ｺﾞｼｯｸM-PRO" pitchFamily="50" charset="-128"/>
              </a:rPr>
              <a:t>TV/Radio Broadcast</a:t>
            </a:r>
          </a:p>
          <a:p>
            <a:pPr algn="ctr"/>
            <a:r>
              <a:rPr kumimoji="1" lang="en-US" altLang="ja-JP" sz="1400" b="1" dirty="0">
                <a:latin typeface="HG丸ｺﾞｼｯｸM-PRO" pitchFamily="50" charset="-128"/>
                <a:ea typeface="HG丸ｺﾞｼｯｸM-PRO" pitchFamily="50" charset="-128"/>
              </a:rPr>
              <a:t>Internet</a:t>
            </a:r>
            <a:endParaRPr kumimoji="1" lang="ja-JP" altLang="en-US" sz="1400" dirty="0"/>
          </a:p>
        </p:txBody>
      </p:sp>
      <p:grpSp>
        <p:nvGrpSpPr>
          <p:cNvPr id="9" name="グループ化 47"/>
          <p:cNvGrpSpPr/>
          <p:nvPr/>
        </p:nvGrpSpPr>
        <p:grpSpPr>
          <a:xfrm>
            <a:off x="179512" y="3356992"/>
            <a:ext cx="4212468" cy="2952328"/>
            <a:chOff x="179512" y="3356992"/>
            <a:chExt cx="4212468" cy="2952328"/>
          </a:xfrm>
          <a:effectLst>
            <a:outerShdw blurRad="50800" dist="38100" dir="2700000" algn="tl" rotWithShape="0">
              <a:prstClr val="black">
                <a:alpha val="40000"/>
              </a:prstClr>
            </a:outerShdw>
          </a:effectLst>
        </p:grpSpPr>
        <p:grpSp>
          <p:nvGrpSpPr>
            <p:cNvPr id="13" name="グループ化 173"/>
            <p:cNvGrpSpPr/>
            <p:nvPr/>
          </p:nvGrpSpPr>
          <p:grpSpPr>
            <a:xfrm>
              <a:off x="179512" y="3356992"/>
              <a:ext cx="4212468" cy="2952328"/>
              <a:chOff x="179512" y="3356992"/>
              <a:chExt cx="4212468" cy="2952328"/>
            </a:xfrm>
          </p:grpSpPr>
          <p:sp>
            <p:nvSpPr>
              <p:cNvPr id="136" name="角丸四角形 135"/>
              <p:cNvSpPr/>
              <p:nvPr/>
            </p:nvSpPr>
            <p:spPr>
              <a:xfrm>
                <a:off x="179512" y="3789040"/>
                <a:ext cx="2880320" cy="2520280"/>
              </a:xfrm>
              <a:prstGeom prst="round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9" name="テキスト ボックス 138"/>
              <p:cNvSpPr txBox="1"/>
              <p:nvPr/>
            </p:nvSpPr>
            <p:spPr>
              <a:xfrm>
                <a:off x="467544" y="3789040"/>
                <a:ext cx="763351" cy="369332"/>
              </a:xfrm>
              <a:prstGeom prst="rect">
                <a:avLst/>
              </a:prstGeom>
              <a:noFill/>
            </p:spPr>
            <p:txBody>
              <a:bodyPr wrap="none" rtlCol="0">
                <a:spAutoFit/>
              </a:bodyPr>
              <a:lstStyle/>
              <a:p>
                <a:r>
                  <a:rPr kumimoji="1" lang="en-US" altLang="ja-JP" b="1" dirty="0">
                    <a:solidFill>
                      <a:srgbClr val="FF0000"/>
                    </a:solidFill>
                    <a:latin typeface="HG丸ｺﾞｼｯｸM-PRO" pitchFamily="50" charset="-128"/>
                    <a:ea typeface="HG丸ｺﾞｼｯｸM-PRO" pitchFamily="50" charset="-128"/>
                  </a:rPr>
                  <a:t>NWP</a:t>
                </a:r>
                <a:endParaRPr kumimoji="1" lang="ja-JP" altLang="en-US" b="1" dirty="0">
                  <a:solidFill>
                    <a:srgbClr val="FF0000"/>
                  </a:solidFill>
                  <a:latin typeface="HG丸ｺﾞｼｯｸM-PRO" pitchFamily="50" charset="-128"/>
                  <a:ea typeface="HG丸ｺﾞｼｯｸM-PRO" pitchFamily="50" charset="-128"/>
                </a:endParaRPr>
              </a:p>
            </p:txBody>
          </p:sp>
          <p:sp>
            <p:nvSpPr>
              <p:cNvPr id="148" name="下矢印 147"/>
              <p:cNvSpPr/>
              <p:nvPr/>
            </p:nvSpPr>
            <p:spPr>
              <a:xfrm>
                <a:off x="827584" y="3429000"/>
                <a:ext cx="1872208" cy="288032"/>
              </a:xfrm>
              <a:prstGeom prst="downArrow">
                <a:avLst/>
              </a:prstGeom>
              <a:gradFill>
                <a:gsLst>
                  <a:gs pos="0">
                    <a:schemeClr val="accent6">
                      <a:lumMod val="20000"/>
                      <a:lumOff val="80000"/>
                    </a:schemeClr>
                  </a:gs>
                  <a:gs pos="100000">
                    <a:schemeClr val="tx2">
                      <a:lumMod val="20000"/>
                      <a:lumOff val="80000"/>
                    </a:schemeClr>
                  </a:gs>
                </a:gsLst>
                <a:lin ang="5400000" scaled="0"/>
              </a:gradFill>
              <a:ln>
                <a:gradFill>
                  <a:gsLst>
                    <a:gs pos="0">
                      <a:schemeClr val="accent6">
                        <a:lumMod val="50000"/>
                      </a:schemeClr>
                    </a:gs>
                    <a:gs pos="100000">
                      <a:schemeClr val="tx2"/>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59402" name="Picture 10"/>
              <p:cNvPicPr>
                <a:picLocks noChangeAspect="1" noChangeArrowheads="1"/>
              </p:cNvPicPr>
              <p:nvPr/>
            </p:nvPicPr>
            <p:blipFill>
              <a:blip r:embed="rId20" cstate="print"/>
              <a:srcRect/>
              <a:stretch>
                <a:fillRect/>
              </a:stretch>
            </p:blipFill>
            <p:spPr bwMode="auto">
              <a:xfrm>
                <a:off x="899592" y="4149080"/>
                <a:ext cx="1950167" cy="2088232"/>
              </a:xfrm>
              <a:prstGeom prst="rect">
                <a:avLst/>
              </a:prstGeom>
              <a:noFill/>
              <a:ln w="9525">
                <a:noFill/>
                <a:miter lim="800000"/>
                <a:headEnd/>
                <a:tailEnd/>
              </a:ln>
            </p:spPr>
          </p:pic>
          <p:sp>
            <p:nvSpPr>
              <p:cNvPr id="154" name="テキスト ボックス 153"/>
              <p:cNvSpPr txBox="1"/>
              <p:nvPr/>
            </p:nvSpPr>
            <p:spPr>
              <a:xfrm>
                <a:off x="1333381" y="3356992"/>
                <a:ext cx="862355" cy="307777"/>
              </a:xfrm>
              <a:prstGeom prst="rect">
                <a:avLst/>
              </a:prstGeom>
              <a:noFill/>
            </p:spPr>
            <p:txBody>
              <a:bodyPr wrap="square" rtlCol="0">
                <a:spAutoFit/>
              </a:bodyPr>
              <a:lstStyle/>
              <a:p>
                <a:pPr algn="ctr"/>
                <a:r>
                  <a:rPr lang="en-US" altLang="ja-JP" sz="1400" b="1" dirty="0">
                    <a:latin typeface="HG丸ｺﾞｼｯｸM-PRO" pitchFamily="50" charset="-128"/>
                    <a:ea typeface="HG丸ｺﾞｼｯｸM-PRO" pitchFamily="50" charset="-128"/>
                  </a:rPr>
                  <a:t>input</a:t>
                </a:r>
                <a:endParaRPr kumimoji="1" lang="ja-JP" altLang="en-US" sz="1400" b="1" dirty="0">
                  <a:latin typeface="HG丸ｺﾞｼｯｸM-PRO" pitchFamily="50" charset="-128"/>
                  <a:ea typeface="HG丸ｺﾞｼｯｸM-PRO" pitchFamily="50" charset="-128"/>
                </a:endParaRPr>
              </a:p>
            </p:txBody>
          </p:sp>
          <p:sp>
            <p:nvSpPr>
              <p:cNvPr id="157" name="右矢印 156"/>
              <p:cNvSpPr/>
              <p:nvPr/>
            </p:nvSpPr>
            <p:spPr>
              <a:xfrm>
                <a:off x="3131840" y="5589239"/>
                <a:ext cx="1008112" cy="288032"/>
              </a:xfrm>
              <a:prstGeom prst="rightArrow">
                <a:avLst>
                  <a:gd name="adj1" fmla="val 43385"/>
                  <a:gd name="adj2" fmla="val 5330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曲折矢印 155"/>
              <p:cNvSpPr/>
              <p:nvPr/>
            </p:nvSpPr>
            <p:spPr>
              <a:xfrm rot="16200000" flipV="1">
                <a:off x="3383868" y="4581128"/>
                <a:ext cx="756084" cy="1260140"/>
              </a:xfrm>
              <a:prstGeom prst="bentArrow">
                <a:avLst>
                  <a:gd name="adj1" fmla="val 50000"/>
                  <a:gd name="adj2" fmla="val 25000"/>
                  <a:gd name="adj3" fmla="val 25000"/>
                  <a:gd name="adj4" fmla="val 43750"/>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153" name="テキスト ボックス 152"/>
              <p:cNvSpPr txBox="1"/>
              <p:nvPr/>
            </p:nvSpPr>
            <p:spPr>
              <a:xfrm>
                <a:off x="3209003" y="5156285"/>
                <a:ext cx="872355" cy="461665"/>
              </a:xfrm>
              <a:prstGeom prst="rect">
                <a:avLst/>
              </a:prstGeom>
              <a:noFill/>
            </p:spPr>
            <p:txBody>
              <a:bodyPr wrap="none" rtlCol="0">
                <a:spAutoFit/>
              </a:bodyPr>
              <a:lstStyle/>
              <a:p>
                <a:r>
                  <a:rPr lang="en-US" altLang="ja-JP" sz="1200" b="1" dirty="0">
                    <a:solidFill>
                      <a:srgbClr val="FF0000"/>
                    </a:solidFill>
                    <a:latin typeface="HG丸ｺﾞｼｯｸM-PRO" pitchFamily="50" charset="-128"/>
                    <a:ea typeface="HG丸ｺﾞｼｯｸM-PRO" pitchFamily="50" charset="-128"/>
                  </a:rPr>
                  <a:t>Basis of </a:t>
                </a:r>
              </a:p>
              <a:p>
                <a:r>
                  <a:rPr lang="en-US" altLang="ja-JP" sz="1200" b="1" dirty="0">
                    <a:solidFill>
                      <a:srgbClr val="FF0000"/>
                    </a:solidFill>
                    <a:latin typeface="HG丸ｺﾞｼｯｸM-PRO" pitchFamily="50" charset="-128"/>
                    <a:ea typeface="HG丸ｺﾞｼｯｸM-PRO" pitchFamily="50" charset="-128"/>
                  </a:rPr>
                  <a:t>Forecast</a:t>
                </a:r>
              </a:p>
            </p:txBody>
          </p:sp>
        </p:grpSp>
        <p:pic>
          <p:nvPicPr>
            <p:cNvPr id="47" name="Picture 2"/>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467544" y="5085184"/>
              <a:ext cx="1008112" cy="1006647"/>
            </a:xfrm>
            <a:prstGeom prst="rect">
              <a:avLst/>
            </a:prstGeom>
            <a:noFill/>
            <a:ln w="9525">
              <a:noFill/>
              <a:miter lim="800000"/>
              <a:headEnd/>
              <a:tailEnd/>
            </a:ln>
          </p:spPr>
        </p:pic>
      </p:grpSp>
      <p:pic>
        <p:nvPicPr>
          <p:cNvPr id="100355" name="Picture 3"/>
          <p:cNvPicPr>
            <a:picLocks noChangeAspect="1" noChangeArrowheads="1"/>
          </p:cNvPicPr>
          <p:nvPr/>
        </p:nvPicPr>
        <p:blipFill>
          <a:blip r:embed="rId22" cstate="print">
            <a:clrChange>
              <a:clrFrom>
                <a:srgbClr val="C8BFE7"/>
              </a:clrFrom>
              <a:clrTo>
                <a:srgbClr val="C8BFE7">
                  <a:alpha val="0"/>
                </a:srgbClr>
              </a:clrTo>
            </a:clrChange>
            <a:extLst>
              <a:ext uri="{28A0092B-C50C-407E-A947-70E740481C1C}">
                <a14:useLocalDpi xmlns:a14="http://schemas.microsoft.com/office/drawing/2010/main" val="0"/>
              </a:ext>
            </a:extLst>
          </a:blip>
          <a:srcRect/>
          <a:stretch>
            <a:fillRect/>
          </a:stretch>
        </p:blipFill>
        <p:spPr bwMode="auto">
          <a:xfrm>
            <a:off x="3419872" y="2944738"/>
            <a:ext cx="1524000" cy="12763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角丸四角形 9"/>
          <p:cNvSpPr/>
          <p:nvPr/>
        </p:nvSpPr>
        <p:spPr bwMode="auto">
          <a:xfrm>
            <a:off x="4932040" y="2492326"/>
            <a:ext cx="360363" cy="1152525"/>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r>
              <a:rPr lang="en-US" altLang="ja-JP" b="1" dirty="0">
                <a:latin typeface="HG丸ｺﾞｼｯｸM-PRO" pitchFamily="50" charset="-128"/>
                <a:ea typeface="HG丸ｺﾞｼｯｸM-PRO" pitchFamily="50" charset="-128"/>
              </a:rPr>
              <a:t>Forecast</a:t>
            </a:r>
            <a:endParaRPr lang="ja-JP" altLang="en-US" b="1" dirty="0">
              <a:latin typeface="HG丸ｺﾞｼｯｸM-PRO" pitchFamily="50" charset="-128"/>
              <a:ea typeface="HG丸ｺﾞｼｯｸM-PRO" pitchFamily="50" charset="-128"/>
            </a:endParaRPr>
          </a:p>
        </p:txBody>
      </p:sp>
      <p:sp>
        <p:nvSpPr>
          <p:cNvPr id="11" name="角丸四角形 10"/>
          <p:cNvSpPr/>
          <p:nvPr/>
        </p:nvSpPr>
        <p:spPr bwMode="auto">
          <a:xfrm>
            <a:off x="5292403" y="2492326"/>
            <a:ext cx="360362" cy="1152525"/>
          </a:xfrm>
          <a:prstGeom prst="roundRect">
            <a:avLst/>
          </a:prstGeom>
          <a:solidFill>
            <a:schemeClr val="accent2"/>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r>
              <a:rPr lang="en-US" altLang="ja-JP" b="1" dirty="0">
                <a:solidFill>
                  <a:schemeClr val="accent2">
                    <a:lumMod val="20000"/>
                    <a:lumOff val="80000"/>
                  </a:schemeClr>
                </a:solidFill>
                <a:latin typeface="HG丸ｺﾞｼｯｸM-PRO" pitchFamily="50" charset="-128"/>
                <a:ea typeface="HG丸ｺﾞｼｯｸM-PRO" pitchFamily="50" charset="-128"/>
              </a:rPr>
              <a:t>Warning</a:t>
            </a:r>
            <a:endParaRPr lang="ja-JP" altLang="en-US" b="1" dirty="0">
              <a:solidFill>
                <a:schemeClr val="accent2">
                  <a:lumMod val="20000"/>
                  <a:lumOff val="80000"/>
                </a:schemeClr>
              </a:solidFill>
              <a:latin typeface="HG丸ｺﾞｼｯｸM-PRO" pitchFamily="50" charset="-128"/>
              <a:ea typeface="HG丸ｺﾞｼｯｸM-PRO" pitchFamily="50" charset="-128"/>
            </a:endParaRPr>
          </a:p>
        </p:txBody>
      </p:sp>
      <p:sp>
        <p:nvSpPr>
          <p:cNvPr id="12" name="角丸四角形 11"/>
          <p:cNvSpPr/>
          <p:nvPr/>
        </p:nvSpPr>
        <p:spPr bwMode="auto">
          <a:xfrm>
            <a:off x="4932040" y="3717876"/>
            <a:ext cx="1152525" cy="358775"/>
          </a:xfrm>
          <a:prstGeom prst="roundRect">
            <a:avLst/>
          </a:prstGeom>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a:latin typeface="HG丸ｺﾞｼｯｸM-PRO" pitchFamily="50" charset="-128"/>
                <a:ea typeface="HG丸ｺﾞｼｯｸM-PRO" pitchFamily="50" charset="-128"/>
              </a:rPr>
              <a:t>Info</a:t>
            </a:r>
            <a:endParaRPr lang="ja-JP" altLang="en-US" b="1" dirty="0">
              <a:latin typeface="HG丸ｺﾞｼｯｸM-PRO" pitchFamily="50" charset="-128"/>
              <a:ea typeface="HG丸ｺﾞｼｯｸM-PRO" pitchFamily="50" charset="-128"/>
            </a:endParaRPr>
          </a:p>
        </p:txBody>
      </p:sp>
      <p:sp>
        <p:nvSpPr>
          <p:cNvPr id="4" name="角丸四角形 3"/>
          <p:cNvSpPr/>
          <p:nvPr/>
        </p:nvSpPr>
        <p:spPr>
          <a:xfrm>
            <a:off x="35496" y="3356992"/>
            <a:ext cx="3190081" cy="31683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p:cNvPicPr>
            <a:picLocks noChangeAspect="1"/>
          </p:cNvPicPr>
          <p:nvPr/>
        </p:nvPicPr>
        <p:blipFill>
          <a:blip r:embed="rId23" cstate="print">
            <a:lum bright="8000"/>
            <a:extLst>
              <a:ext uri="{28A0092B-C50C-407E-A947-70E740481C1C}">
                <a14:useLocalDpi xmlns:a14="http://schemas.microsoft.com/office/drawing/2010/main" val="0"/>
              </a:ext>
            </a:extLst>
          </a:blip>
          <a:stretch>
            <a:fillRect/>
          </a:stretch>
        </p:blipFill>
        <p:spPr>
          <a:xfrm>
            <a:off x="457200" y="4237662"/>
            <a:ext cx="1016437" cy="763393"/>
          </a:xfrm>
          <a:prstGeom prst="rect">
            <a:avLst/>
          </a:prstGeom>
          <a:solidFill>
            <a:srgbClr val="FFFFFF">
              <a:shade val="85000"/>
            </a:srgbClr>
          </a:solidFill>
          <a:ln>
            <a:noFill/>
          </a:ln>
          <a:effectLst/>
        </p:spPr>
      </p:pic>
      <p:pic>
        <p:nvPicPr>
          <p:cNvPr id="16" name="オーディオ 15">
            <a:hlinkClick r:id="" action="ppaction://media"/>
            <a:extLst>
              <a:ext uri="{FF2B5EF4-FFF2-40B4-BE49-F238E27FC236}">
                <a16:creationId xmlns:a16="http://schemas.microsoft.com/office/drawing/2014/main" id="{A5F89516-FCD5-45DE-999E-CEA14A4AD076}"/>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3186727"/>
      </p:ext>
    </p:extLst>
  </p:cSld>
  <p:clrMapOvr>
    <a:masterClrMapping/>
  </p:clrMapOvr>
  <mc:AlternateContent xmlns:mc="http://schemas.openxmlformats.org/markup-compatibility/2006" xmlns:p14="http://schemas.microsoft.com/office/powerpoint/2010/main">
    <mc:Choice Requires="p14">
      <p:transition spd="slow" p14:dur="2000" advTm="40452"/>
    </mc:Choice>
    <mc:Fallback xmlns="">
      <p:transition spd="slow" advTm="4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5053" x="1181100" y="6350"/>
          <p14:tracePt t="5064" x="1314450" y="57150"/>
          <p14:tracePt t="5073" x="1524000" y="146050"/>
          <p14:tracePt t="5107" x="3054350" y="1054100"/>
          <p14:tracePt t="5123" x="3740150" y="1498600"/>
          <p14:tracePt t="5140" x="4394200" y="1943100"/>
          <p14:tracePt t="5156" x="4972050" y="2311400"/>
          <p14:tracePt t="5173" x="5391150" y="2514600"/>
          <p14:tracePt t="5190" x="5607050" y="2597150"/>
          <p14:tracePt t="5206" x="5689600" y="2622550"/>
          <p14:tracePt t="5223" x="5695950" y="2628900"/>
          <p14:tracePt t="5256" x="5702300" y="2628900"/>
          <p14:tracePt t="5273" x="5708650" y="2641600"/>
          <p14:tracePt t="5290" x="5746750" y="2679700"/>
          <p14:tracePt t="5307" x="5892800" y="2768600"/>
          <p14:tracePt t="5323" x="5994400" y="2819400"/>
          <p14:tracePt t="5340" x="6057900" y="2857500"/>
          <p14:tracePt t="5356" x="6070600" y="2863850"/>
          <p14:tracePt t="5373" x="6070600" y="2882900"/>
          <p14:tracePt t="5390" x="6070600" y="2921000"/>
          <p14:tracePt t="5406" x="6070600" y="2984500"/>
          <p14:tracePt t="5423" x="6057900" y="3060700"/>
          <p14:tracePt t="5440" x="6013450" y="3136900"/>
          <p14:tracePt t="5457" x="5911850" y="3200400"/>
          <p14:tracePt t="5472" x="5746750" y="3238500"/>
          <p14:tracePt t="5489" x="5581650" y="3308350"/>
          <p14:tracePt t="5506" x="5403850" y="3390900"/>
          <p14:tracePt t="5523" x="5187950" y="3492500"/>
          <p14:tracePt t="5540" x="5060950" y="3486150"/>
          <p14:tracePt t="5556" x="4787900" y="3460750"/>
          <p14:tracePt t="5572" x="4286250" y="3365500"/>
          <p14:tracePt t="5590" x="3740150" y="3308350"/>
          <p14:tracePt t="5606" x="3225800" y="3263900"/>
          <p14:tracePt t="5622" x="2901950" y="3225800"/>
          <p14:tracePt t="5639" x="2749550" y="3175000"/>
          <p14:tracePt t="5656" x="2660650" y="3130550"/>
          <p14:tracePt t="5672" x="2622550" y="3086100"/>
          <p14:tracePt t="5689" x="2578100" y="3016250"/>
          <p14:tracePt t="5707" x="2552700" y="2863850"/>
          <p14:tracePt t="5724" x="2552700" y="2711450"/>
          <p14:tracePt t="5740" x="2603500" y="2546350"/>
          <p14:tracePt t="5756" x="2686050" y="2413000"/>
          <p14:tracePt t="5773" x="2819400" y="2311400"/>
          <p14:tracePt t="5790" x="2946400" y="2260600"/>
          <p14:tracePt t="5806" x="3073400" y="2247900"/>
          <p14:tracePt t="5823" x="3181350" y="2247900"/>
          <p14:tracePt t="5840" x="3276600" y="2247900"/>
          <p14:tracePt t="5856" x="3359150" y="2266950"/>
          <p14:tracePt t="5873" x="3409950" y="2305050"/>
          <p14:tracePt t="5876" x="3422650" y="2311400"/>
          <p14:tracePt t="5891" x="3460750" y="2343150"/>
          <p14:tracePt t="5907" x="3486150" y="2362200"/>
          <p14:tracePt t="5922" x="3543300" y="2438400"/>
          <p14:tracePt t="5939" x="3562350" y="2463800"/>
          <p14:tracePt t="13108" x="3568700" y="2463800"/>
          <p14:tracePt t="13532" x="3568700" y="2476500"/>
          <p14:tracePt t="13543" x="3568700" y="2495550"/>
          <p14:tracePt t="13556" x="3568700" y="2590800"/>
          <p14:tracePt t="13573" x="3562350" y="2692400"/>
          <p14:tracePt t="13590" x="3511550" y="2794000"/>
          <p14:tracePt t="13606" x="3314700" y="2997200"/>
          <p14:tracePt t="13623" x="2825750" y="3352800"/>
          <p14:tracePt t="13640" x="2120900" y="3860800"/>
          <p14:tracePt t="13655" x="1435100" y="4292600"/>
          <p14:tracePt t="13658" x="1162050" y="4464050"/>
          <p14:tracePt t="13672" x="958850" y="4591050"/>
          <p14:tracePt t="13689" x="730250" y="4756150"/>
          <p14:tracePt t="13706" x="622300" y="4933950"/>
          <p14:tracePt t="13722" x="590550" y="5029200"/>
          <p14:tracePt t="13739" x="571500" y="5092700"/>
          <p14:tracePt t="13757" x="552450" y="5124450"/>
          <p14:tracePt t="13775" x="533400" y="5156200"/>
          <p14:tracePt t="13790" x="495300" y="5232400"/>
          <p14:tracePt t="13806" x="457200" y="5359400"/>
          <p14:tracePt t="13823" x="438150" y="5480050"/>
          <p14:tracePt t="13840" x="419100" y="5581650"/>
          <p14:tracePt t="13856" x="406400" y="5657850"/>
          <p14:tracePt t="13873" x="406400" y="5784850"/>
          <p14:tracePt t="13890" x="431800" y="5969000"/>
          <p14:tracePt t="13907" x="476250" y="6134100"/>
          <p14:tracePt t="13923" x="508000" y="6337300"/>
          <p14:tracePt t="13940" x="514350" y="6369050"/>
          <p14:tracePt t="14031" x="508000" y="6362700"/>
          <p14:tracePt t="14039" x="508000" y="6356350"/>
          <p14:tracePt t="14056" x="457200" y="6292850"/>
          <p14:tracePt t="14073" x="368300" y="6165850"/>
          <p14:tracePt t="14092" x="228600" y="5956300"/>
          <p14:tracePt t="14107" x="165100" y="5803900"/>
          <p14:tracePt t="14123" x="133350" y="5626100"/>
          <p14:tracePt t="14140" x="127000" y="5264150"/>
          <p14:tracePt t="14156" x="127000" y="4832350"/>
          <p14:tracePt t="14173" x="196850" y="4457700"/>
          <p14:tracePt t="14190" x="381000" y="4108450"/>
          <p14:tracePt t="14206" x="654050" y="3873500"/>
          <p14:tracePt t="14223" x="1003300" y="3695700"/>
          <p14:tracePt t="14240" x="1428750" y="3587750"/>
          <p14:tracePt t="14257" x="1752600" y="3556000"/>
          <p14:tracePt t="14276" x="2120900" y="3587750"/>
          <p14:tracePt t="14291" x="2349500" y="3702050"/>
          <p14:tracePt t="14307" x="2603500" y="3854450"/>
          <p14:tracePt t="14323" x="2819400" y="4070350"/>
          <p14:tracePt t="14340" x="2965450" y="4292600"/>
          <p14:tracePt t="14356" x="3048000" y="4514850"/>
          <p14:tracePt t="14373" x="3048000" y="4673600"/>
          <p14:tracePt t="14390" x="2990850" y="4819650"/>
          <p14:tracePt t="14406" x="2933700" y="4927600"/>
          <p14:tracePt t="14423" x="2870200" y="4984750"/>
          <p14:tracePt t="14440" x="2800350" y="5022850"/>
          <p14:tracePt t="14456" x="2736850" y="5041900"/>
          <p14:tracePt t="14473" x="2673350" y="5060950"/>
          <p14:tracePt t="14491" x="2641600" y="5067300"/>
          <p14:tracePt t="14495" x="2641600" y="5073650"/>
          <p14:tracePt t="14692" x="2641600" y="5067300"/>
          <p14:tracePt t="14701" x="2641600" y="5060950"/>
          <p14:tracePt t="14813" x="2641600" y="5054600"/>
          <p14:tracePt t="14827" x="2647950" y="5048250"/>
          <p14:tracePt t="14845" x="2647950" y="5041900"/>
          <p14:tracePt t="14856" x="2647950" y="5035550"/>
          <p14:tracePt t="14889" x="2654300" y="5029200"/>
          <p14:tracePt t="15528" x="2654300" y="5022850"/>
          <p14:tracePt t="15537" x="2660650" y="5022850"/>
          <p14:tracePt t="16516" x="2660650" y="5016500"/>
          <p14:tracePt t="16564" x="2667000" y="5016500"/>
          <p14:tracePt t="16741" x="2667000" y="5010150"/>
          <p14:tracePt t="17230" x="2673350" y="5010150"/>
          <p14:tracePt t="17252" x="2673350" y="5003800"/>
          <p14:tracePt t="17300" x="2679700" y="5003800"/>
          <p14:tracePt t="17311" x="2679700" y="4991100"/>
          <p14:tracePt t="17326" x="2679700" y="4984750"/>
          <p14:tracePt t="17340" x="2686050" y="4984750"/>
          <p14:tracePt t="18628" x="2686050" y="4972050"/>
          <p14:tracePt t="18637" x="2686050" y="4953000"/>
          <p14:tracePt t="18647" x="2686050" y="4921250"/>
          <p14:tracePt t="18658" x="2686050" y="4895850"/>
          <p14:tracePt t="18673" x="2686050" y="4864100"/>
          <p14:tracePt t="18689" x="2679700" y="4800600"/>
          <p14:tracePt t="18707" x="2673350" y="4559300"/>
          <p14:tracePt t="18722" x="2679700" y="4330700"/>
          <p14:tracePt t="18739" x="2794000" y="4013200"/>
          <p14:tracePt t="18756" x="2940050" y="3714750"/>
          <p14:tracePt t="18772" x="3067050" y="3562350"/>
          <p14:tracePt t="18789" x="3194050" y="3454400"/>
          <p14:tracePt t="18806" x="3263900" y="3390900"/>
          <p14:tracePt t="18823" x="3295650" y="3365500"/>
          <p14:tracePt t="18856" x="3302000" y="3365500"/>
          <p14:tracePt t="18967" x="3302000" y="3371850"/>
          <p14:tracePt t="18975" x="3302000" y="3384550"/>
          <p14:tracePt t="18990" x="3295650" y="3409950"/>
          <p14:tracePt t="19006" x="3282950" y="3448050"/>
          <p14:tracePt t="19023" x="3276600" y="3454400"/>
          <p14:tracePt t="19040" x="3270250" y="3454400"/>
          <p14:tracePt t="19056" x="3251200" y="3467100"/>
          <p14:tracePt t="19061" x="3232150" y="3473450"/>
          <p14:tracePt t="19073" x="3219450" y="3486150"/>
          <p14:tracePt t="19092" x="3168650" y="3517900"/>
          <p14:tracePt t="19110" x="3149600" y="3530600"/>
          <p14:tracePt t="19123" x="3143250" y="3543300"/>
          <p14:tracePt t="19158" x="3136900" y="3543300"/>
          <p14:tracePt t="19173" x="3130550" y="3549650"/>
          <p14:tracePt t="19190" x="3124200" y="3556000"/>
          <p14:tracePt t="19207" x="3111500" y="3562350"/>
          <p14:tracePt t="19223" x="3092450" y="3562350"/>
          <p14:tracePt t="19240" x="3048000" y="3568700"/>
          <p14:tracePt t="19256" x="2965450" y="3575050"/>
          <p14:tracePt t="19273" x="2882900" y="3581400"/>
          <p14:tracePt t="19281" x="2857500" y="3581400"/>
          <p14:tracePt t="19292" x="2806700" y="3581400"/>
          <p14:tracePt t="19307" x="2794000" y="3581400"/>
          <p14:tracePt t="19323" x="2755900" y="3562350"/>
          <p14:tracePt t="19342" x="2724150" y="3549650"/>
          <p14:tracePt t="19357" x="2692400" y="3536950"/>
          <p14:tracePt t="19373" x="2647950" y="3536950"/>
          <p14:tracePt t="19390" x="2609850" y="3530600"/>
          <p14:tracePt t="19406" x="2603500" y="3530600"/>
          <p14:tracePt t="19423" x="2597150" y="3524250"/>
          <p14:tracePt t="19440" x="2578100" y="3524250"/>
          <p14:tracePt t="19456" x="2533650" y="3505200"/>
          <p14:tracePt t="19460" x="2495550" y="3498850"/>
          <p14:tracePt t="19472" x="2444750" y="3479800"/>
          <p14:tracePt t="19489" x="2305050" y="3460750"/>
          <p14:tracePt t="19506" x="2120900" y="3409950"/>
          <p14:tracePt t="19522" x="2000250" y="3359150"/>
          <p14:tracePt t="19539" x="1847850" y="3238500"/>
          <p14:tracePt t="19556" x="1600200" y="3048000"/>
          <p14:tracePt t="19572" x="1403350" y="2889250"/>
          <p14:tracePt t="19589" x="1238250" y="2762250"/>
          <p14:tracePt t="19606" x="1149350" y="2692400"/>
          <p14:tracePt t="19623" x="1085850" y="2635250"/>
          <p14:tracePt t="19640" x="1028700" y="2533650"/>
          <p14:tracePt t="19656" x="952500" y="2387600"/>
          <p14:tracePt t="19672" x="869950" y="2235200"/>
          <p14:tracePt t="19691" x="812800" y="2114550"/>
          <p14:tracePt t="19707" x="806450" y="2089150"/>
          <p14:tracePt t="19723" x="806450" y="2070100"/>
          <p14:tracePt t="19740" x="806450" y="2019300"/>
          <p14:tracePt t="19756" x="831850" y="1962150"/>
          <p14:tracePt t="19773" x="850900" y="1885950"/>
          <p14:tracePt t="19790" x="889000" y="1809750"/>
          <p14:tracePt t="19806" x="920750" y="1746250"/>
          <p14:tracePt t="19823" x="971550" y="1676400"/>
          <p14:tracePt t="19840" x="1035050" y="1606550"/>
          <p14:tracePt t="19856" x="1111250" y="1549400"/>
          <p14:tracePt t="19875" x="1181100" y="1511300"/>
          <p14:tracePt t="19878" x="1200150" y="1498600"/>
          <p14:tracePt t="19891" x="1212850" y="1492250"/>
          <p14:tracePt t="19906" x="1238250" y="1479550"/>
          <p14:tracePt t="19923" x="1263650" y="1473200"/>
          <p14:tracePt t="19939" x="1333500" y="1473200"/>
          <p14:tracePt t="19956" x="1441450" y="1473200"/>
          <p14:tracePt t="19973" x="1543050" y="1473200"/>
          <p14:tracePt t="19989" x="1625600" y="1473200"/>
          <p14:tracePt t="20006" x="1689100" y="1473200"/>
          <p14:tracePt t="20023" x="1733550" y="1473200"/>
          <p14:tracePt t="20039" x="1752600" y="1479550"/>
          <p14:tracePt t="20056" x="1771650" y="1485900"/>
          <p14:tracePt t="20073" x="1809750" y="1511300"/>
          <p14:tracePt t="20092" x="1917700" y="1574800"/>
          <p14:tracePt t="20106" x="1949450" y="1587500"/>
          <p14:tracePt t="20123" x="2038350" y="1619250"/>
          <p14:tracePt t="20140" x="2082800" y="1644650"/>
          <p14:tracePt t="20156" x="2127250" y="1682750"/>
          <p14:tracePt t="20173" x="2159000" y="1701800"/>
          <p14:tracePt t="20190" x="2184400" y="1714500"/>
          <p14:tracePt t="20206" x="2203450" y="1720850"/>
          <p14:tracePt t="20223" x="2209800" y="1733550"/>
          <p14:tracePt t="20240" x="2235200" y="1765300"/>
          <p14:tracePt t="20256" x="2273300" y="1797050"/>
          <p14:tracePt t="20260" x="2298700" y="1816100"/>
          <p14:tracePt t="20273" x="2311400" y="1847850"/>
          <p14:tracePt t="20291" x="2355850" y="1911350"/>
          <p14:tracePt t="20307" x="2368550" y="1930400"/>
          <p14:tracePt t="20323" x="2381250" y="1968500"/>
          <p14:tracePt t="20340" x="2381250" y="1974850"/>
          <p14:tracePt t="20356" x="2387600" y="1987550"/>
          <p14:tracePt t="20373" x="2387600" y="2032000"/>
          <p14:tracePt t="20390" x="2387600" y="2082800"/>
          <p14:tracePt t="20407" x="2387600" y="2133600"/>
          <p14:tracePt t="20411" x="2387600" y="2152650"/>
          <p14:tracePt t="20423" x="2387600" y="2171700"/>
          <p14:tracePt t="20439" x="2381250" y="2197100"/>
          <p14:tracePt t="20456" x="2368550" y="2228850"/>
          <p14:tracePt t="20473" x="2343150" y="2273300"/>
          <p14:tracePt t="20489" x="2317750" y="2317750"/>
          <p14:tracePt t="20507" x="2292350" y="2336800"/>
          <p14:tracePt t="20523" x="2254250" y="2381250"/>
          <p14:tracePt t="20540" x="2190750" y="2425700"/>
          <p14:tracePt t="20556" x="2101850" y="2463800"/>
          <p14:tracePt t="20572" x="2012950" y="2482850"/>
          <p14:tracePt t="20589" x="1924050" y="2482850"/>
          <p14:tracePt t="20606" x="1866900" y="2482850"/>
          <p14:tracePt t="20623" x="1828800" y="2482850"/>
          <p14:tracePt t="20640" x="1784350" y="2476500"/>
          <p14:tracePt t="20656" x="1695450" y="2432050"/>
          <p14:tracePt t="20672" x="1574800" y="2362200"/>
          <p14:tracePt t="20689" x="1479550" y="2298700"/>
          <p14:tracePt t="20692" x="1422400" y="2260600"/>
          <p14:tracePt t="20708" x="1327150" y="2197100"/>
          <p14:tracePt t="20723" x="1270000" y="2152650"/>
          <p14:tracePt t="20740" x="1257300" y="2139950"/>
          <p14:tracePt t="20764" x="1257300" y="2127250"/>
          <p14:tracePt t="20773" x="1257300" y="2114550"/>
          <p14:tracePt t="20790" x="1257300" y="2063750"/>
          <p14:tracePt t="20806" x="1257300" y="1987550"/>
          <p14:tracePt t="20823" x="1257300" y="1917700"/>
          <p14:tracePt t="20840" x="1270000" y="1866900"/>
          <p14:tracePt t="20856" x="1289050" y="1835150"/>
          <p14:tracePt t="20873" x="1314450" y="1790700"/>
          <p14:tracePt t="20877" x="1339850" y="1752600"/>
          <p14:tracePt t="20891" x="1365250" y="1720850"/>
          <p14:tracePt t="20907" x="1428750" y="1670050"/>
          <p14:tracePt t="20923" x="1543050" y="1593850"/>
          <p14:tracePt t="20940" x="1644650" y="1549400"/>
          <p14:tracePt t="20956" x="1746250" y="1536700"/>
          <p14:tracePt t="20973" x="1847850" y="1536700"/>
          <p14:tracePt t="20990" x="1943100" y="1543050"/>
          <p14:tracePt t="21006" x="2032000" y="1555750"/>
          <p14:tracePt t="21023" x="2089150" y="1555750"/>
          <p14:tracePt t="21040" x="2120900" y="1568450"/>
          <p14:tracePt t="21056" x="2133600" y="1568450"/>
          <p14:tracePt t="21074" x="2146300" y="1581150"/>
          <p14:tracePt t="21078" x="2152650" y="1587500"/>
          <p14:tracePt t="21091" x="2159000" y="1600200"/>
          <p14:tracePt t="21107" x="2190750" y="1638300"/>
          <p14:tracePt t="21123" x="2197100" y="1657350"/>
          <p14:tracePt t="22732" x="2203450" y="1657350"/>
          <p14:tracePt t="22744" x="2228850" y="1657350"/>
          <p14:tracePt t="22757" x="2286000" y="1682750"/>
          <p14:tracePt t="22775" x="2451100" y="1746250"/>
          <p14:tracePt t="22790" x="2794000" y="1892300"/>
          <p14:tracePt t="22806" x="3098800" y="2019300"/>
          <p14:tracePt t="22823" x="3289300" y="2101850"/>
          <p14:tracePt t="22840" x="3359150" y="2127250"/>
          <p14:tracePt t="22856" x="3365500" y="2127250"/>
          <p14:tracePt t="22907" x="3365500" y="2133600"/>
          <p14:tracePt t="22923" x="3371850" y="2146300"/>
          <p14:tracePt t="22940" x="3371850" y="2159000"/>
          <p14:tracePt t="22956" x="3378200" y="2184400"/>
          <p14:tracePt t="22973" x="3397250" y="2247900"/>
          <p14:tracePt t="22990" x="3429000" y="2324100"/>
          <p14:tracePt t="23006" x="3460750" y="2387600"/>
          <p14:tracePt t="23023" x="3479800" y="2432050"/>
          <p14:tracePt t="23043" x="3492500" y="2451100"/>
          <p14:tracePt t="23073" x="3492500" y="2457450"/>
          <p14:tracePt t="23198" x="3498850" y="2457450"/>
          <p14:tracePt t="23574" x="3479800" y="2463800"/>
          <p14:tracePt t="23582" x="3448050" y="2489200"/>
          <p14:tracePt t="23594" x="3416300" y="2533650"/>
          <p14:tracePt t="23606" x="3352800" y="2603500"/>
          <p14:tracePt t="23623" x="3314700" y="2698750"/>
          <p14:tracePt t="23640" x="3270250" y="2794000"/>
          <p14:tracePt t="23656" x="3232150" y="2927350"/>
          <p14:tracePt t="23673" x="3225800" y="3175000"/>
          <p14:tracePt t="23676" x="3257550" y="3365500"/>
          <p14:tracePt t="23689" x="3302000" y="3473450"/>
          <p14:tracePt t="23692" x="3359150" y="3600450"/>
          <p14:tracePt t="23706" x="3409950" y="3689350"/>
          <p14:tracePt t="23724" x="3473450" y="3778250"/>
          <p14:tracePt t="23740" x="3479800" y="3778250"/>
          <p14:tracePt t="23913" x="3454400" y="3778250"/>
          <p14:tracePt t="23923" x="3346450" y="3733800"/>
          <p14:tracePt t="23940" x="3175000" y="3670300"/>
          <p14:tracePt t="23956" x="2997200" y="3613150"/>
          <p14:tracePt t="23973" x="2876550" y="3581400"/>
          <p14:tracePt t="23990" x="2819400" y="3556000"/>
          <p14:tracePt t="24006" x="2724150" y="3524250"/>
          <p14:tracePt t="24026" x="2546350" y="3479800"/>
          <p14:tracePt t="24040" x="2387600" y="3460750"/>
          <p14:tracePt t="24056" x="2286000" y="3460750"/>
          <p14:tracePt t="24073" x="2260600" y="3467100"/>
          <p14:tracePt t="24077" x="2260600" y="3473450"/>
          <p14:tracePt t="24091" x="2298700" y="3486150"/>
          <p14:tracePt t="24107" x="2330450" y="3492500"/>
          <p14:tracePt t="24123" x="2368550" y="3492500"/>
          <p14:tracePt t="24140" x="2425700" y="3498850"/>
          <p14:tracePt t="24156" x="2508250" y="3498850"/>
          <p14:tracePt t="24173" x="2565400" y="3498850"/>
          <p14:tracePt t="24190" x="2667000" y="3498850"/>
          <p14:tracePt t="24206" x="2876550" y="3498850"/>
          <p14:tracePt t="24223" x="3213100" y="3524250"/>
          <p14:tracePt t="24240" x="3581400" y="3536950"/>
          <p14:tracePt t="24257" x="3841750" y="3536950"/>
          <p14:tracePt t="24260" x="3917950" y="3536950"/>
          <p14:tracePt t="24275" x="3968750" y="3536950"/>
          <p14:tracePt t="24281" x="4006850" y="3536950"/>
          <p14:tracePt t="24291" x="4025900" y="3536950"/>
          <p14:tracePt t="24307" x="4051300" y="3536950"/>
          <p14:tracePt t="24323" x="4140200" y="3536950"/>
          <p14:tracePt t="24340" x="4311650" y="3536950"/>
          <p14:tracePt t="24356" x="4483100" y="3530600"/>
          <p14:tracePt t="24373" x="4622800" y="3524250"/>
          <p14:tracePt t="24390" x="4667250" y="3517900"/>
          <p14:tracePt t="24423" x="4641850" y="3511550"/>
          <p14:tracePt t="24440" x="4546600" y="3460750"/>
          <p14:tracePt t="24456" x="4387850" y="3429000"/>
          <p14:tracePt t="24473" x="4260850" y="3384550"/>
          <p14:tracePt t="24491" x="4165600" y="3359150"/>
          <p14:tracePt t="24508" x="4108450" y="3359150"/>
          <p14:tracePt t="24526" x="4025900" y="3359150"/>
          <p14:tracePt t="24540" x="3930650" y="3384550"/>
          <p14:tracePt t="24556" x="3873500" y="3416300"/>
          <p14:tracePt t="24574" x="3873500" y="3448050"/>
          <p14:tracePt t="24590" x="3905250" y="3460750"/>
          <p14:tracePt t="24606" x="3937000" y="3467100"/>
          <p14:tracePt t="24622" x="3943350" y="3473450"/>
          <p14:tracePt t="24639" x="3975100" y="3473450"/>
          <p14:tracePt t="24655" x="4000500" y="3473450"/>
          <p14:tracePt t="24672" x="4025900" y="3492500"/>
          <p14:tracePt t="24689" x="4070350" y="3511550"/>
          <p14:tracePt t="24706" x="4133850" y="3517900"/>
          <p14:tracePt t="24723" x="4140200" y="3524250"/>
          <p14:tracePt t="24739" x="4146550" y="3524250"/>
          <p14:tracePt t="24756" x="4165600" y="3530600"/>
          <p14:tracePt t="24773" x="4197350" y="3536950"/>
          <p14:tracePt t="24789" x="4260850" y="3568700"/>
          <p14:tracePt t="24806" x="4298950" y="3575050"/>
          <p14:tracePt t="24823" x="4318000" y="3587750"/>
          <p14:tracePt t="24839" x="4324350" y="3587750"/>
          <p14:tracePt t="24892" x="4324350" y="3594100"/>
          <p14:tracePt t="24909" x="4330700" y="3600450"/>
          <p14:tracePt t="24981" x="4337050" y="3600450"/>
          <p14:tracePt t="25030" x="4337050" y="3606800"/>
          <p14:tracePt t="25038" x="4343400" y="3606800"/>
          <p14:tracePt t="25092" x="4349750" y="3606800"/>
          <p14:tracePt t="25103" x="4368800" y="3613150"/>
          <p14:tracePt t="25112" x="4400550" y="3625850"/>
          <p14:tracePt t="25123" x="4464050" y="3651250"/>
          <p14:tracePt t="25140" x="4514850" y="3663950"/>
          <p14:tracePt t="25156" x="4521200" y="3670300"/>
          <p14:tracePt t="25206" x="4527550" y="3676650"/>
          <p14:tracePt t="25223" x="4527550" y="3689350"/>
          <p14:tracePt t="25240" x="4540250" y="3702050"/>
          <p14:tracePt t="25273" x="4546600" y="3702050"/>
          <p14:tracePt t="25291" x="4565650" y="3740150"/>
          <p14:tracePt t="25307" x="4572000" y="3778250"/>
          <p14:tracePt t="25323" x="4629150" y="3911600"/>
          <p14:tracePt t="25340" x="4660900" y="3962400"/>
          <p14:tracePt t="25372" x="4667250" y="3962400"/>
          <p14:tracePt t="25411" x="4686300" y="3968750"/>
          <p14:tracePt t="25423" x="4737100" y="3987800"/>
          <p14:tracePt t="25439" x="4908550" y="4000500"/>
          <p14:tracePt t="25456" x="5092700" y="3975100"/>
          <p14:tracePt t="25472" x="5226050" y="3937000"/>
          <p14:tracePt t="25489" x="5308600" y="3905250"/>
          <p14:tracePt t="25506" x="5391150" y="3841750"/>
          <p14:tracePt t="25522" x="5492750" y="3771900"/>
          <p14:tracePt t="25540" x="5607050" y="3683000"/>
          <p14:tracePt t="25556" x="5670550" y="3644900"/>
          <p14:tracePt t="25573" x="5689600" y="3632200"/>
          <p14:tracePt t="25642" x="5695950" y="3632200"/>
          <p14:tracePt t="25682" x="5695950" y="3638550"/>
          <p14:tracePt t="25690" x="5695950" y="3644900"/>
          <p14:tracePt t="25698" x="5689600" y="3657600"/>
          <p14:tracePt t="25707" x="5689600" y="3670300"/>
          <p14:tracePt t="25722" x="5670550" y="3695700"/>
          <p14:tracePt t="25739" x="5651500" y="3714750"/>
          <p14:tracePt t="25755" x="5632450" y="3721100"/>
          <p14:tracePt t="25772" x="5581650" y="3733800"/>
          <p14:tracePt t="25789" x="5454650" y="3733800"/>
          <p14:tracePt t="25806" x="5308600" y="3727450"/>
          <p14:tracePt t="25822" x="5187950" y="3721100"/>
          <p14:tracePt t="25839" x="5118100" y="3702050"/>
          <p14:tracePt t="25856" x="5067300" y="3663950"/>
          <p14:tracePt t="25872" x="4978400" y="3568700"/>
          <p14:tracePt t="25889" x="4889500" y="3460750"/>
          <p14:tracePt t="25905" x="4813300" y="3365500"/>
          <p14:tracePt t="25922" x="4775200" y="3282950"/>
          <p14:tracePt t="25939" x="4749800" y="3206750"/>
          <p14:tracePt t="25956" x="4737100" y="3067050"/>
          <p14:tracePt t="25972" x="4718050" y="2914650"/>
          <p14:tracePt t="25989" x="4711700" y="2819400"/>
          <p14:tracePt t="26006" x="4718050" y="2800350"/>
          <p14:tracePt t="26022" x="4737100" y="2781300"/>
          <p14:tracePt t="26039" x="4781550" y="2762250"/>
          <p14:tracePt t="26056" x="4864100" y="2705100"/>
          <p14:tracePt t="26072" x="4940300" y="2673350"/>
          <p14:tracePt t="26089" x="4991100" y="2647950"/>
          <p14:tracePt t="26106" x="5022850" y="2635250"/>
          <p14:tracePt t="26123" x="5080000" y="2635250"/>
          <p14:tracePt t="26139" x="5124450" y="2641600"/>
          <p14:tracePt t="26156" x="5200650" y="2647950"/>
          <p14:tracePt t="26173" x="5238750" y="2647950"/>
          <p14:tracePt t="26189" x="5245100" y="2647950"/>
          <p14:tracePt t="26222" x="5251450" y="2654300"/>
          <p14:tracePt t="26239" x="5251450" y="2660650"/>
          <p14:tracePt t="26256" x="5251450" y="2679700"/>
          <p14:tracePt t="26272" x="5251450" y="2686050"/>
          <p14:tracePt t="26371" x="5257800" y="2686050"/>
          <p14:tracePt t="26389" x="5257800" y="2692400"/>
          <p14:tracePt t="26405" x="5257800" y="2698750"/>
          <p14:tracePt t="26442" x="5264150" y="2698750"/>
          <p14:tracePt t="26749" x="5264150" y="2705100"/>
          <p14:tracePt t="28028" x="5283200" y="2724150"/>
          <p14:tracePt t="28037" x="5353050" y="2781300"/>
          <p14:tracePt t="28048" x="5461000" y="2851150"/>
          <p14:tracePt t="28057" x="5600700" y="2952750"/>
          <p14:tracePt t="28073" x="5822950" y="3092450"/>
          <p14:tracePt t="28077" x="5918200" y="3143250"/>
          <p14:tracePt t="28092" x="6038850" y="3219450"/>
          <p14:tracePt t="28107" x="6083300" y="3244850"/>
          <p14:tracePt t="28123" x="6191250" y="3321050"/>
          <p14:tracePt t="28140" x="6299200" y="3378200"/>
          <p14:tracePt t="28156" x="6483350" y="3441700"/>
          <p14:tracePt t="28172" x="6673850" y="3543300"/>
          <p14:tracePt t="28189" x="6807200" y="3606800"/>
          <p14:tracePt t="28206" x="6877050" y="3651250"/>
          <p14:tracePt t="28223" x="6883400" y="3657600"/>
          <p14:tracePt t="28272" x="6889750" y="3657600"/>
          <p14:tracePt t="28291" x="6889750" y="3663950"/>
          <p14:tracePt t="28307" x="6877050" y="3663950"/>
          <p14:tracePt t="28323" x="6699250" y="3683000"/>
          <p14:tracePt t="28340" x="6400800" y="3651250"/>
          <p14:tracePt t="28356" x="6108700" y="3562350"/>
          <p14:tracePt t="28373" x="5803900" y="3511550"/>
          <p14:tracePt t="28390" x="5727700" y="3498850"/>
          <p14:tracePt t="28479" x="5734050" y="3498850"/>
          <p14:tracePt t="28486" x="5759450" y="3498850"/>
          <p14:tracePt t="28494" x="5791200" y="3511550"/>
          <p14:tracePt t="28506" x="5829300" y="3536950"/>
          <p14:tracePt t="28525" x="5956300" y="3594100"/>
          <p14:tracePt t="28539" x="6038850" y="3613150"/>
          <p14:tracePt t="28556" x="6108700" y="3625850"/>
          <p14:tracePt t="28573" x="6153150" y="3632200"/>
          <p14:tracePt t="28589" x="6159500" y="3632200"/>
          <p14:tracePt t="28605" x="6203950" y="3651250"/>
          <p14:tracePt t="28622" x="6311900" y="3695700"/>
          <p14:tracePt t="28639" x="6464300" y="3765550"/>
          <p14:tracePt t="28655" x="6629400" y="3822700"/>
          <p14:tracePt t="28672" x="6775450" y="3873500"/>
          <p14:tracePt t="28689" x="6877050" y="3911600"/>
          <p14:tracePt t="28706" x="6902450" y="3924300"/>
          <p14:tracePt t="28756" x="6902450" y="3930650"/>
          <p14:tracePt t="28813" x="6902450" y="3937000"/>
          <p14:tracePt t="28823" x="6902450" y="3943350"/>
          <p14:tracePt t="28831" x="6883400" y="3949700"/>
          <p14:tracePt t="28843" x="6838950" y="3987800"/>
          <p14:tracePt t="28856" x="6807200" y="4013200"/>
          <p14:tracePt t="28873" x="6724650" y="4070350"/>
          <p14:tracePt t="28877" x="6692900" y="4095750"/>
          <p14:tracePt t="28891" x="6591300" y="4146550"/>
          <p14:tracePt t="28906" x="6540500" y="4178300"/>
          <p14:tracePt t="28922" x="6261100" y="4279900"/>
          <p14:tracePt t="28939" x="6038850" y="4375150"/>
          <p14:tracePt t="28956" x="5873750" y="4476750"/>
          <p14:tracePt t="28973" x="5810250" y="4533900"/>
          <p14:tracePt t="28990" x="5784850" y="4584700"/>
          <p14:tracePt t="29006" x="5772150" y="4622800"/>
          <p14:tracePt t="29023" x="5765800" y="4654550"/>
          <p14:tracePt t="29041" x="5765800" y="4686300"/>
          <p14:tracePt t="29056" x="5753100" y="4705350"/>
          <p14:tracePt t="29060" x="5753100" y="4711700"/>
          <p14:tracePt t="29280" x="5753100" y="4705350"/>
          <p14:tracePt t="29316" x="5753100" y="4699000"/>
          <p14:tracePt t="29381" x="5753100" y="4692650"/>
          <p14:tracePt t="29724" x="5753100" y="4686300"/>
          <p14:tracePt t="29822" x="5759450" y="4686300"/>
          <p14:tracePt t="29831" x="5759450" y="4679950"/>
          <p14:tracePt t="29841" x="5759450" y="4673600"/>
          <p14:tracePt t="29856" x="5765800" y="4673600"/>
          <p14:tracePt t="29889" x="5772150" y="4667250"/>
          <p14:tracePt t="30334" x="5778500" y="4660900"/>
          <p14:tracePt t="30699" x="5784850" y="4660900"/>
          <p14:tracePt t="30708" x="5791200" y="4660900"/>
          <p14:tracePt t="30717" x="5797550" y="4660900"/>
          <p14:tracePt t="30724" x="5810250" y="4660900"/>
          <p14:tracePt t="30739" x="5829300" y="4660900"/>
          <p14:tracePt t="30756" x="5842000" y="4660900"/>
          <p14:tracePt t="30775" x="5848350" y="4660900"/>
          <p14:tracePt t="31256" x="5861050" y="4667250"/>
          <p14:tracePt t="31263" x="5873750" y="4673600"/>
          <p14:tracePt t="31273" x="5911850" y="4686300"/>
          <p14:tracePt t="31291" x="6115050" y="4762500"/>
          <p14:tracePt t="31307" x="6203950" y="4794250"/>
          <p14:tracePt t="31309" x="6267450" y="4819650"/>
          <p14:tracePt t="31323" x="6356350" y="4851400"/>
          <p14:tracePt t="31340" x="6394450" y="4864100"/>
          <p14:tracePt t="31356" x="6400800" y="4870450"/>
          <p14:tracePt t="31390" x="6419850" y="4883150"/>
          <p14:tracePt t="31406" x="6502400" y="4933950"/>
          <p14:tracePt t="31423" x="6604000" y="4991100"/>
          <p14:tracePt t="31440" x="6692900" y="5035550"/>
          <p14:tracePt t="31457" x="6731000" y="5067300"/>
          <p14:tracePt t="31460" x="6743700" y="5073650"/>
          <p14:tracePt t="31473" x="6762750" y="5086350"/>
          <p14:tracePt t="31489" x="6883400" y="5130800"/>
          <p14:tracePt t="31491" x="7016750" y="5175250"/>
          <p14:tracePt t="31506" x="7213600" y="5264150"/>
          <p14:tracePt t="31523" x="7645400" y="5283200"/>
          <p14:tracePt t="31539" x="7689850" y="5264150"/>
          <p14:tracePt t="31573" x="7689850" y="5251450"/>
          <p14:tracePt t="31589" x="7670800" y="5251450"/>
          <p14:tracePt t="31606" x="7664450" y="5245100"/>
          <p14:tracePt t="31622" x="7658100" y="5245100"/>
          <p14:tracePt t="31656" x="7645400" y="5238750"/>
          <p14:tracePt t="31673" x="7620000" y="5238750"/>
          <p14:tracePt t="31689" x="7581900" y="5213350"/>
          <p14:tracePt t="31692" x="7543800" y="5200650"/>
          <p14:tracePt t="31706" x="7505700" y="5194300"/>
          <p14:tracePt t="31723" x="7378700" y="5118100"/>
          <p14:tracePt t="31739" x="7270750" y="5060950"/>
          <p14:tracePt t="31756" x="7156450" y="4997450"/>
          <p14:tracePt t="31773" x="7016750" y="4914900"/>
          <p14:tracePt t="31789" x="6902450" y="4851400"/>
          <p14:tracePt t="31806" x="6838950" y="4800600"/>
          <p14:tracePt t="31823" x="6807200" y="4756150"/>
          <p14:tracePt t="31839" x="6794500" y="4737100"/>
          <p14:tracePt t="31856" x="6794500" y="4730750"/>
          <p14:tracePt t="31924" x="6794500" y="4724400"/>
          <p14:tracePt t="31933" x="6794500" y="4711700"/>
          <p14:tracePt t="31942" x="6800850" y="4699000"/>
          <p14:tracePt t="31956" x="6807200" y="4686300"/>
          <p14:tracePt t="31973" x="6813550" y="4686300"/>
          <p14:tracePt t="32027" x="6813550" y="4699000"/>
          <p14:tracePt t="32039" x="6813550" y="4711700"/>
          <p14:tracePt t="32056" x="6800850" y="4730750"/>
          <p14:tracePt t="32073" x="6788150" y="4743450"/>
          <p14:tracePt t="32090" x="6718300" y="4768850"/>
          <p14:tracePt t="32106" x="6667500" y="4768850"/>
          <p14:tracePt t="32123" x="6527800" y="4781550"/>
          <p14:tracePt t="32139" x="6508750" y="4781550"/>
          <p14:tracePt t="32189" x="6521450" y="4775200"/>
          <p14:tracePt t="32206" x="6546850" y="4768850"/>
          <p14:tracePt t="32223" x="6635750" y="4749800"/>
          <p14:tracePt t="32239" x="6788150" y="4718050"/>
          <p14:tracePt t="32256" x="6978650" y="4705350"/>
          <p14:tracePt t="32273" x="7124700" y="4679950"/>
          <p14:tracePt t="32289" x="7181850" y="4673600"/>
          <p14:tracePt t="32306" x="7194550" y="4667250"/>
          <p14:tracePt t="32495" x="7194550" y="4660900"/>
          <p14:tracePt t="34292" x="7194550" y="4654550"/>
          <p14:tracePt t="34397" x="7194550" y="4648200"/>
          <p14:tracePt t="37036" x="7188200" y="4648200"/>
          <p14:tracePt t="37046" x="7175500" y="4648200"/>
          <p14:tracePt t="37056" x="7150100" y="4648200"/>
          <p14:tracePt t="37073" x="7080250" y="4648200"/>
          <p14:tracePt t="37090" x="6337300" y="4654550"/>
          <p14:tracePt t="37094" x="6026150" y="4654550"/>
          <p14:tracePt t="37106" x="5695950" y="4654550"/>
          <p14:tracePt t="37123" x="4787900" y="4654550"/>
          <p14:tracePt t="37140" x="4286250" y="4648200"/>
          <p14:tracePt t="37156" x="3898900" y="4641850"/>
          <p14:tracePt t="37173" x="3670300" y="4629150"/>
          <p14:tracePt t="37189" x="3492500" y="4622800"/>
          <p14:tracePt t="37206" x="3295650" y="4610100"/>
          <p14:tracePt t="37223" x="3048000" y="4597400"/>
          <p14:tracePt t="37239" x="2851150" y="4591050"/>
          <p14:tracePt t="37256" x="2705100" y="4584700"/>
          <p14:tracePt t="37273" x="2628900" y="4578350"/>
          <p14:tracePt t="37290" x="2597150" y="4578350"/>
          <p14:tracePt t="37306" x="2590800" y="4578350"/>
          <p14:tracePt t="37323" x="2552700" y="4578350"/>
          <p14:tracePt t="37340" x="2533650" y="4578350"/>
          <p14:tracePt t="37356" x="2527300" y="4584700"/>
          <p14:tracePt t="37373" x="2527300" y="4591050"/>
          <p14:tracePt t="37390" x="2520950" y="4597400"/>
          <p14:tracePt t="37407" x="2520950" y="4610100"/>
          <p14:tracePt t="37423" x="2514600" y="4610100"/>
          <p14:tracePt t="37440" x="2514600" y="4616450"/>
          <p14:tracePt t="37457" x="2501900" y="4648200"/>
          <p14:tracePt t="37472" x="2476500" y="4724400"/>
          <p14:tracePt t="37489" x="2451100" y="4819650"/>
          <p14:tracePt t="37507" x="2438400" y="4895850"/>
          <p14:tracePt t="37523" x="2438400" y="4984750"/>
          <p14:tracePt t="37541" x="2438400" y="5073650"/>
          <p14:tracePt t="37556" x="2432050" y="5175250"/>
          <p14:tracePt t="37573" x="2400300" y="5264150"/>
          <p14:tracePt t="37590" x="2374900" y="5334000"/>
          <p14:tracePt t="37607" x="2330450" y="5410200"/>
          <p14:tracePt t="37623" x="2254250" y="5480050"/>
          <p14:tracePt t="37640" x="2152650" y="5518150"/>
          <p14:tracePt t="37656" x="2038350" y="5537200"/>
          <p14:tracePt t="37672" x="1930400" y="5549900"/>
          <p14:tracePt t="37689" x="1828800" y="5549900"/>
          <p14:tracePt t="37706" x="1708150" y="5549900"/>
          <p14:tracePt t="37723" x="1504950" y="5486400"/>
          <p14:tracePt t="37740" x="1365250" y="5384800"/>
          <p14:tracePt t="37757" x="1238250" y="5264150"/>
          <p14:tracePt t="37773" x="1136650" y="5156200"/>
          <p14:tracePt t="37790" x="1073150" y="5041900"/>
          <p14:tracePt t="37806" x="990600" y="4908550"/>
          <p14:tracePt t="37823" x="914400" y="4737100"/>
          <p14:tracePt t="37839" x="825500" y="4597400"/>
          <p14:tracePt t="37856" x="762000" y="4483100"/>
          <p14:tracePt t="37873" x="730250" y="4387850"/>
          <p14:tracePt t="37892" x="717550" y="4292600"/>
          <p14:tracePt t="37907" x="723900" y="4248150"/>
          <p14:tracePt t="37923" x="863600" y="4114800"/>
          <p14:tracePt t="37940" x="1123950" y="4013200"/>
          <p14:tracePt t="37957" x="1612900" y="3994150"/>
          <p14:tracePt t="37973" x="2254250" y="3981450"/>
          <p14:tracePt t="37990" x="2952750" y="3981450"/>
          <p14:tracePt t="38007" x="3562350" y="3968750"/>
          <p14:tracePt t="38023" x="3949700" y="3949700"/>
          <p14:tracePt t="38040" x="4121150" y="3949700"/>
          <p14:tracePt t="38056" x="4222750" y="3949700"/>
          <p14:tracePt t="38073" x="4298950" y="3975100"/>
          <p14:tracePt t="38078" x="4337050" y="4000500"/>
          <p14:tracePt t="38091" x="4375150" y="4019550"/>
          <p14:tracePt t="38107" x="4419600" y="4057650"/>
          <p14:tracePt t="38123" x="4445000" y="4083050"/>
          <p14:tracePt t="38141" x="4464050" y="4140200"/>
          <p14:tracePt t="38156" x="4464050" y="4178300"/>
          <p14:tracePt t="38173" x="4464050" y="4222750"/>
          <p14:tracePt t="38190" x="4470400" y="4279900"/>
          <p14:tracePt t="38207" x="4476750" y="4362450"/>
          <p14:tracePt t="38223" x="4483100" y="4476750"/>
          <p14:tracePt t="38240" x="4445000" y="4597400"/>
          <p14:tracePt t="38257" x="4368800" y="4749800"/>
          <p14:tracePt t="38273" x="4222750" y="4946650"/>
          <p14:tracePt t="38291" x="3943350" y="5175250"/>
          <p14:tracePt t="38307" x="3803650" y="5270500"/>
          <p14:tracePt t="38323" x="3346450" y="5467350"/>
          <p14:tracePt t="38340" x="3022600" y="5505450"/>
          <p14:tracePt t="38357" x="2806700" y="5505450"/>
          <p14:tracePt t="38373" x="2667000" y="5480050"/>
          <p14:tracePt t="38390" x="2616200" y="5448300"/>
          <p14:tracePt t="38407" x="2609850" y="5435600"/>
          <p14:tracePt t="38423" x="2609850" y="5410200"/>
          <p14:tracePt t="38440" x="2603500" y="5353050"/>
          <p14:tracePt t="38456" x="2552700" y="5194300"/>
          <p14:tracePt t="38473" x="2419350" y="4870450"/>
          <p14:tracePt t="38491" x="2127250" y="4330700"/>
          <p14:tracePt t="38507" x="2032000" y="4121150"/>
          <p14:tracePt t="38523" x="1993900" y="3968750"/>
          <p14:tracePt t="38540" x="1987550" y="3683000"/>
          <p14:tracePt t="38557" x="2051050" y="3282950"/>
          <p14:tracePt t="38573" x="2063750" y="3086100"/>
          <p14:tracePt t="38591" x="2032000" y="2971800"/>
          <p14:tracePt t="38607" x="2000250" y="2921000"/>
          <p14:tracePt t="38623" x="1968500" y="2901950"/>
          <p14:tracePt t="38640" x="1917700" y="2889250"/>
          <p14:tracePt t="38657" x="1695450" y="2863850"/>
          <p14:tracePt t="38660" x="1428750" y="2819400"/>
          <p14:tracePt t="38675" x="730250" y="2654300"/>
          <p14:tracePt t="38691" x="12700" y="2489200"/>
          <p14:tracePt t="39175" x="8505825" y="207963"/>
          <p14:tracePt t="39179" x="7932738" y="873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7" descr="asia_psea_rain06_wind_8_ft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441" y="1361181"/>
            <a:ext cx="2692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asia_psea_rain06_wind_8_ft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1216" y="1773931"/>
            <a:ext cx="268922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7425" y="4384814"/>
            <a:ext cx="164147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0" descr="asia_psea_rain06_wind_8_ft0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3966" y="1773931"/>
            <a:ext cx="2692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
          <p:cNvGrpSpPr>
            <a:grpSpLocks/>
          </p:cNvGrpSpPr>
          <p:nvPr/>
        </p:nvGrpSpPr>
        <p:grpSpPr bwMode="auto">
          <a:xfrm>
            <a:off x="587391" y="3791644"/>
            <a:ext cx="2332037" cy="2419350"/>
            <a:chOff x="248" y="2432"/>
            <a:chExt cx="1469" cy="1524"/>
          </a:xfrm>
        </p:grpSpPr>
        <p:pic>
          <p:nvPicPr>
            <p:cNvPr id="18454"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9" y="2749"/>
              <a:ext cx="998"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1" y="2613"/>
              <a:ext cx="99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2" y="2432"/>
              <a:ext cx="996"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 y="3430"/>
              <a:ext cx="922"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2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4" y="3340"/>
              <a:ext cx="922"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2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6" y="3158"/>
              <a:ext cx="92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2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3" y="3022"/>
              <a:ext cx="92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41" name="Text Box 25"/>
          <p:cNvSpPr txBox="1">
            <a:spLocks noChangeArrowheads="1"/>
          </p:cNvSpPr>
          <p:nvPr/>
        </p:nvSpPr>
        <p:spPr bwMode="auto">
          <a:xfrm>
            <a:off x="216270" y="765175"/>
            <a:ext cx="228299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b="1" dirty="0">
                <a:latin typeface="Arial" charset="0"/>
              </a:rPr>
              <a:t>The First Guess</a:t>
            </a:r>
          </a:p>
          <a:p>
            <a:pPr eaLnBrk="1" hangingPunct="1">
              <a:spcBef>
                <a:spcPct val="0"/>
              </a:spcBef>
              <a:buFontTx/>
              <a:buNone/>
            </a:pPr>
            <a:r>
              <a:rPr lang="en-US" altLang="ja-JP" sz="1400" b="1" dirty="0">
                <a:latin typeface="Arial" charset="0"/>
              </a:rPr>
              <a:t>Forecast from the last IC</a:t>
            </a:r>
            <a:endParaRPr lang="ja-JP" altLang="en-US" sz="1400" b="1" dirty="0">
              <a:latin typeface="Arial" charset="0"/>
            </a:endParaRPr>
          </a:p>
        </p:txBody>
      </p:sp>
      <p:sp>
        <p:nvSpPr>
          <p:cNvPr id="18442" name="Text Box 26"/>
          <p:cNvSpPr txBox="1">
            <a:spLocks noChangeArrowheads="1"/>
          </p:cNvSpPr>
          <p:nvPr/>
        </p:nvSpPr>
        <p:spPr bwMode="auto">
          <a:xfrm>
            <a:off x="284209" y="6042719"/>
            <a:ext cx="175105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b="1" dirty="0">
                <a:solidFill>
                  <a:srgbClr val="C00000"/>
                </a:solidFill>
                <a:latin typeface="Arial" charset="0"/>
              </a:rPr>
              <a:t>Various Obs.</a:t>
            </a:r>
            <a:endParaRPr lang="ja-JP" altLang="en-US" sz="2000" b="1" dirty="0">
              <a:solidFill>
                <a:srgbClr val="C00000"/>
              </a:solidFill>
              <a:latin typeface="Arial" charset="0"/>
            </a:endParaRPr>
          </a:p>
        </p:txBody>
      </p:sp>
      <p:cxnSp>
        <p:nvCxnSpPr>
          <p:cNvPr id="18443" name="AutoShape 27"/>
          <p:cNvCxnSpPr>
            <a:cxnSpLocks noChangeShapeType="1"/>
          </p:cNvCxnSpPr>
          <p:nvPr/>
        </p:nvCxnSpPr>
        <p:spPr bwMode="auto">
          <a:xfrm>
            <a:off x="2917841" y="2486719"/>
            <a:ext cx="333375" cy="503237"/>
          </a:xfrm>
          <a:prstGeom prst="bentConnector3">
            <a:avLst>
              <a:gd name="adj1" fmla="val 36060"/>
            </a:avLst>
          </a:prstGeom>
          <a:noFill/>
          <a:ln w="38100">
            <a:solidFill>
              <a:srgbClr val="7030A0"/>
            </a:solidFill>
            <a:miter lim="800000"/>
            <a:headEnd/>
            <a:tailEnd type="triangle" w="med" len="med"/>
          </a:ln>
          <a:extLst>
            <a:ext uri="{909E8E84-426E-40DD-AFC4-6F175D3DCCD1}">
              <a14:hiddenFill xmlns:a14="http://schemas.microsoft.com/office/drawing/2010/main">
                <a:noFill/>
              </a14:hiddenFill>
            </a:ext>
          </a:extLst>
        </p:spPr>
      </p:cxnSp>
      <p:cxnSp>
        <p:nvCxnSpPr>
          <p:cNvPr id="18444" name="AutoShape 31"/>
          <p:cNvCxnSpPr>
            <a:cxnSpLocks noChangeShapeType="1"/>
          </p:cNvCxnSpPr>
          <p:nvPr/>
        </p:nvCxnSpPr>
        <p:spPr bwMode="auto">
          <a:xfrm>
            <a:off x="5940441" y="2989956"/>
            <a:ext cx="263525" cy="0"/>
          </a:xfrm>
          <a:prstGeom prst="straightConnector1">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cxnSp>
      <p:sp>
        <p:nvSpPr>
          <p:cNvPr id="18445" name="Text Box 32"/>
          <p:cNvSpPr txBox="1">
            <a:spLocks noChangeArrowheads="1"/>
          </p:cNvSpPr>
          <p:nvPr/>
        </p:nvSpPr>
        <p:spPr bwMode="auto">
          <a:xfrm>
            <a:off x="3251216" y="5791339"/>
            <a:ext cx="1087156" cy="3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900"/>
              </a:lnSpc>
              <a:spcBef>
                <a:spcPct val="0"/>
              </a:spcBef>
              <a:buFontTx/>
              <a:buNone/>
            </a:pPr>
            <a:r>
              <a:rPr lang="en-US" altLang="ja-JP" sz="1400" b="1" dirty="0">
                <a:latin typeface="Arial" charset="0"/>
              </a:rPr>
              <a:t>Innovation</a:t>
            </a:r>
            <a:endParaRPr lang="ja-JP" altLang="en-US" sz="1400" b="1" dirty="0">
              <a:latin typeface="Arial" charset="0"/>
            </a:endParaRPr>
          </a:p>
        </p:txBody>
      </p:sp>
      <p:sp>
        <p:nvSpPr>
          <p:cNvPr id="18446" name="Text Box 33"/>
          <p:cNvSpPr txBox="1">
            <a:spLocks noChangeArrowheads="1"/>
          </p:cNvSpPr>
          <p:nvPr/>
        </p:nvSpPr>
        <p:spPr bwMode="auto">
          <a:xfrm>
            <a:off x="3251216" y="1407219"/>
            <a:ext cx="277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400" b="1" dirty="0">
                <a:latin typeface="Arial" charset="0"/>
              </a:rPr>
              <a:t>Analysis = IC(Initial Condition)</a:t>
            </a:r>
            <a:endParaRPr lang="ja-JP" altLang="en-US" sz="1400" b="1" dirty="0">
              <a:latin typeface="Arial" charset="0"/>
            </a:endParaRPr>
          </a:p>
        </p:txBody>
      </p:sp>
      <p:sp>
        <p:nvSpPr>
          <p:cNvPr id="18447" name="Text Box 35"/>
          <p:cNvSpPr txBox="1">
            <a:spLocks noChangeArrowheads="1"/>
          </p:cNvSpPr>
          <p:nvPr/>
        </p:nvSpPr>
        <p:spPr bwMode="auto">
          <a:xfrm>
            <a:off x="6203966" y="1415156"/>
            <a:ext cx="27767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600" b="1" dirty="0">
                <a:latin typeface="Arial" charset="0"/>
              </a:rPr>
              <a:t>Forecast from the latest IC</a:t>
            </a:r>
            <a:endParaRPr lang="ja-JP" altLang="en-US" sz="1600" b="1" dirty="0">
              <a:latin typeface="Arial" charset="0"/>
            </a:endParaRPr>
          </a:p>
        </p:txBody>
      </p:sp>
      <p:cxnSp>
        <p:nvCxnSpPr>
          <p:cNvPr id="18448" name="AutoShape 36"/>
          <p:cNvCxnSpPr>
            <a:cxnSpLocks noChangeShapeType="1"/>
          </p:cNvCxnSpPr>
          <p:nvPr/>
        </p:nvCxnSpPr>
        <p:spPr bwMode="auto">
          <a:xfrm flipV="1">
            <a:off x="2919428" y="2989956"/>
            <a:ext cx="331788" cy="2154238"/>
          </a:xfrm>
          <a:prstGeom prst="bentConnector3">
            <a:avLst>
              <a:gd name="adj1" fmla="val 36079"/>
            </a:avLst>
          </a:prstGeom>
          <a:noFill/>
          <a:ln w="38100">
            <a:solidFill>
              <a:srgbClr val="7030A0"/>
            </a:solidFill>
            <a:miter lim="800000"/>
            <a:headEnd/>
            <a:tailEnd type="triangle" w="med" len="med"/>
          </a:ln>
          <a:extLst>
            <a:ext uri="{909E8E84-426E-40DD-AFC4-6F175D3DCCD1}">
              <a14:hiddenFill xmlns:a14="http://schemas.microsoft.com/office/drawing/2010/main">
                <a:noFill/>
              </a14:hiddenFill>
            </a:ext>
          </a:extLst>
        </p:spPr>
      </p:cxnSp>
      <p:sp>
        <p:nvSpPr>
          <p:cNvPr id="18449" name="Text Box 38"/>
          <p:cNvSpPr txBox="1">
            <a:spLocks noChangeArrowheads="1"/>
          </p:cNvSpPr>
          <p:nvPr/>
        </p:nvSpPr>
        <p:spPr bwMode="auto">
          <a:xfrm>
            <a:off x="3119808" y="1063271"/>
            <a:ext cx="23248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b="1" dirty="0">
                <a:solidFill>
                  <a:srgbClr val="7030A0"/>
                </a:solidFill>
                <a:latin typeface="Arial" charset="0"/>
              </a:rPr>
              <a:t>Data Assimilation</a:t>
            </a:r>
            <a:endParaRPr lang="ja-JP" altLang="en-US" sz="2000" b="1" dirty="0">
              <a:solidFill>
                <a:srgbClr val="7030A0"/>
              </a:solidFill>
              <a:latin typeface="Arial" charset="0"/>
            </a:endParaRPr>
          </a:p>
        </p:txBody>
      </p:sp>
      <p:sp>
        <p:nvSpPr>
          <p:cNvPr id="18450" name="Line 39"/>
          <p:cNvSpPr>
            <a:spLocks noChangeShapeType="1"/>
          </p:cNvSpPr>
          <p:nvPr/>
        </p:nvSpPr>
        <p:spPr bwMode="auto">
          <a:xfrm>
            <a:off x="3106753" y="1343719"/>
            <a:ext cx="0" cy="1008062"/>
          </a:xfrm>
          <a:prstGeom prst="line">
            <a:avLst/>
          </a:prstGeom>
          <a:noFill/>
          <a:ln w="38100">
            <a:solidFill>
              <a:srgbClr val="7030A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51" name="Text Box 40"/>
          <p:cNvSpPr txBox="1">
            <a:spLocks noChangeArrowheads="1"/>
          </p:cNvSpPr>
          <p:nvPr/>
        </p:nvSpPr>
        <p:spPr bwMode="auto">
          <a:xfrm>
            <a:off x="6076087" y="1052513"/>
            <a:ext cx="16051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b="1" dirty="0">
                <a:solidFill>
                  <a:schemeClr val="accent1"/>
                </a:solidFill>
                <a:latin typeface="Arial" charset="0"/>
              </a:rPr>
              <a:t>NWP model</a:t>
            </a:r>
            <a:endParaRPr lang="ja-JP" altLang="en-US" sz="2000" b="1" dirty="0">
              <a:solidFill>
                <a:schemeClr val="accent1"/>
              </a:solidFill>
              <a:latin typeface="Arial" charset="0"/>
            </a:endParaRPr>
          </a:p>
        </p:txBody>
      </p:sp>
      <p:sp>
        <p:nvSpPr>
          <p:cNvPr id="18452" name="Line 41"/>
          <p:cNvSpPr>
            <a:spLocks noChangeShapeType="1"/>
          </p:cNvSpPr>
          <p:nvPr/>
        </p:nvSpPr>
        <p:spPr bwMode="auto">
          <a:xfrm>
            <a:off x="6059503" y="1343719"/>
            <a:ext cx="0" cy="1511300"/>
          </a:xfrm>
          <a:prstGeom prst="line">
            <a:avLst/>
          </a:prstGeom>
          <a:noFill/>
          <a:ln w="3810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53" name="テキスト ボックス 55"/>
          <p:cNvSpPr txBox="1">
            <a:spLocks noChangeArrowheads="1"/>
          </p:cNvSpPr>
          <p:nvPr/>
        </p:nvSpPr>
        <p:spPr bwMode="auto">
          <a:xfrm>
            <a:off x="5142162" y="4194360"/>
            <a:ext cx="3689868"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2000" b="1" dirty="0">
                <a:solidFill>
                  <a:srgbClr val="002060"/>
                </a:solidFill>
                <a:latin typeface="Arial" charset="0"/>
              </a:rPr>
              <a:t>Data</a:t>
            </a:r>
            <a:r>
              <a:rPr lang="ja-JP" altLang="en-US" sz="2000" b="1" dirty="0">
                <a:solidFill>
                  <a:srgbClr val="002060"/>
                </a:solidFill>
                <a:latin typeface="Arial" charset="0"/>
              </a:rPr>
              <a:t> </a:t>
            </a:r>
            <a:r>
              <a:rPr lang="en-US" altLang="ja-JP" sz="2000" b="1" dirty="0">
                <a:solidFill>
                  <a:srgbClr val="002060"/>
                </a:solidFill>
                <a:latin typeface="Arial" charset="0"/>
              </a:rPr>
              <a:t>assimilation:</a:t>
            </a:r>
          </a:p>
          <a:p>
            <a:pPr eaLnBrk="1" hangingPunct="1">
              <a:spcBef>
                <a:spcPct val="0"/>
              </a:spcBef>
              <a:buFontTx/>
              <a:buNone/>
            </a:pPr>
            <a:r>
              <a:rPr lang="en-US" altLang="ja-JP" sz="1800" b="1" dirty="0">
                <a:solidFill>
                  <a:srgbClr val="002060"/>
                </a:solidFill>
                <a:latin typeface="Arial" charset="0"/>
              </a:rPr>
              <a:t>Correcting latest NWP data using various types of the latest observing data to produce the better analysis of the current atmospheric state and it will be used as the initial conditions of the next forecast</a:t>
            </a:r>
            <a:r>
              <a:rPr lang="en-US" altLang="ja-JP" sz="1600" b="1" dirty="0">
                <a:solidFill>
                  <a:srgbClr val="002060"/>
                </a:solidFill>
                <a:latin typeface="Arial" charset="0"/>
              </a:rPr>
              <a:t>.</a:t>
            </a:r>
          </a:p>
        </p:txBody>
      </p:sp>
      <p:sp>
        <p:nvSpPr>
          <p:cNvPr id="32" name="Rectangle 2" descr="Large confetti"/>
          <p:cNvSpPr>
            <a:spLocks noGrp="1" noChangeArrowheads="1"/>
          </p:cNvSpPr>
          <p:nvPr>
            <p:ph type="title"/>
          </p:nvPr>
        </p:nvSpPr>
        <p:spPr>
          <a:xfrm>
            <a:off x="0" y="10941"/>
            <a:ext cx="9144000" cy="854075"/>
          </a:xfrm>
        </p:spPr>
        <p:txBody>
          <a:bodyPr/>
          <a:lstStyle/>
          <a:p>
            <a:pPr eaLnBrk="1" hangingPunct="1"/>
            <a:r>
              <a:rPr lang="en-US" altLang="ja-JP" dirty="0"/>
              <a:t>Data Assimilation</a:t>
            </a:r>
            <a:endParaRPr lang="ja-JP" altLang="en-US" dirty="0"/>
          </a:p>
        </p:txBody>
      </p:sp>
      <p:sp>
        <p:nvSpPr>
          <p:cNvPr id="31" name="スライド番号プレースホルダー 2"/>
          <p:cNvSpPr>
            <a:spLocks noGrp="1"/>
          </p:cNvSpPr>
          <p:nvPr>
            <p:ph type="sldNum" sz="quarter" idx="11"/>
          </p:nvPr>
        </p:nvSpPr>
        <p:spPr>
          <a:xfrm>
            <a:off x="8725959" y="6492875"/>
            <a:ext cx="340814" cy="365125"/>
          </a:xfrm>
        </p:spPr>
        <p:txBody>
          <a:bodyPr/>
          <a:lstStyle/>
          <a:p>
            <a:pPr>
              <a:defRPr/>
            </a:pPr>
            <a:fld id="{80E4F58D-BEF9-4C1D-8D60-1E0332457AC4}" type="slidenum">
              <a:rPr lang="ja-JP" altLang="en-US" smtClean="0"/>
              <a:pPr>
                <a:defRPr/>
              </a:pPr>
              <a:t>4</a:t>
            </a:fld>
            <a:endParaRPr lang="ja-JP" altLang="en-US" dirty="0"/>
          </a:p>
        </p:txBody>
      </p:sp>
      <p:pic>
        <p:nvPicPr>
          <p:cNvPr id="3" name="オーディオ 2">
            <a:hlinkClick r:id="" action="ppaction://media"/>
            <a:extLst>
              <a:ext uri="{FF2B5EF4-FFF2-40B4-BE49-F238E27FC236}">
                <a16:creationId xmlns:a16="http://schemas.microsoft.com/office/drawing/2014/main" id="{5D5D52FB-94F2-40A2-96F2-2C32BE26A5E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784917"/>
      </p:ext>
    </p:extLst>
  </p:cSld>
  <p:clrMapOvr>
    <a:masterClrMapping/>
  </p:clrMapOvr>
  <mc:AlternateContent xmlns:mc="http://schemas.openxmlformats.org/markup-compatibility/2006" xmlns:p14="http://schemas.microsoft.com/office/powerpoint/2010/main">
    <mc:Choice Requires="p14">
      <p:transition spd="slow" p14:dur="2000" advTm="35234"/>
    </mc:Choice>
    <mc:Fallback xmlns="">
      <p:transition spd="slow" advTm="3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863" x="850900" y="2311400"/>
          <p14:tracePt t="8878" x="1257300" y="2330450"/>
          <p14:tracePt t="8895" x="1428750" y="2336800"/>
          <p14:tracePt t="8928" x="1600200" y="2317750"/>
          <p14:tracePt t="8962" x="1733550" y="2279650"/>
          <p14:tracePt t="8979" x="1758950" y="2279650"/>
          <p14:tracePt t="8996" x="1784350" y="2279650"/>
          <p14:tracePt t="9012" x="1797050" y="2305050"/>
          <p14:tracePt t="9030" x="1809750" y="2317750"/>
          <p14:tracePt t="9046" x="1816100" y="2317750"/>
          <p14:tracePt t="9063" x="1822450" y="2324100"/>
          <p14:tracePt t="9079" x="1828800" y="2330450"/>
          <p14:tracePt t="9095" x="1854200" y="2349500"/>
          <p14:tracePt t="9114" x="1879600" y="2381250"/>
          <p14:tracePt t="9129" x="1885950" y="2393950"/>
          <p14:tracePt t="9145" x="1885950" y="2413000"/>
          <p14:tracePt t="9162" x="1885950" y="2432050"/>
          <p14:tracePt t="9178" x="1879600" y="2451100"/>
          <p14:tracePt t="9195" x="1860550" y="2489200"/>
          <p14:tracePt t="9212" x="1841500" y="2540000"/>
          <p14:tracePt t="9229" x="1803400" y="2609850"/>
          <p14:tracePt t="9245" x="1765300" y="2641600"/>
          <p14:tracePt t="9262" x="1739900" y="2654300"/>
          <p14:tracePt t="9278" x="1720850" y="2660650"/>
          <p14:tracePt t="9296" x="1689100" y="2660650"/>
          <p14:tracePt t="9312" x="1651000" y="2660650"/>
          <p14:tracePt t="9329" x="1612900" y="2660650"/>
          <p14:tracePt t="9346" x="1549400" y="2641600"/>
          <p14:tracePt t="9363" x="1466850" y="2597150"/>
          <p14:tracePt t="9379" x="1371600" y="2533650"/>
          <p14:tracePt t="9382" x="1327150" y="2495550"/>
          <p14:tracePt t="9396" x="1295400" y="2463800"/>
          <p14:tracePt t="9412" x="1270000" y="2419350"/>
          <p14:tracePt t="9416" x="1270000" y="2406650"/>
          <p14:tracePt t="9430" x="1263650" y="2387600"/>
          <p14:tracePt t="9446" x="1257300" y="2324100"/>
          <p14:tracePt t="9462" x="1257300" y="2146300"/>
          <p14:tracePt t="9479" x="1263650" y="2019300"/>
          <p14:tracePt t="9496" x="1295400" y="1905000"/>
          <p14:tracePt t="9513" x="1346200" y="1816100"/>
          <p14:tracePt t="9529" x="1416050" y="1739900"/>
          <p14:tracePt t="9546" x="1485900" y="1701800"/>
          <p14:tracePt t="9562" x="1543050" y="1676400"/>
          <p14:tracePt t="9579" x="1568450" y="1663700"/>
          <p14:tracePt t="9596" x="1581150" y="1663700"/>
          <p14:tracePt t="9600" x="1587500" y="1663700"/>
          <p14:tracePt t="9615" x="1593850" y="1663700"/>
          <p14:tracePt t="9630" x="1600200" y="1670050"/>
          <p14:tracePt t="9646" x="1644650" y="1708150"/>
          <p14:tracePt t="9662" x="1739900" y="1784350"/>
          <p14:tracePt t="9679" x="1771650" y="1816100"/>
          <p14:tracePt t="9696" x="1797050" y="1835150"/>
          <p14:tracePt t="11343" x="1797050" y="1841500"/>
          <p14:tracePt t="11351" x="1797050" y="1847850"/>
          <p14:tracePt t="11362" x="1797050" y="1866900"/>
          <p14:tracePt t="11379" x="1797050" y="1905000"/>
          <p14:tracePt t="11395" x="1797050" y="1949450"/>
          <p14:tracePt t="11398" x="1797050" y="1981200"/>
          <p14:tracePt t="11412" x="1803400" y="2025650"/>
          <p14:tracePt t="11429" x="1822450" y="2279650"/>
          <p14:tracePt t="11445" x="1828800" y="2546350"/>
          <p14:tracePt t="11462" x="1854200" y="2768600"/>
          <p14:tracePt t="11479" x="1860550" y="2895600"/>
          <p14:tracePt t="11496" x="1873250" y="2978150"/>
          <p14:tracePt t="11512" x="1873250" y="3022600"/>
          <p14:tracePt t="11529" x="1860550" y="3086100"/>
          <p14:tracePt t="11546" x="1847850" y="3194050"/>
          <p14:tracePt t="11562" x="1847850" y="3308350"/>
          <p14:tracePt t="11579" x="1860550" y="3397250"/>
          <p14:tracePt t="11596" x="1860550" y="3422650"/>
          <p14:tracePt t="11599" x="1860550" y="3429000"/>
          <p14:tracePt t="11630" x="1841500" y="3441700"/>
          <p14:tracePt t="11646" x="1828800" y="3473450"/>
          <p14:tracePt t="11662" x="1822450" y="3517900"/>
          <p14:tracePt t="11679" x="1822450" y="3575050"/>
          <p14:tracePt t="11696" x="1822450" y="3606800"/>
          <p14:tracePt t="11712" x="1816100" y="3625850"/>
          <p14:tracePt t="11729" x="1809750" y="3638550"/>
          <p14:tracePt t="11746" x="1797050" y="3670300"/>
          <p14:tracePt t="11762" x="1790700" y="3727450"/>
          <p14:tracePt t="11779" x="1784350" y="3784600"/>
          <p14:tracePt t="11796" x="1778000" y="3816350"/>
          <p14:tracePt t="11812" x="1771650" y="3848100"/>
          <p14:tracePt t="11830" x="1765300" y="3879850"/>
          <p14:tracePt t="11846" x="1765300" y="4006850"/>
          <p14:tracePt t="11865" x="1809750" y="4133850"/>
          <p14:tracePt t="11879" x="1866900" y="4305300"/>
          <p14:tracePt t="11896" x="1949450" y="4540250"/>
          <p14:tracePt t="11912" x="2000250" y="4699000"/>
          <p14:tracePt t="11929" x="2038350" y="4832350"/>
          <p14:tracePt t="11946" x="2076450" y="4946650"/>
          <p14:tracePt t="11962" x="2120900" y="5060950"/>
          <p14:tracePt t="11979" x="2139950" y="5124450"/>
          <p14:tracePt t="11996" x="2159000" y="5168900"/>
          <p14:tracePt t="11999" x="2165350" y="5187950"/>
          <p14:tracePt t="12012" x="2171700" y="5200650"/>
          <p14:tracePt t="12029" x="2178050" y="5213350"/>
          <p14:tracePt t="12046" x="2114550" y="5187950"/>
          <p14:tracePt t="12062" x="1968500" y="5041900"/>
          <p14:tracePt t="12079" x="1854200" y="4870450"/>
          <p14:tracePt t="12224" x="1854200" y="4864100"/>
          <p14:tracePt t="12233" x="1866900" y="4845050"/>
          <p14:tracePt t="12246" x="1885950" y="4826000"/>
          <p14:tracePt t="12262" x="1873250" y="4819650"/>
          <p14:tracePt t="12278" x="1873250" y="4813300"/>
          <p14:tracePt t="12312" x="1911350" y="4819650"/>
          <p14:tracePt t="12329" x="2012950" y="4933950"/>
          <p14:tracePt t="12345" x="2159000" y="5035550"/>
          <p14:tracePt t="12362" x="2178050" y="5048250"/>
          <p14:tracePt t="12447" x="2184400" y="5048250"/>
          <p14:tracePt t="12459" x="2184400" y="5054600"/>
          <p14:tracePt t="12465" x="2184400" y="5060950"/>
          <p14:tracePt t="12479" x="2190750" y="5060950"/>
          <p14:tracePt t="12554" x="2190750" y="5067300"/>
          <p14:tracePt t="12569" x="2190750" y="5080000"/>
          <p14:tracePt t="12584" x="2190750" y="5086350"/>
          <p14:tracePt t="12703" x="2184400" y="5086350"/>
          <p14:tracePt t="12735" x="2184400" y="5080000"/>
          <p14:tracePt t="12752" x="2184400" y="5067300"/>
          <p14:tracePt t="12760" x="2178050" y="5048250"/>
          <p14:tracePt t="12768" x="2178050" y="5029200"/>
          <p14:tracePt t="12779" x="2178050" y="4997450"/>
          <p14:tracePt t="12795" x="2178050" y="4953000"/>
          <p14:tracePt t="12812" x="2184400" y="4933950"/>
          <p14:tracePt t="12829" x="2190750" y="4921250"/>
          <p14:tracePt t="12845" x="2190750" y="4914900"/>
          <p14:tracePt t="13024" x="2190750" y="4908550"/>
          <p14:tracePt t="13031" x="2209800" y="4883150"/>
          <p14:tracePt t="13045" x="2254250" y="4813300"/>
          <p14:tracePt t="13062" x="2286000" y="4794250"/>
          <p14:tracePt t="13078" x="2292350" y="4781550"/>
          <p14:tracePt t="13095" x="2298700" y="4781550"/>
          <p14:tracePt t="13113" x="2311400" y="4768850"/>
          <p14:tracePt t="13129" x="2368550" y="4737100"/>
          <p14:tracePt t="13146" x="2438400" y="4699000"/>
          <p14:tracePt t="13162" x="2501900" y="4673600"/>
          <p14:tracePt t="13179" x="2559050" y="4660900"/>
          <p14:tracePt t="13196" x="2603500" y="4654550"/>
          <p14:tracePt t="13212" x="2654300" y="4654550"/>
          <p14:tracePt t="13230" x="2686050" y="4654550"/>
          <p14:tracePt t="13232" x="2698750" y="4648200"/>
          <p14:tracePt t="13261" x="2705100" y="4648200"/>
          <p14:tracePt t="13278" x="2736850" y="4654550"/>
          <p14:tracePt t="13295" x="2819400" y="4699000"/>
          <p14:tracePt t="13312" x="2959100" y="4762500"/>
          <p14:tracePt t="13328" x="3079750" y="4826000"/>
          <p14:tracePt t="13345" x="3162300" y="4870450"/>
          <p14:tracePt t="13363" x="3200400" y="4895850"/>
          <p14:tracePt t="13365" x="3206750" y="4902200"/>
          <p14:tracePt t="13378" x="3213100" y="4914900"/>
          <p14:tracePt t="13395" x="3238500" y="4933950"/>
          <p14:tracePt t="13412" x="3263900" y="4972050"/>
          <p14:tracePt t="13429" x="3333750" y="5073650"/>
          <p14:tracePt t="13445" x="3371850" y="5149850"/>
          <p14:tracePt t="13462" x="3397250" y="5213350"/>
          <p14:tracePt t="13479" x="3403600" y="5308600"/>
          <p14:tracePt t="13495" x="3409950" y="5416550"/>
          <p14:tracePt t="13512" x="3416300" y="5530850"/>
          <p14:tracePt t="13528" x="3416300" y="5600700"/>
          <p14:tracePt t="13545" x="3416300" y="5638800"/>
          <p14:tracePt t="13562" x="3416300" y="5657850"/>
          <p14:tracePt t="13578" x="3397250" y="5676900"/>
          <p14:tracePt t="13595" x="3346450" y="5708650"/>
          <p14:tracePt t="13599" x="3314700" y="5721350"/>
          <p14:tracePt t="13612" x="3282950" y="5734050"/>
          <p14:tracePt t="13629" x="3168650" y="5791200"/>
          <p14:tracePt t="13645" x="3060700" y="5810250"/>
          <p14:tracePt t="13662" x="2876550" y="5835650"/>
          <p14:tracePt t="13679" x="2584450" y="5835650"/>
          <p14:tracePt t="13696" x="2197100" y="5829300"/>
          <p14:tracePt t="13713" x="1905000" y="5829300"/>
          <p14:tracePt t="13729" x="1746250" y="5829300"/>
          <p14:tracePt t="13746" x="1638300" y="5829300"/>
          <p14:tracePt t="13762" x="1536700" y="5822950"/>
          <p14:tracePt t="13779" x="1409700" y="5810250"/>
          <p14:tracePt t="13796" x="1282700" y="5791200"/>
          <p14:tracePt t="13812" x="1143000" y="5734050"/>
          <p14:tracePt t="13818" x="1060450" y="5702300"/>
          <p14:tracePt t="13831" x="939800" y="5632450"/>
          <p14:tracePt t="13845" x="787400" y="5505450"/>
          <p14:tracePt t="13864" x="673100" y="5276850"/>
          <p14:tracePt t="13878" x="571500" y="4991100"/>
          <p14:tracePt t="13895" x="520700" y="4800600"/>
          <p14:tracePt t="13912" x="514350" y="4699000"/>
          <p14:tracePt t="13928" x="527050" y="4635500"/>
          <p14:tracePt t="13945" x="590550" y="4533900"/>
          <p14:tracePt t="13962" x="679450" y="4413250"/>
          <p14:tracePt t="13979" x="831850" y="4286250"/>
          <p14:tracePt t="13996" x="990600" y="4210050"/>
          <p14:tracePt t="14013" x="1174750" y="4184650"/>
          <p14:tracePt t="14029" x="1352550" y="4184650"/>
          <p14:tracePt t="14045" x="1581150" y="4191000"/>
          <p14:tracePt t="14062" x="1708150" y="4222750"/>
          <p14:tracePt t="14079" x="1816100" y="4254500"/>
          <p14:tracePt t="14096" x="1873250" y="4286250"/>
          <p14:tracePt t="14112" x="1892300" y="4305300"/>
          <p14:tracePt t="14129" x="1898650" y="4318000"/>
          <p14:tracePt t="14146" x="1911350" y="4330700"/>
          <p14:tracePt t="15192" x="1917700" y="4330700"/>
          <p14:tracePt t="16327" x="1930400" y="4330700"/>
          <p14:tracePt t="16336" x="1962150" y="4318000"/>
          <p14:tracePt t="16347" x="2032000" y="4273550"/>
          <p14:tracePt t="16364" x="2266950" y="4121150"/>
          <p14:tracePt t="16379" x="2533650" y="3975100"/>
          <p14:tracePt t="16395" x="2749550" y="3854450"/>
          <p14:tracePt t="16397" x="2825750" y="3829050"/>
          <p14:tracePt t="16412" x="2882900" y="3797300"/>
          <p14:tracePt t="16430" x="3009900" y="3733800"/>
          <p14:tracePt t="16445" x="3098800" y="3702050"/>
          <p14:tracePt t="16462" x="3143250" y="3683000"/>
          <p14:tracePt t="16479" x="3162300" y="3670300"/>
          <p14:tracePt t="16639" x="3149600" y="3670300"/>
          <p14:tracePt t="16648" x="3130550" y="3670300"/>
          <p14:tracePt t="16662" x="3079750" y="3670300"/>
          <p14:tracePt t="16679" x="2990850" y="3670300"/>
          <p14:tracePt t="16712" x="2768600" y="3670300"/>
          <p14:tracePt t="16729" x="2698750" y="3676650"/>
          <p14:tracePt t="16746" x="2584450" y="3676650"/>
          <p14:tracePt t="16762" x="2381250" y="3663950"/>
          <p14:tracePt t="16779" x="2006600" y="3568700"/>
          <p14:tracePt t="16796" x="1644650" y="3479800"/>
          <p14:tracePt t="16801" x="1536700" y="3435350"/>
          <p14:tracePt t="16812" x="1460500" y="3397250"/>
          <p14:tracePt t="16829" x="1301750" y="3289300"/>
          <p14:tracePt t="16845" x="1212850" y="3149600"/>
          <p14:tracePt t="16863" x="1060450" y="2832100"/>
          <p14:tracePt t="16878" x="882650" y="2362200"/>
          <p14:tracePt t="16895" x="806450" y="2101850"/>
          <p14:tracePt t="16912" x="787400" y="1987550"/>
          <p14:tracePt t="16929" x="787400" y="1924050"/>
          <p14:tracePt t="16946" x="800100" y="1847850"/>
          <p14:tracePt t="16962" x="857250" y="1701800"/>
          <p14:tracePt t="16979" x="920750" y="1587500"/>
          <p14:tracePt t="16996" x="996950" y="1498600"/>
          <p14:tracePt t="17013" x="1079500" y="1447800"/>
          <p14:tracePt t="17017" x="1123950" y="1416050"/>
          <p14:tracePt t="17030" x="1263650" y="1409700"/>
          <p14:tracePt t="17046" x="1428750" y="1409700"/>
          <p14:tracePt t="17062" x="1714500" y="1422400"/>
          <p14:tracePt t="17071" x="1866900" y="1447800"/>
          <p14:tracePt t="17082" x="2032000" y="1479550"/>
          <p14:tracePt t="17096" x="2209800" y="1524000"/>
          <p14:tracePt t="17115" x="2260600" y="1549400"/>
          <p14:tracePt t="17129" x="2273300" y="1562100"/>
          <p14:tracePt t="17146" x="2279650" y="1581150"/>
          <p14:tracePt t="17162" x="2286000" y="1612900"/>
          <p14:tracePt t="17179" x="2286000" y="1631950"/>
          <p14:tracePt t="17196" x="2286000" y="1644650"/>
          <p14:tracePt t="19665" x="2298700" y="1644650"/>
          <p14:tracePt t="19672" x="2311400" y="1657350"/>
          <p14:tracePt t="19683" x="2317750" y="1657350"/>
          <p14:tracePt t="19696" x="2330450" y="1676400"/>
          <p14:tracePt t="19714" x="2362200" y="1733550"/>
          <p14:tracePt t="19729" x="2381250" y="1790700"/>
          <p14:tracePt t="19746" x="2406650" y="1847850"/>
          <p14:tracePt t="19762" x="2419350" y="1898650"/>
          <p14:tracePt t="19779" x="2419350" y="1924050"/>
          <p14:tracePt t="19796" x="2432050" y="1949450"/>
          <p14:tracePt t="19815" x="2432050" y="1962150"/>
          <p14:tracePt t="20343" x="2432050" y="1974850"/>
          <p14:tracePt t="20351" x="2432050" y="2000250"/>
          <p14:tracePt t="20365" x="2425700" y="2019300"/>
          <p14:tracePt t="20379" x="2387600" y="2095500"/>
          <p14:tracePt t="20396" x="2355850" y="2159000"/>
          <p14:tracePt t="20400" x="2336800" y="2190750"/>
          <p14:tracePt t="20412" x="2330450" y="2197100"/>
          <p14:tracePt t="20430" x="2317750" y="2216150"/>
          <p14:tracePt t="20446" x="2317750" y="2222500"/>
          <p14:tracePt t="20462" x="2305050" y="2222500"/>
          <p14:tracePt t="20479" x="2298700" y="2235200"/>
          <p14:tracePt t="20529" x="2292350" y="2241550"/>
          <p14:tracePt t="20546" x="2286000" y="2241550"/>
          <p14:tracePt t="20562" x="2279650" y="2254250"/>
          <p14:tracePt t="20579" x="2273300" y="2273300"/>
          <p14:tracePt t="20596" x="2273300" y="2305050"/>
          <p14:tracePt t="20600" x="2273300" y="2330450"/>
          <p14:tracePt t="20612" x="2273300" y="2368550"/>
          <p14:tracePt t="20630" x="2279650" y="2470150"/>
          <p14:tracePt t="20646" x="2279650" y="2527300"/>
          <p14:tracePt t="20662" x="2279650" y="2578100"/>
          <p14:tracePt t="20680" x="2279650" y="2622550"/>
          <p14:tracePt t="20697" x="2279650" y="2673350"/>
          <p14:tracePt t="20712" x="2279650" y="2705100"/>
          <p14:tracePt t="20728" x="2279650" y="2717800"/>
          <p14:tracePt t="21023" x="2273300" y="2717800"/>
          <p14:tracePt t="21029" x="2273300" y="2724150"/>
          <p14:tracePt t="21037" x="2247900" y="2736850"/>
          <p14:tracePt t="21046" x="2209800" y="2762250"/>
          <p14:tracePt t="21062" x="2127250" y="2813050"/>
          <p14:tracePt t="21079" x="2044700" y="2870200"/>
          <p14:tracePt t="21097" x="2032000" y="2889250"/>
          <p14:tracePt t="21440" x="2038350" y="2895600"/>
          <p14:tracePt t="21448" x="2044700" y="2901950"/>
          <p14:tracePt t="21463" x="2044700" y="2914650"/>
          <p14:tracePt t="21479" x="2044700" y="2927350"/>
          <p14:tracePt t="21495" x="2044700" y="2940050"/>
          <p14:tracePt t="21512" x="2044700" y="2952750"/>
          <p14:tracePt t="21529" x="2051050" y="2959100"/>
          <p14:tracePt t="21546" x="2057400" y="2959100"/>
          <p14:tracePt t="21563" x="2057400" y="2965450"/>
          <p14:tracePt t="21596" x="2063750" y="2965450"/>
          <p14:tracePt t="21615" x="2070100" y="2965450"/>
          <p14:tracePt t="21629" x="2076450" y="2965450"/>
          <p14:tracePt t="21646" x="2120900" y="2965450"/>
          <p14:tracePt t="21663" x="2165350" y="2965450"/>
          <p14:tracePt t="21680" x="2228850" y="2959100"/>
          <p14:tracePt t="21696" x="2387600" y="2889250"/>
          <p14:tracePt t="21712" x="2571750" y="2794000"/>
          <p14:tracePt t="21729" x="2692400" y="2724150"/>
          <p14:tracePt t="21746" x="2755900" y="2686050"/>
          <p14:tracePt t="21762" x="2787650" y="2667000"/>
          <p14:tracePt t="21779" x="2800350" y="2660650"/>
          <p14:tracePt t="21796" x="2857500" y="2635250"/>
          <p14:tracePt t="21812" x="2997200" y="2559050"/>
          <p14:tracePt t="21818" x="3092450" y="2508250"/>
          <p14:tracePt t="21830" x="3232150" y="2463800"/>
          <p14:tracePt t="21846" x="3276600" y="2444750"/>
          <p14:tracePt t="21865" x="3352800" y="2419350"/>
          <p14:tracePt t="21896" x="3359150" y="2419350"/>
          <p14:tracePt t="21929" x="3384550" y="2419350"/>
          <p14:tracePt t="21946" x="3416300" y="2419350"/>
          <p14:tracePt t="21962" x="3460750" y="2432050"/>
          <p14:tracePt t="21979" x="3530600" y="2470150"/>
          <p14:tracePt t="21996" x="3594100" y="2514600"/>
          <p14:tracePt t="21999" x="3613150" y="2527300"/>
          <p14:tracePt t="22013" x="3651250" y="2546350"/>
          <p14:tracePt t="22030" x="3721100" y="2609850"/>
          <p14:tracePt t="22045" x="3867150" y="2774950"/>
          <p14:tracePt t="22062" x="3949700" y="2882900"/>
          <p14:tracePt t="22078" x="4019550" y="2984500"/>
          <p14:tracePt t="22095" x="4057650" y="3035300"/>
          <p14:tracePt t="22112" x="4076700" y="3067050"/>
          <p14:tracePt t="22128" x="4083050" y="3079750"/>
          <p14:tracePt t="22145" x="4095750" y="3092450"/>
          <p14:tracePt t="22162" x="4114800" y="3117850"/>
          <p14:tracePt t="22178" x="4140200" y="3149600"/>
          <p14:tracePt t="22196" x="4159250" y="3162300"/>
          <p14:tracePt t="22213" x="4184650" y="3194050"/>
          <p14:tracePt t="22230" x="4191000" y="3194050"/>
          <p14:tracePt t="22245" x="4197350" y="3213100"/>
          <p14:tracePt t="22262" x="4210050" y="3219450"/>
          <p14:tracePt t="22279" x="4222750" y="3232150"/>
          <p14:tracePt t="22296" x="4248150" y="3251200"/>
          <p14:tracePt t="22312" x="4273550" y="3270250"/>
          <p14:tracePt t="22329" x="4286250" y="3289300"/>
          <p14:tracePt t="22345" x="4292600" y="3308350"/>
          <p14:tracePt t="22363" x="4305300" y="3340100"/>
          <p14:tracePt t="22379" x="4324350" y="3371850"/>
          <p14:tracePt t="22381" x="4324350" y="3384550"/>
          <p14:tracePt t="22395" x="4324350" y="3397250"/>
          <p14:tracePt t="22412" x="4330700" y="3416300"/>
          <p14:tracePt t="22415" x="4330700" y="3435350"/>
          <p14:tracePt t="22429" x="4330700" y="3467100"/>
          <p14:tracePt t="22445" x="4311650" y="3498850"/>
          <p14:tracePt t="22462" x="4298950" y="3511550"/>
          <p14:tracePt t="22479" x="4279900" y="3517900"/>
          <p14:tracePt t="22495" x="4241800" y="3524250"/>
          <p14:tracePt t="22512" x="4127500" y="3530600"/>
          <p14:tracePt t="22528" x="3911600" y="3498850"/>
          <p14:tracePt t="22545" x="3651250" y="3422650"/>
          <p14:tracePt t="22562" x="3498850" y="3365500"/>
          <p14:tracePt t="22578" x="3409950" y="3327400"/>
          <p14:tracePt t="22595" x="3359150" y="3295650"/>
          <p14:tracePt t="22612" x="3327400" y="3244850"/>
          <p14:tracePt t="22628" x="3289300" y="3111500"/>
          <p14:tracePt t="22629" x="3263900" y="3028950"/>
          <p14:tracePt t="22645" x="3219450" y="2794000"/>
          <p14:tracePt t="22662" x="3200400" y="2495550"/>
          <p14:tracePt t="22678" x="3187700" y="2127250"/>
          <p14:tracePt t="22695" x="3251200" y="1841500"/>
          <p14:tracePt t="22711" x="3378200" y="1574800"/>
          <p14:tracePt t="22731" x="3575050" y="1365250"/>
          <p14:tracePt t="22745" x="3759200" y="1212850"/>
          <p14:tracePt t="22762" x="3943350" y="1111250"/>
          <p14:tracePt t="22779" x="4089400" y="1054100"/>
          <p14:tracePt t="22795" x="4260850" y="1022350"/>
          <p14:tracePt t="22845" x="5092700" y="1028700"/>
          <p14:tracePt t="22862" x="5245100" y="1047750"/>
          <p14:tracePt t="22881" x="5334000" y="1098550"/>
          <p14:tracePt t="22896" x="5384800" y="1168400"/>
          <p14:tracePt t="22913" x="5416550" y="1250950"/>
          <p14:tracePt t="22929" x="5448300" y="1390650"/>
          <p14:tracePt t="22945" x="5480050" y="1530350"/>
          <p14:tracePt t="22961" x="5511800" y="1631950"/>
          <p14:tracePt t="22978" x="5537200" y="1714500"/>
          <p14:tracePt t="22995" x="5537200" y="1784350"/>
          <p14:tracePt t="22997" x="5537200" y="1822450"/>
          <p14:tracePt t="23012" x="5537200" y="1860550"/>
          <p14:tracePt t="23029" x="5511800" y="1993900"/>
          <p14:tracePt t="23045" x="5511800" y="2044700"/>
          <p14:tracePt t="23062" x="5511800" y="2051050"/>
          <p14:tracePt t="23135" x="5499100" y="2051050"/>
          <p14:tracePt t="23150" x="5499100" y="2057400"/>
          <p14:tracePt t="23183" x="5492750" y="2057400"/>
          <p14:tracePt t="23210" x="5486400" y="2057400"/>
          <p14:tracePt t="23230" x="5473700" y="2057400"/>
          <p14:tracePt t="23263" x="5448300" y="2070100"/>
          <p14:tracePt t="23279" x="5441950" y="2076450"/>
          <p14:tracePt t="23492" x="5435600" y="2076450"/>
          <p14:tracePt t="23499" x="5429250" y="2076450"/>
          <p14:tracePt t="23546" x="5422900" y="2076450"/>
          <p14:tracePt t="23817" x="5416550" y="2076450"/>
          <p14:tracePt t="24768" x="5391150" y="2076450"/>
          <p14:tracePt t="24777" x="5334000" y="2070100"/>
          <p14:tracePt t="24785" x="5213350" y="2063750"/>
          <p14:tracePt t="24795" x="4984750" y="2038350"/>
          <p14:tracePt t="24812" x="4349750" y="2038350"/>
          <p14:tracePt t="24829" x="3854450" y="2032000"/>
          <p14:tracePt t="24845" x="3784600" y="2032000"/>
          <p14:tracePt t="25024" x="3790950" y="2032000"/>
          <p14:tracePt t="25032" x="3829050" y="2051050"/>
          <p14:tracePt t="25045" x="3905250" y="2108200"/>
          <p14:tracePt t="25062" x="3994150" y="2101850"/>
          <p14:tracePt t="25078" x="4038600" y="2101850"/>
          <p14:tracePt t="25096" x="4044950" y="2095500"/>
          <p14:tracePt t="25129" x="4051300" y="2095500"/>
          <p14:tracePt t="25146" x="4076700" y="2095500"/>
          <p14:tracePt t="25162" x="4108450" y="2095500"/>
          <p14:tracePt t="25179" x="4146550" y="2095500"/>
          <p14:tracePt t="25248" x="4146550" y="2089150"/>
          <p14:tracePt t="27569" x="4159250" y="2089150"/>
          <p14:tracePt t="27577" x="4178300" y="2089150"/>
          <p14:tracePt t="27585" x="4197350" y="2089150"/>
          <p14:tracePt t="27596" x="4216400" y="2089150"/>
          <p14:tracePt t="27614" x="4267200" y="2095500"/>
          <p14:tracePt t="27630" x="4305300" y="2095500"/>
          <p14:tracePt t="27647" x="4324350" y="2101850"/>
          <p14:tracePt t="27664" x="4343400" y="2108200"/>
          <p14:tracePt t="27767" x="4356100" y="2114550"/>
          <p14:tracePt t="27785" x="4368800" y="2114550"/>
          <p14:tracePt t="27793" x="4381500" y="2114550"/>
          <p14:tracePt t="27806" x="4457700" y="2114550"/>
          <p14:tracePt t="27814" x="4508500" y="2114550"/>
          <p14:tracePt t="27830" x="4622800" y="2146300"/>
          <p14:tracePt t="27846" x="4756150" y="2165350"/>
          <p14:tracePt t="27862" x="4908550" y="2184400"/>
          <p14:tracePt t="27879" x="5029200" y="2190750"/>
          <p14:tracePt t="27897" x="5118100" y="2190750"/>
          <p14:tracePt t="27912" x="5149850" y="2190750"/>
          <p14:tracePt t="27967" x="5156200" y="2190750"/>
          <p14:tracePt t="27983" x="5168900" y="2190750"/>
          <p14:tracePt t="28013" x="5181600" y="2190750"/>
          <p14:tracePt t="28029" x="5194300" y="2190750"/>
          <p14:tracePt t="28045" x="5200650" y="2190750"/>
          <p14:tracePt t="28062" x="5207000" y="2190750"/>
          <p14:tracePt t="28079" x="5213350" y="2190750"/>
          <p14:tracePt t="28096" x="5245100" y="2190750"/>
          <p14:tracePt t="28115" x="5276850" y="2190750"/>
          <p14:tracePt t="28129" x="5308600" y="2190750"/>
          <p14:tracePt t="28146" x="5327650" y="2197100"/>
          <p14:tracePt t="28163" x="5365750" y="2203450"/>
          <p14:tracePt t="28167" x="5391150" y="2216150"/>
          <p14:tracePt t="28179" x="5403850" y="2216150"/>
          <p14:tracePt t="28196" x="5435600" y="2222500"/>
          <p14:tracePt t="28213" x="5448300" y="2222500"/>
          <p14:tracePt t="28269" x="5454650" y="2222500"/>
          <p14:tracePt t="28721" x="5461000" y="2222500"/>
          <p14:tracePt t="28727" x="5473700" y="2222500"/>
          <p14:tracePt t="28746" x="5511800" y="2216150"/>
          <p14:tracePt t="28762" x="5556250" y="2197100"/>
          <p14:tracePt t="28779" x="5581650" y="2178050"/>
          <p14:tracePt t="28795" x="5588000" y="2178050"/>
          <p14:tracePt t="28913" x="5594350" y="2178050"/>
          <p14:tracePt t="28944" x="5600700" y="2184400"/>
          <p14:tracePt t="28953" x="5619750" y="2197100"/>
          <p14:tracePt t="28963" x="5683250" y="2228850"/>
          <p14:tracePt t="28979" x="5930900" y="2387600"/>
          <p14:tracePt t="28996" x="6311900" y="2571750"/>
          <p14:tracePt t="29014" x="6604000" y="2736850"/>
          <p14:tracePt t="29029" x="6623050" y="2743200"/>
          <p14:tracePt t="29078" x="6610350" y="2762250"/>
          <p14:tracePt t="29095" x="6604000" y="2781300"/>
          <p14:tracePt t="29159" x="6591300" y="2781300"/>
          <p14:tracePt t="29167" x="6584950" y="2806700"/>
          <p14:tracePt t="29179" x="6572250" y="2806700"/>
          <p14:tracePt t="29196" x="6553200" y="2832100"/>
          <p14:tracePt t="29232" x="6546850" y="2832100"/>
          <p14:tracePt t="29248" x="6540500" y="2832100"/>
          <p14:tracePt t="29255" x="6527800" y="2832100"/>
          <p14:tracePt t="29263" x="6521450" y="2832100"/>
          <p14:tracePt t="29279" x="6489700" y="2813050"/>
          <p14:tracePt t="29296" x="6477000" y="2806700"/>
          <p14:tracePt t="29313" x="6470650" y="2755900"/>
          <p14:tracePt t="29329" x="6457950" y="2489200"/>
          <p14:tracePt t="29345" x="6394450" y="2089150"/>
          <p14:tracePt t="29362" x="6337300" y="1771650"/>
          <p14:tracePt t="29378" x="6324600" y="1631950"/>
          <p14:tracePt t="29396" x="6324600" y="1555750"/>
          <p14:tracePt t="29413" x="6324600" y="1492250"/>
          <p14:tracePt t="29430" x="6337300" y="1473200"/>
          <p14:tracePt t="29445" x="6362700" y="1358900"/>
          <p14:tracePt t="29462" x="6369050" y="1320800"/>
          <p14:tracePt t="29479" x="6375400" y="1295400"/>
          <p14:tracePt t="29496" x="6375400" y="1282700"/>
          <p14:tracePt t="29512" x="6381750" y="1282700"/>
          <p14:tracePt t="29529" x="6381750" y="1270000"/>
          <p14:tracePt t="29545" x="6407150" y="1225550"/>
          <p14:tracePt t="29562" x="6426200" y="1162050"/>
          <p14:tracePt t="29579" x="6445250" y="1143000"/>
          <p14:tracePt t="29595" x="6445250" y="1130300"/>
          <p14:tracePt t="31729" x="6464300" y="1130300"/>
          <p14:tracePt t="31736" x="6489700" y="1143000"/>
          <p14:tracePt t="31746" x="6508750" y="1149350"/>
          <p14:tracePt t="31762" x="6546850" y="1181100"/>
          <p14:tracePt t="31779" x="6616700" y="1225550"/>
          <p14:tracePt t="31796" x="6711950" y="1314450"/>
          <p14:tracePt t="31813" x="6845300" y="1447800"/>
          <p14:tracePt t="31830" x="7029450" y="1612900"/>
          <p14:tracePt t="31846" x="7124700" y="1714500"/>
          <p14:tracePt t="31863" x="7181850" y="1816100"/>
          <p14:tracePt t="31879" x="7232650" y="1924050"/>
          <p14:tracePt t="31896" x="7277100" y="2051050"/>
          <p14:tracePt t="31913" x="7346950" y="2222500"/>
          <p14:tracePt t="31929" x="7397750" y="2349500"/>
          <p14:tracePt t="31946" x="7448550" y="2451100"/>
          <p14:tracePt t="31963" x="7467600" y="2514600"/>
          <p14:tracePt t="31979" x="7480300" y="2552700"/>
          <p14:tracePt t="31996" x="7486650" y="2590800"/>
          <p14:tracePt t="32000" x="7486650" y="2597150"/>
          <p14:tracePt t="32013" x="7486650" y="2609850"/>
          <p14:tracePt t="32029" x="7486650" y="2660650"/>
          <p14:tracePt t="32045" x="7486650" y="2730500"/>
          <p14:tracePt t="32063" x="7454900" y="2825750"/>
          <p14:tracePt t="32079" x="7410450" y="2959100"/>
          <p14:tracePt t="32096" x="7346950" y="3092450"/>
          <p14:tracePt t="32113" x="7296150" y="3181350"/>
          <p14:tracePt t="32129" x="7245350" y="3257550"/>
          <p14:tracePt t="32146" x="7181850" y="3314700"/>
          <p14:tracePt t="32163" x="7073900" y="3378200"/>
          <p14:tracePt t="32179" x="6934200" y="3454400"/>
          <p14:tracePt t="32196" x="6794500" y="3511550"/>
          <p14:tracePt t="32213" x="6673850" y="3530600"/>
          <p14:tracePt t="32216" x="6616700" y="3530600"/>
          <p14:tracePt t="32233" x="6502400" y="3530600"/>
          <p14:tracePt t="32246" x="6362700" y="3492500"/>
          <p14:tracePt t="32263" x="6223000" y="3429000"/>
          <p14:tracePt t="32279" x="6108700" y="3352800"/>
          <p14:tracePt t="32296" x="6045200" y="3289300"/>
          <p14:tracePt t="32312" x="6026150" y="3187700"/>
          <p14:tracePt t="32329" x="6019800" y="2997200"/>
          <p14:tracePt t="32346" x="6083300" y="2743200"/>
          <p14:tracePt t="32363" x="6203950" y="2393950"/>
          <p14:tracePt t="32379" x="6400800" y="1949450"/>
          <p14:tracePt t="32396" x="6635750" y="1543050"/>
          <p14:tracePt t="32399" x="6756400" y="1409700"/>
          <p14:tracePt t="32414" x="7029450" y="1193800"/>
          <p14:tracePt t="32431" x="7321550" y="1041400"/>
          <p14:tracePt t="32446" x="7594600" y="977900"/>
          <p14:tracePt t="32463" x="7778750" y="971550"/>
          <p14:tracePt t="32479" x="7943850" y="984250"/>
          <p14:tracePt t="32496" x="8108950" y="1117600"/>
          <p14:tracePt t="32513" x="8293100" y="1397000"/>
          <p14:tracePt t="32529" x="8420100" y="1765300"/>
          <p14:tracePt t="32546" x="8489950" y="2101850"/>
          <p14:tracePt t="32563" x="8528050" y="2349500"/>
          <p14:tracePt t="32579" x="8540750" y="2501900"/>
          <p14:tracePt t="32596" x="8521700" y="2622550"/>
          <p14:tracePt t="32599" x="8477250" y="2667000"/>
          <p14:tracePt t="32614" x="8350250" y="2774950"/>
          <p14:tracePt t="32630" x="8159750" y="2889250"/>
          <p14:tracePt t="32646" x="7975600" y="2965450"/>
          <p14:tracePt t="32663" x="7829550" y="2997200"/>
          <p14:tracePt t="32679" x="7702550" y="2997200"/>
          <p14:tracePt t="32696" x="7613650" y="2997200"/>
          <p14:tracePt t="32712" x="7588250" y="2997200"/>
          <p14:tracePt t="32927" x="7588250" y="2990850"/>
          <p14:tracePt t="33272" x="7581900" y="2990850"/>
          <p14:tracePt t="33281" x="7569200" y="2984500"/>
          <p14:tracePt t="33296" x="7480300" y="2971800"/>
          <p14:tracePt t="33313" x="7061200" y="2908300"/>
          <p14:tracePt t="33329" x="6134100" y="2743200"/>
          <p14:tracePt t="33334" x="5524500" y="2641600"/>
          <p14:tracePt t="33346" x="4876800" y="2501900"/>
          <p14:tracePt t="33365" x="3581400" y="2241550"/>
          <p14:tracePt t="33379" x="2590800" y="2120900"/>
          <p14:tracePt t="33396" x="2082800" y="2120900"/>
          <p14:tracePt t="33399" x="2019300" y="2127250"/>
          <p14:tracePt t="33417" x="2019300" y="2133600"/>
          <p14:tracePt t="33457" x="2025650" y="2133600"/>
          <p14:tracePt t="33619" x="2019300" y="2139950"/>
          <p14:tracePt t="33625" x="1993900" y="2139950"/>
          <p14:tracePt t="33634" x="1974850" y="2146300"/>
          <p14:tracePt t="33645" x="1924050" y="2146300"/>
          <p14:tracePt t="33662" x="1854200" y="2146300"/>
          <p14:tracePt t="33679" x="1409700" y="2082800"/>
          <p14:tracePt t="33695" x="127000" y="17335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1"/>
          </p:nvPr>
        </p:nvSpPr>
        <p:spPr>
          <a:xfrm>
            <a:off x="8190249" y="6453693"/>
            <a:ext cx="648072" cy="288032"/>
          </a:xfrm>
        </p:spPr>
        <p:txBody>
          <a:bodyPr/>
          <a:lstStyle/>
          <a:p>
            <a:pPr>
              <a:defRPr/>
            </a:pPr>
            <a:fld id="{67B1DA1D-AC6B-46AC-9A22-3F58419C256E}" type="slidenum">
              <a:rPr lang="ja-JP" altLang="en-US" smtClean="0">
                <a:solidFill>
                  <a:prstClr val="black">
                    <a:tint val="75000"/>
                  </a:prstClr>
                </a:solidFill>
              </a:rPr>
              <a:pPr>
                <a:defRPr/>
              </a:pPr>
              <a:t>5</a:t>
            </a:fld>
            <a:endParaRPr lang="ja-JP" altLang="en-US">
              <a:solidFill>
                <a:prstClr val="black">
                  <a:tint val="75000"/>
                </a:prstClr>
              </a:solidFill>
            </a:endParaRPr>
          </a:p>
        </p:txBody>
      </p:sp>
      <p:sp>
        <p:nvSpPr>
          <p:cNvPr id="6" name="スライド番号プレースホルダ 3"/>
          <p:cNvSpPr>
            <a:spLocks noGrp="1"/>
          </p:cNvSpPr>
          <p:nvPr/>
        </p:nvSpPr>
        <p:spPr>
          <a:xfrm>
            <a:off x="8002394" y="6415146"/>
            <a:ext cx="909637"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200" b="1"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fld id="{8448B3A5-8A2D-466C-8AE0-96696C37AAA3}" type="slidenum">
              <a:rPr lang="ja-JP" altLang="en-US" smtClean="0">
                <a:solidFill>
                  <a:prstClr val="black">
                    <a:tint val="75000"/>
                  </a:prstClr>
                </a:solidFill>
              </a:rPr>
              <a:pPr>
                <a:defRPr/>
              </a:pPr>
              <a:t>5</a:t>
            </a:fld>
            <a:endParaRPr lang="ja-JP" altLang="en-US">
              <a:solidFill>
                <a:prstClr val="black">
                  <a:tint val="75000"/>
                </a:prstClr>
              </a:solidFill>
            </a:endParaRPr>
          </a:p>
        </p:txBody>
      </p:sp>
      <p:sp>
        <p:nvSpPr>
          <p:cNvPr id="7" name="正方形/長方形 6"/>
          <p:cNvSpPr/>
          <p:nvPr/>
        </p:nvSpPr>
        <p:spPr bwMode="auto">
          <a:xfrm>
            <a:off x="4392551" y="879562"/>
            <a:ext cx="3095773" cy="2571750"/>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8" name="テキスト ボックス 22"/>
          <p:cNvSpPr txBox="1"/>
          <p:nvPr/>
        </p:nvSpPr>
        <p:spPr bwMode="auto">
          <a:xfrm>
            <a:off x="4342809" y="3189032"/>
            <a:ext cx="3145533" cy="307777"/>
          </a:xfrm>
          <a:prstGeom prst="rect">
            <a:avLst/>
          </a:prstGeom>
          <a:noFill/>
          <a:ln>
            <a:noFill/>
          </a:ln>
        </p:spPr>
        <p:txBody>
          <a:bodyPr wrap="squar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defRPr/>
            </a:pPr>
            <a:r>
              <a:rPr lang="en-US" altLang="ja-JP" sz="1400" dirty="0">
                <a:solidFill>
                  <a:srgbClr val="4BACC6">
                    <a:lumMod val="75000"/>
                  </a:srgbClr>
                </a:solidFill>
              </a:rPr>
              <a:t>Surface based remote sensing</a:t>
            </a:r>
            <a:endParaRPr lang="ja-JP" altLang="en-US" sz="1400" dirty="0">
              <a:solidFill>
                <a:srgbClr val="4BACC6">
                  <a:lumMod val="75000"/>
                </a:srgbClr>
              </a:solidFill>
            </a:endParaRPr>
          </a:p>
        </p:txBody>
      </p:sp>
      <p:sp>
        <p:nvSpPr>
          <p:cNvPr id="9" name="正方形/長方形 8"/>
          <p:cNvSpPr/>
          <p:nvPr/>
        </p:nvSpPr>
        <p:spPr bwMode="auto">
          <a:xfrm>
            <a:off x="7560332" y="879562"/>
            <a:ext cx="1332781" cy="2571750"/>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0" name="テキスト ボックス 28"/>
          <p:cNvSpPr txBox="1"/>
          <p:nvPr/>
        </p:nvSpPr>
        <p:spPr bwMode="auto">
          <a:xfrm>
            <a:off x="7777534" y="3189790"/>
            <a:ext cx="1180131" cy="307777"/>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r>
              <a:rPr lang="en-US" altLang="ja-JP" sz="1400" dirty="0">
                <a:solidFill>
                  <a:srgbClr val="9BBB59">
                    <a:lumMod val="75000"/>
                  </a:srgbClr>
                </a:solidFill>
              </a:rPr>
              <a:t>Pseudo obs.</a:t>
            </a:r>
          </a:p>
        </p:txBody>
      </p:sp>
      <p:sp>
        <p:nvSpPr>
          <p:cNvPr id="11" name="正方形/長方形 10"/>
          <p:cNvSpPr/>
          <p:nvPr/>
        </p:nvSpPr>
        <p:spPr bwMode="auto">
          <a:xfrm>
            <a:off x="138001" y="3522750"/>
            <a:ext cx="2972342" cy="321468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a:solidFill>
                <a:prstClr val="white"/>
              </a:solidFill>
            </a:endParaRPr>
          </a:p>
        </p:txBody>
      </p:sp>
      <p:pic>
        <p:nvPicPr>
          <p:cNvPr id="12"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8180" y="3594186"/>
            <a:ext cx="1303561" cy="1738081"/>
          </a:xfrm>
          <a:prstGeom prst="rect">
            <a:avLst/>
          </a:prstGeom>
          <a:noFill/>
          <a:ln w="9525">
            <a:noFill/>
            <a:miter lim="800000"/>
            <a:headEnd/>
            <a:tailEnd/>
          </a:ln>
        </p:spPr>
      </p:pic>
      <p:sp>
        <p:nvSpPr>
          <p:cNvPr id="13" name="テキスト ボックス 99"/>
          <p:cNvSpPr txBox="1"/>
          <p:nvPr/>
        </p:nvSpPr>
        <p:spPr bwMode="auto">
          <a:xfrm>
            <a:off x="2454051" y="6439541"/>
            <a:ext cx="697628" cy="369332"/>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defRPr/>
            </a:pPr>
            <a:r>
              <a:rPr lang="en-US" altLang="ja-JP" dirty="0">
                <a:solidFill>
                  <a:srgbClr val="C0504D">
                    <a:lumMod val="75000"/>
                  </a:srgbClr>
                </a:solidFill>
              </a:rPr>
              <a:t>GEO</a:t>
            </a:r>
            <a:endParaRPr lang="ja-JP" altLang="en-US" dirty="0">
              <a:solidFill>
                <a:srgbClr val="C0504D">
                  <a:lumMod val="75000"/>
                </a:srgbClr>
              </a:solidFill>
            </a:endParaRPr>
          </a:p>
        </p:txBody>
      </p:sp>
      <p:sp>
        <p:nvSpPr>
          <p:cNvPr id="14" name="テキスト ボックス 112"/>
          <p:cNvSpPr txBox="1">
            <a:spLocks noChangeArrowheads="1"/>
          </p:cNvSpPr>
          <p:nvPr/>
        </p:nvSpPr>
        <p:spPr bwMode="auto">
          <a:xfrm>
            <a:off x="2105091" y="4963480"/>
            <a:ext cx="1021241" cy="415498"/>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rPr>
              <a:t>METEOSAT</a:t>
            </a:r>
          </a:p>
          <a:p>
            <a:pPr algn="r"/>
            <a:r>
              <a:rPr lang="en-US" altLang="ja-JP" sz="900">
                <a:solidFill>
                  <a:prstClr val="white"/>
                </a:solidFill>
              </a:rPr>
              <a:t>(image: © ESA)</a:t>
            </a:r>
            <a:endParaRPr lang="ja-JP" altLang="en-US" sz="1200">
              <a:solidFill>
                <a:prstClr val="white"/>
              </a:solidFill>
            </a:endParaRPr>
          </a:p>
        </p:txBody>
      </p:sp>
      <p:sp>
        <p:nvSpPr>
          <p:cNvPr id="15" name="正方形/長方形 14"/>
          <p:cNvSpPr/>
          <p:nvPr/>
        </p:nvSpPr>
        <p:spPr bwMode="auto">
          <a:xfrm>
            <a:off x="3154824" y="3527038"/>
            <a:ext cx="5839886" cy="3214687"/>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a:solidFill>
                <a:prstClr val="white"/>
              </a:solidFill>
            </a:endParaRPr>
          </a:p>
        </p:txBody>
      </p:sp>
      <p:sp>
        <p:nvSpPr>
          <p:cNvPr id="16" name="テキスト ボックス 112"/>
          <p:cNvSpPr txBox="1"/>
          <p:nvPr/>
        </p:nvSpPr>
        <p:spPr bwMode="auto">
          <a:xfrm>
            <a:off x="8336802" y="6447292"/>
            <a:ext cx="646331" cy="369332"/>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defRPr/>
            </a:pPr>
            <a:r>
              <a:rPr lang="en-US" altLang="ja-JP" dirty="0">
                <a:solidFill>
                  <a:srgbClr val="F79646">
                    <a:lumMod val="75000"/>
                  </a:srgbClr>
                </a:solidFill>
              </a:rPr>
              <a:t>LEO</a:t>
            </a:r>
            <a:endParaRPr lang="ja-JP" altLang="en-US" dirty="0">
              <a:solidFill>
                <a:srgbClr val="F79646">
                  <a:lumMod val="75000"/>
                </a:srgbClr>
              </a:solidFill>
            </a:endParaRPr>
          </a:p>
        </p:txBody>
      </p:sp>
      <p:pic>
        <p:nvPicPr>
          <p:cNvPr id="17"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0182" y="931032"/>
            <a:ext cx="1134126" cy="1512168"/>
          </a:xfrm>
          <a:prstGeom prst="rect">
            <a:avLst/>
          </a:prstGeom>
          <a:noFill/>
          <a:ln w="9525">
            <a:noFill/>
            <a:miter lim="800000"/>
            <a:headEnd/>
            <a:tailEnd/>
          </a:ln>
        </p:spPr>
      </p:pic>
      <p:grpSp>
        <p:nvGrpSpPr>
          <p:cNvPr id="18" name="グループ化 17"/>
          <p:cNvGrpSpPr/>
          <p:nvPr/>
        </p:nvGrpSpPr>
        <p:grpSpPr>
          <a:xfrm>
            <a:off x="138001" y="879562"/>
            <a:ext cx="4232854" cy="2628756"/>
            <a:chOff x="246013" y="857250"/>
            <a:chExt cx="4232854" cy="2628756"/>
          </a:xfrm>
        </p:grpSpPr>
        <p:sp>
          <p:nvSpPr>
            <p:cNvPr id="19" name="正方形/長方形 18"/>
            <p:cNvSpPr/>
            <p:nvPr/>
          </p:nvSpPr>
          <p:spPr bwMode="auto">
            <a:xfrm>
              <a:off x="323528" y="857250"/>
              <a:ext cx="4105597" cy="257175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a:solidFill>
                  <a:prstClr val="white"/>
                </a:solidFill>
              </a:endParaRPr>
            </a:p>
          </p:txBody>
        </p:sp>
        <p:pic>
          <p:nvPicPr>
            <p:cNvPr id="20" name="Picture 5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1720" y="2071688"/>
              <a:ext cx="2047875" cy="1047750"/>
            </a:xfrm>
            <a:prstGeom prst="rect">
              <a:avLst/>
            </a:prstGeom>
            <a:noFill/>
            <a:ln w="9525">
              <a:noFill/>
              <a:miter lim="800000"/>
              <a:headEnd/>
              <a:tailEnd/>
            </a:ln>
          </p:spPr>
        </p:pic>
        <p:pic>
          <p:nvPicPr>
            <p:cNvPr id="21" name="Picture 54" descr="漂流ブイ写真(海上)">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1880" y="908720"/>
              <a:ext cx="874289" cy="954087"/>
            </a:xfrm>
            <a:prstGeom prst="rect">
              <a:avLst/>
            </a:prstGeom>
            <a:noFill/>
            <a:ln w="9525">
              <a:noFill/>
              <a:miter lim="800000"/>
              <a:headEnd/>
              <a:tailEnd/>
            </a:ln>
          </p:spPr>
        </p:pic>
        <p:sp>
          <p:nvSpPr>
            <p:cNvPr id="22" name="テキスト ボックス 11"/>
            <p:cNvSpPr txBox="1"/>
            <p:nvPr/>
          </p:nvSpPr>
          <p:spPr bwMode="auto">
            <a:xfrm>
              <a:off x="3428578" y="3178229"/>
              <a:ext cx="1050289" cy="307777"/>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defRPr/>
              </a:pPr>
              <a:r>
                <a:rPr lang="en-US" altLang="ja-JP" sz="1400" dirty="0">
                  <a:solidFill>
                    <a:srgbClr val="4F81BD">
                      <a:lumMod val="75000"/>
                    </a:srgbClr>
                  </a:solidFill>
                </a:rPr>
                <a:t>In situ obs.</a:t>
              </a:r>
              <a:endParaRPr lang="ja-JP" altLang="en-US" sz="1400" dirty="0">
                <a:solidFill>
                  <a:srgbClr val="4F81BD">
                    <a:lumMod val="75000"/>
                  </a:srgbClr>
                </a:solidFill>
              </a:endParaRPr>
            </a:p>
          </p:txBody>
        </p:sp>
        <p:pic>
          <p:nvPicPr>
            <p:cNvPr id="23" name="Picture 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536" y="2132856"/>
              <a:ext cx="1584176" cy="1206386"/>
            </a:xfrm>
            <a:prstGeom prst="rect">
              <a:avLst/>
            </a:prstGeom>
            <a:noFill/>
            <a:ln w="9525">
              <a:noFill/>
              <a:miter lim="800000"/>
              <a:headEnd/>
              <a:tailEnd/>
            </a:ln>
          </p:spPr>
        </p:pic>
        <p:pic>
          <p:nvPicPr>
            <p:cNvPr id="24"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536" y="908720"/>
              <a:ext cx="1516406" cy="1152129"/>
            </a:xfrm>
            <a:prstGeom prst="rect">
              <a:avLst/>
            </a:prstGeom>
            <a:noFill/>
            <a:ln w="9525">
              <a:noFill/>
              <a:miter lim="800000"/>
              <a:headEnd/>
              <a:tailEnd/>
            </a:ln>
          </p:spPr>
        </p:pic>
        <p:sp>
          <p:nvSpPr>
            <p:cNvPr id="25" name="テキスト ボックス 101"/>
            <p:cNvSpPr txBox="1">
              <a:spLocks noChangeArrowheads="1"/>
            </p:cNvSpPr>
            <p:nvPr/>
          </p:nvSpPr>
          <p:spPr bwMode="auto">
            <a:xfrm>
              <a:off x="355801" y="1797984"/>
              <a:ext cx="1579278" cy="261610"/>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050" dirty="0">
                  <a:solidFill>
                    <a:prstClr val="white"/>
                  </a:solidFill>
                </a:rPr>
                <a:t>Upper Air Observation</a:t>
              </a:r>
              <a:endParaRPr lang="ja-JP" altLang="en-US" sz="1050" dirty="0">
                <a:solidFill>
                  <a:prstClr val="white"/>
                </a:solidFill>
              </a:endParaRPr>
            </a:p>
          </p:txBody>
        </p:sp>
        <p:sp>
          <p:nvSpPr>
            <p:cNvPr id="26" name="テキスト ボックス 104"/>
            <p:cNvSpPr txBox="1">
              <a:spLocks noChangeArrowheads="1"/>
            </p:cNvSpPr>
            <p:nvPr/>
          </p:nvSpPr>
          <p:spPr bwMode="auto">
            <a:xfrm>
              <a:off x="246013" y="3090591"/>
              <a:ext cx="1851789" cy="261610"/>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050" dirty="0">
                  <a:solidFill>
                    <a:prstClr val="white"/>
                  </a:solidFill>
                </a:rPr>
                <a:t>Aircraft based Observation</a:t>
              </a:r>
              <a:endParaRPr lang="ja-JP" altLang="en-US" sz="1050" dirty="0">
                <a:solidFill>
                  <a:prstClr val="white"/>
                </a:solidFill>
              </a:endParaRPr>
            </a:p>
          </p:txBody>
        </p:sp>
        <p:sp>
          <p:nvSpPr>
            <p:cNvPr id="27" name="テキスト ボックス 103"/>
            <p:cNvSpPr txBox="1">
              <a:spLocks noChangeArrowheads="1"/>
            </p:cNvSpPr>
            <p:nvPr/>
          </p:nvSpPr>
          <p:spPr bwMode="auto">
            <a:xfrm>
              <a:off x="3908295" y="1608570"/>
              <a:ext cx="529311" cy="253916"/>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050" dirty="0">
                  <a:solidFill>
                    <a:prstClr val="white"/>
                  </a:solidFill>
                </a:rPr>
                <a:t>Buoy </a:t>
              </a:r>
            </a:p>
          </p:txBody>
        </p:sp>
        <p:pic>
          <p:nvPicPr>
            <p:cNvPr id="2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908720"/>
              <a:ext cx="1440160" cy="1116124"/>
            </a:xfrm>
            <a:prstGeom prst="rect">
              <a:avLst/>
            </a:prstGeom>
            <a:noFill/>
            <a:ln w="9525">
              <a:noFill/>
              <a:miter lim="800000"/>
              <a:headEnd/>
              <a:tailEnd/>
            </a:ln>
          </p:spPr>
        </p:pic>
        <p:sp>
          <p:nvSpPr>
            <p:cNvPr id="30" name="テキスト ボックス 102"/>
            <p:cNvSpPr txBox="1">
              <a:spLocks noChangeArrowheads="1"/>
            </p:cNvSpPr>
            <p:nvPr/>
          </p:nvSpPr>
          <p:spPr bwMode="auto">
            <a:xfrm>
              <a:off x="2059708" y="1788615"/>
              <a:ext cx="1414170" cy="253916"/>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050" dirty="0">
                  <a:solidFill>
                    <a:prstClr val="white"/>
                  </a:solidFill>
                </a:rPr>
                <a:t>Surface Observation</a:t>
              </a:r>
            </a:p>
          </p:txBody>
        </p:sp>
        <p:sp>
          <p:nvSpPr>
            <p:cNvPr id="91" name="テキスト ボックス 104">
              <a:extLst>
                <a:ext uri="{FF2B5EF4-FFF2-40B4-BE49-F238E27FC236}">
                  <a16:creationId xmlns:a16="http://schemas.microsoft.com/office/drawing/2014/main" id="{12AE3DC8-34B8-48D5-940E-2C7B37D18931}"/>
                </a:ext>
              </a:extLst>
            </p:cNvPr>
            <p:cNvSpPr txBox="1">
              <a:spLocks noChangeArrowheads="1"/>
            </p:cNvSpPr>
            <p:nvPr/>
          </p:nvSpPr>
          <p:spPr bwMode="auto">
            <a:xfrm>
              <a:off x="2487100" y="2877556"/>
              <a:ext cx="1625766" cy="253916"/>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050" dirty="0">
                  <a:solidFill>
                    <a:prstClr val="white"/>
                  </a:solidFill>
                </a:rPr>
                <a:t>Ship based Observation</a:t>
              </a:r>
              <a:endParaRPr lang="ja-JP" altLang="en-US" sz="1050" dirty="0">
                <a:solidFill>
                  <a:prstClr val="white"/>
                </a:solidFill>
              </a:endParaRPr>
            </a:p>
          </p:txBody>
        </p:sp>
      </p:grpSp>
      <p:pic>
        <p:nvPicPr>
          <p:cNvPr id="31"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63988" y="931032"/>
            <a:ext cx="1656184" cy="1156928"/>
          </a:xfrm>
          <a:prstGeom prst="rect">
            <a:avLst/>
          </a:prstGeom>
          <a:noFill/>
          <a:ln w="9525">
            <a:noFill/>
            <a:miter lim="800000"/>
            <a:headEnd/>
            <a:tailEnd/>
          </a:ln>
        </p:spPr>
      </p:pic>
      <p:sp>
        <p:nvSpPr>
          <p:cNvPr id="32" name="テキスト ボックス 106"/>
          <p:cNvSpPr txBox="1">
            <a:spLocks noChangeArrowheads="1"/>
          </p:cNvSpPr>
          <p:nvPr/>
        </p:nvSpPr>
        <p:spPr bwMode="auto">
          <a:xfrm>
            <a:off x="5084414" y="1835642"/>
            <a:ext cx="1063112" cy="276999"/>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dirty="0">
                <a:solidFill>
                  <a:prstClr val="white"/>
                </a:solidFill>
              </a:rPr>
              <a:t>Wind Profiler</a:t>
            </a:r>
          </a:p>
        </p:txBody>
      </p:sp>
      <p:pic>
        <p:nvPicPr>
          <p:cNvPr id="33"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63988" y="2083160"/>
            <a:ext cx="1440160" cy="1079209"/>
          </a:xfrm>
          <a:prstGeom prst="rect">
            <a:avLst/>
          </a:prstGeom>
          <a:noFill/>
          <a:ln w="9525">
            <a:noFill/>
            <a:miter lim="800000"/>
            <a:headEnd/>
            <a:tailEnd/>
          </a:ln>
        </p:spPr>
      </p:pic>
      <p:sp>
        <p:nvSpPr>
          <p:cNvPr id="34" name="テキスト ボックス 106"/>
          <p:cNvSpPr txBox="1">
            <a:spLocks noChangeArrowheads="1"/>
          </p:cNvSpPr>
          <p:nvPr/>
        </p:nvSpPr>
        <p:spPr bwMode="auto">
          <a:xfrm>
            <a:off x="4686678" y="2747782"/>
            <a:ext cx="1282723" cy="461665"/>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dirty="0">
                <a:solidFill>
                  <a:prstClr val="white"/>
                </a:solidFill>
              </a:rPr>
              <a:t>(Dual Polarized)</a:t>
            </a:r>
          </a:p>
          <a:p>
            <a:pPr algn="r"/>
            <a:r>
              <a:rPr lang="en-US" altLang="ja-JP" sz="1200" dirty="0">
                <a:solidFill>
                  <a:prstClr val="white"/>
                </a:solidFill>
              </a:rPr>
              <a:t>Doppler</a:t>
            </a:r>
            <a:r>
              <a:rPr lang="ja-JP" altLang="en-US" sz="1200" dirty="0">
                <a:solidFill>
                  <a:prstClr val="white"/>
                </a:solidFill>
              </a:rPr>
              <a:t> </a:t>
            </a:r>
            <a:r>
              <a:rPr lang="en-US" altLang="ja-JP" sz="1200" dirty="0">
                <a:solidFill>
                  <a:prstClr val="white"/>
                </a:solidFill>
              </a:rPr>
              <a:t>Radar</a:t>
            </a:r>
          </a:p>
        </p:txBody>
      </p:sp>
      <p:sp>
        <p:nvSpPr>
          <p:cNvPr id="35" name="テキスト ボックス 108"/>
          <p:cNvSpPr txBox="1">
            <a:spLocks noChangeArrowheads="1"/>
          </p:cNvSpPr>
          <p:nvPr/>
        </p:nvSpPr>
        <p:spPr bwMode="auto">
          <a:xfrm>
            <a:off x="6148020" y="2372353"/>
            <a:ext cx="1268296" cy="276999"/>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dirty="0">
                <a:solidFill>
                  <a:prstClr val="black"/>
                </a:solidFill>
              </a:rPr>
              <a:t>GNSS</a:t>
            </a:r>
            <a:r>
              <a:rPr lang="ja-JP" altLang="en-US" sz="1200" dirty="0">
                <a:solidFill>
                  <a:prstClr val="black"/>
                </a:solidFill>
              </a:rPr>
              <a:t> </a:t>
            </a:r>
            <a:r>
              <a:rPr lang="en-US" altLang="ja-JP" sz="1200" dirty="0">
                <a:solidFill>
                  <a:prstClr val="black"/>
                </a:solidFill>
              </a:rPr>
              <a:t>Receiver</a:t>
            </a:r>
          </a:p>
        </p:txBody>
      </p:sp>
      <p:sp>
        <p:nvSpPr>
          <p:cNvPr id="36" name="テキスト ボックス 109"/>
          <p:cNvSpPr txBox="1">
            <a:spLocks noChangeArrowheads="1"/>
          </p:cNvSpPr>
          <p:nvPr/>
        </p:nvSpPr>
        <p:spPr bwMode="auto">
          <a:xfrm>
            <a:off x="7534253" y="2817418"/>
            <a:ext cx="1250215" cy="276999"/>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dirty="0">
                <a:solidFill>
                  <a:prstClr val="black"/>
                </a:solidFill>
              </a:rPr>
              <a:t>Typhoon Bogus</a:t>
            </a:r>
            <a:endParaRPr lang="ja-JP" altLang="en-US" sz="1200" dirty="0">
              <a:solidFill>
                <a:prstClr val="black"/>
              </a:solidFill>
            </a:endParaRPr>
          </a:p>
        </p:txBody>
      </p:sp>
      <p:grpSp>
        <p:nvGrpSpPr>
          <p:cNvPr id="37" name="グループ化 36"/>
          <p:cNvGrpSpPr/>
          <p:nvPr/>
        </p:nvGrpSpPr>
        <p:grpSpPr>
          <a:xfrm>
            <a:off x="4659595" y="3587321"/>
            <a:ext cx="1166400" cy="1166400"/>
            <a:chOff x="4632269" y="3707962"/>
            <a:chExt cx="1166400" cy="1166400"/>
          </a:xfrm>
        </p:grpSpPr>
        <p:pic>
          <p:nvPicPr>
            <p:cNvPr id="38"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32269" y="3707962"/>
              <a:ext cx="1166400" cy="1166400"/>
            </a:xfrm>
            <a:prstGeom prst="rect">
              <a:avLst/>
            </a:prstGeom>
            <a:noFill/>
            <a:ln w="9525">
              <a:noFill/>
              <a:miter lim="800000"/>
              <a:headEnd/>
              <a:tailEnd/>
            </a:ln>
          </p:spPr>
        </p:pic>
        <p:sp>
          <p:nvSpPr>
            <p:cNvPr id="39" name="テキスト ボックス 114"/>
            <p:cNvSpPr txBox="1">
              <a:spLocks noChangeArrowheads="1"/>
            </p:cNvSpPr>
            <p:nvPr/>
          </p:nvSpPr>
          <p:spPr bwMode="auto">
            <a:xfrm>
              <a:off x="4796626" y="4409264"/>
              <a:ext cx="987771" cy="415498"/>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rPr>
                <a:t>Metop</a:t>
              </a:r>
            </a:p>
            <a:p>
              <a:pPr algn="r"/>
              <a:r>
                <a:rPr lang="en-US" altLang="ja-JP" sz="900">
                  <a:solidFill>
                    <a:prstClr val="white"/>
                  </a:solidFill>
                </a:rPr>
                <a:t>(image: © ESA)</a:t>
              </a:r>
              <a:endParaRPr lang="ja-JP" altLang="en-US" sz="1200">
                <a:solidFill>
                  <a:prstClr val="white"/>
                </a:solidFill>
              </a:endParaRPr>
            </a:p>
          </p:txBody>
        </p:sp>
      </p:grpSp>
      <p:grpSp>
        <p:nvGrpSpPr>
          <p:cNvPr id="40" name="グループ化 39"/>
          <p:cNvGrpSpPr/>
          <p:nvPr/>
        </p:nvGrpSpPr>
        <p:grpSpPr>
          <a:xfrm>
            <a:off x="3221281" y="3774456"/>
            <a:ext cx="1450002" cy="1014170"/>
            <a:chOff x="3119685" y="3765029"/>
            <a:chExt cx="1450002" cy="1014170"/>
          </a:xfrm>
        </p:grpSpPr>
        <p:pic>
          <p:nvPicPr>
            <p:cNvPr id="41"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19685" y="3765029"/>
              <a:ext cx="1371600" cy="963038"/>
            </a:xfrm>
            <a:prstGeom prst="rect">
              <a:avLst/>
            </a:prstGeom>
            <a:noFill/>
            <a:ln w="9525">
              <a:noFill/>
              <a:miter lim="800000"/>
              <a:headEnd/>
              <a:tailEnd/>
            </a:ln>
          </p:spPr>
        </p:pic>
        <p:sp>
          <p:nvSpPr>
            <p:cNvPr id="42" name="テキスト ボックス 41"/>
            <p:cNvSpPr txBox="1">
              <a:spLocks noChangeArrowheads="1"/>
            </p:cNvSpPr>
            <p:nvPr/>
          </p:nvSpPr>
          <p:spPr bwMode="auto">
            <a:xfrm>
              <a:off x="3485736" y="4363701"/>
              <a:ext cx="1083951" cy="415498"/>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rPr>
                <a:t>NOAA</a:t>
              </a:r>
            </a:p>
            <a:p>
              <a:pPr algn="r"/>
              <a:r>
                <a:rPr lang="en-US" altLang="ja-JP" sz="900">
                  <a:solidFill>
                    <a:prstClr val="white"/>
                  </a:solidFill>
                </a:rPr>
                <a:t>(image: © NOAA)</a:t>
              </a:r>
              <a:endParaRPr lang="en-US" altLang="ja-JP" sz="1200">
                <a:solidFill>
                  <a:prstClr val="white"/>
                </a:solidFill>
              </a:endParaRPr>
            </a:p>
          </p:txBody>
        </p:sp>
      </p:grpSp>
      <p:grpSp>
        <p:nvGrpSpPr>
          <p:cNvPr id="43" name="グループ化 42"/>
          <p:cNvGrpSpPr/>
          <p:nvPr/>
        </p:nvGrpSpPr>
        <p:grpSpPr>
          <a:xfrm>
            <a:off x="3136547" y="5786983"/>
            <a:ext cx="1553630" cy="930814"/>
            <a:chOff x="3062659" y="5712522"/>
            <a:chExt cx="1553630" cy="930814"/>
          </a:xfrm>
        </p:grpSpPr>
        <p:pic>
          <p:nvPicPr>
            <p:cNvPr id="44"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49198" y="5712522"/>
              <a:ext cx="1371600" cy="905256"/>
            </a:xfrm>
            <a:prstGeom prst="rect">
              <a:avLst/>
            </a:prstGeom>
            <a:noFill/>
            <a:ln w="9525">
              <a:noFill/>
              <a:miter lim="800000"/>
              <a:headEnd/>
              <a:tailEnd/>
            </a:ln>
          </p:spPr>
        </p:pic>
        <p:sp>
          <p:nvSpPr>
            <p:cNvPr id="45" name="テキスト ボックス 115"/>
            <p:cNvSpPr txBox="1">
              <a:spLocks noChangeArrowheads="1"/>
            </p:cNvSpPr>
            <p:nvPr/>
          </p:nvSpPr>
          <p:spPr bwMode="auto">
            <a:xfrm>
              <a:off x="3062659" y="6366337"/>
              <a:ext cx="1553630" cy="276999"/>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rPr>
                <a:t>DMSP</a:t>
              </a:r>
              <a:r>
                <a:rPr lang="ja-JP" altLang="en-US" sz="900">
                  <a:solidFill>
                    <a:prstClr val="white"/>
                  </a:solidFill>
                </a:rPr>
                <a:t>（</a:t>
              </a:r>
              <a:r>
                <a:rPr lang="en-US" altLang="ja-JP" sz="900">
                  <a:solidFill>
                    <a:prstClr val="white"/>
                  </a:solidFill>
                </a:rPr>
                <a:t>image: ©NASA </a:t>
              </a:r>
              <a:r>
                <a:rPr lang="ja-JP" altLang="en-US" sz="900">
                  <a:solidFill>
                    <a:prstClr val="white"/>
                  </a:solidFill>
                </a:rPr>
                <a:t>）</a:t>
              </a:r>
              <a:endParaRPr lang="ja-JP" altLang="en-US" sz="1200">
                <a:solidFill>
                  <a:prstClr val="white"/>
                </a:solidFill>
              </a:endParaRPr>
            </a:p>
          </p:txBody>
        </p:sp>
      </p:grpSp>
      <p:sp>
        <p:nvSpPr>
          <p:cNvPr id="46" name="テキスト ボックス 152"/>
          <p:cNvSpPr txBox="1"/>
          <p:nvPr/>
        </p:nvSpPr>
        <p:spPr bwMode="auto">
          <a:xfrm>
            <a:off x="3133479" y="3537221"/>
            <a:ext cx="1564852" cy="276999"/>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r>
              <a:rPr lang="en-US" altLang="ja-JP" sz="1200" dirty="0">
                <a:solidFill>
                  <a:srgbClr val="F79646">
                    <a:lumMod val="75000"/>
                  </a:srgbClr>
                </a:solidFill>
              </a:rPr>
              <a:t>Operational Satellite</a:t>
            </a:r>
            <a:endParaRPr lang="ja-JP" altLang="en-US" sz="1200" dirty="0">
              <a:solidFill>
                <a:srgbClr val="F79646">
                  <a:lumMod val="75000"/>
                </a:srgbClr>
              </a:solidFill>
            </a:endParaRPr>
          </a:p>
        </p:txBody>
      </p:sp>
      <p:cxnSp>
        <p:nvCxnSpPr>
          <p:cNvPr id="47" name="直線コネクタ 46"/>
          <p:cNvCxnSpPr/>
          <p:nvPr/>
        </p:nvCxnSpPr>
        <p:spPr bwMode="auto">
          <a:xfrm>
            <a:off x="4643214" y="5782536"/>
            <a:ext cx="11676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9" name="グループ化 88"/>
          <p:cNvGrpSpPr/>
          <p:nvPr/>
        </p:nvGrpSpPr>
        <p:grpSpPr>
          <a:xfrm>
            <a:off x="6146749" y="4794680"/>
            <a:ext cx="1281401" cy="875680"/>
            <a:chOff x="6146749" y="4794680"/>
            <a:chExt cx="1281401" cy="875680"/>
          </a:xfrm>
        </p:grpSpPr>
        <p:pic>
          <p:nvPicPr>
            <p:cNvPr id="49" name="Picture 1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46749" y="4794680"/>
              <a:ext cx="1270883" cy="828000"/>
            </a:xfrm>
            <a:prstGeom prst="rect">
              <a:avLst/>
            </a:prstGeom>
            <a:noFill/>
            <a:ln w="9525">
              <a:noFill/>
              <a:miter lim="800000"/>
              <a:headEnd/>
              <a:tailEnd/>
            </a:ln>
          </p:spPr>
        </p:pic>
        <p:sp>
          <p:nvSpPr>
            <p:cNvPr id="50" name="テキスト ボックス 116"/>
            <p:cNvSpPr txBox="1">
              <a:spLocks noChangeArrowheads="1"/>
            </p:cNvSpPr>
            <p:nvPr/>
          </p:nvSpPr>
          <p:spPr bwMode="auto">
            <a:xfrm>
              <a:off x="6318488" y="5254435"/>
              <a:ext cx="1109662" cy="415925"/>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black"/>
                  </a:solidFill>
                </a:rPr>
                <a:t>Aqua</a:t>
              </a:r>
            </a:p>
            <a:p>
              <a:pPr algn="r"/>
              <a:r>
                <a:rPr lang="ja-JP" altLang="en-US" sz="900">
                  <a:solidFill>
                    <a:prstClr val="black"/>
                  </a:solidFill>
                </a:rPr>
                <a:t>（</a:t>
              </a:r>
              <a:r>
                <a:rPr lang="en-US" altLang="ja-JP" sz="900">
                  <a:solidFill>
                    <a:prstClr val="black"/>
                  </a:solidFill>
                </a:rPr>
                <a:t>image: ©NASA </a:t>
              </a:r>
              <a:r>
                <a:rPr lang="ja-JP" altLang="en-US" sz="900">
                  <a:solidFill>
                    <a:prstClr val="black"/>
                  </a:solidFill>
                </a:rPr>
                <a:t>）</a:t>
              </a:r>
              <a:endParaRPr lang="ja-JP" altLang="en-US" sz="1200">
                <a:solidFill>
                  <a:prstClr val="black"/>
                </a:solidFill>
              </a:endParaRPr>
            </a:p>
          </p:txBody>
        </p:sp>
      </p:grpSp>
      <p:grpSp>
        <p:nvGrpSpPr>
          <p:cNvPr id="51" name="グループ化 50"/>
          <p:cNvGrpSpPr/>
          <p:nvPr/>
        </p:nvGrpSpPr>
        <p:grpSpPr>
          <a:xfrm>
            <a:off x="7987482" y="3832430"/>
            <a:ext cx="1012825" cy="824346"/>
            <a:chOff x="7950538" y="3553154"/>
            <a:chExt cx="1012825" cy="824346"/>
          </a:xfrm>
        </p:grpSpPr>
        <p:pic>
          <p:nvPicPr>
            <p:cNvPr id="52" name="Picture 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15335" y="3553154"/>
              <a:ext cx="909257" cy="796481"/>
            </a:xfrm>
            <a:prstGeom prst="rect">
              <a:avLst/>
            </a:prstGeom>
            <a:noFill/>
            <a:ln w="9525">
              <a:noFill/>
              <a:miter lim="800000"/>
              <a:headEnd/>
              <a:tailEnd/>
            </a:ln>
          </p:spPr>
        </p:pic>
        <p:sp>
          <p:nvSpPr>
            <p:cNvPr id="53" name="テキスト ボックス 120"/>
            <p:cNvSpPr txBox="1">
              <a:spLocks noChangeArrowheads="1"/>
            </p:cNvSpPr>
            <p:nvPr/>
          </p:nvSpPr>
          <p:spPr bwMode="auto">
            <a:xfrm>
              <a:off x="7950538" y="3963162"/>
              <a:ext cx="1012825" cy="414338"/>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rPr>
                <a:t>COSMIC</a:t>
              </a:r>
              <a:endParaRPr lang="en-US" altLang="ja-JP" sz="900">
                <a:solidFill>
                  <a:prstClr val="white"/>
                </a:solidFill>
              </a:endParaRPr>
            </a:p>
            <a:p>
              <a:pPr algn="r"/>
              <a:r>
                <a:rPr lang="en-US" altLang="ja-JP" sz="900">
                  <a:solidFill>
                    <a:prstClr val="white"/>
                  </a:solidFill>
                </a:rPr>
                <a:t>(image: ©</a:t>
              </a:r>
              <a:r>
                <a:rPr lang="en-US" altLang="ja-JP" sz="900">
                  <a:solidFill>
                    <a:prstClr val="black"/>
                  </a:solidFill>
                </a:rPr>
                <a:t>UCAR</a:t>
              </a:r>
              <a:endParaRPr lang="ja-JP" altLang="en-US" sz="900">
                <a:solidFill>
                  <a:prstClr val="black"/>
                </a:solidFill>
              </a:endParaRPr>
            </a:p>
          </p:txBody>
        </p:sp>
      </p:grpSp>
      <p:grpSp>
        <p:nvGrpSpPr>
          <p:cNvPr id="54" name="グループ化 53"/>
          <p:cNvGrpSpPr/>
          <p:nvPr/>
        </p:nvGrpSpPr>
        <p:grpSpPr>
          <a:xfrm>
            <a:off x="6961049" y="3861478"/>
            <a:ext cx="1114408" cy="766251"/>
            <a:chOff x="7691493" y="4759814"/>
            <a:chExt cx="1114408" cy="766251"/>
          </a:xfrm>
        </p:grpSpPr>
        <p:pic>
          <p:nvPicPr>
            <p:cNvPr id="55" name="Picture 4" descr="German radar satellite TerraSAR-X"/>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54818" y="4759814"/>
              <a:ext cx="1008062" cy="706437"/>
            </a:xfrm>
            <a:prstGeom prst="rect">
              <a:avLst/>
            </a:prstGeom>
            <a:noFill/>
            <a:ln w="9525">
              <a:noFill/>
              <a:miter lim="800000"/>
              <a:headEnd/>
              <a:tailEnd/>
            </a:ln>
          </p:spPr>
        </p:pic>
        <p:sp>
          <p:nvSpPr>
            <p:cNvPr id="56" name="正方形/長方形 55"/>
            <p:cNvSpPr>
              <a:spLocks noChangeArrowheads="1"/>
            </p:cNvSpPr>
            <p:nvPr/>
          </p:nvSpPr>
          <p:spPr bwMode="auto">
            <a:xfrm>
              <a:off x="7691493" y="4818179"/>
              <a:ext cx="1114408" cy="707886"/>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r>
                <a:rPr lang="en-GB" altLang="ja-JP" sz="1100" err="1">
                  <a:solidFill>
                    <a:prstClr val="white"/>
                  </a:solidFill>
                </a:rPr>
                <a:t>TerraSAR</a:t>
              </a:r>
              <a:r>
                <a:rPr lang="en-GB" altLang="ja-JP" sz="1100">
                  <a:solidFill>
                    <a:prstClr val="white"/>
                  </a:solidFill>
                </a:rPr>
                <a:t>-X</a:t>
              </a:r>
            </a:p>
            <a:p>
              <a:r>
                <a:rPr lang="en-GB" altLang="ja-JP" sz="1100" err="1">
                  <a:solidFill>
                    <a:prstClr val="white"/>
                  </a:solidFill>
                </a:rPr>
                <a:t>TanDEM</a:t>
              </a:r>
              <a:r>
                <a:rPr lang="en-GB" altLang="ja-JP" sz="1100">
                  <a:solidFill>
                    <a:prstClr val="white"/>
                  </a:solidFill>
                </a:rPr>
                <a:t>-X</a:t>
              </a:r>
            </a:p>
            <a:p>
              <a:r>
                <a:rPr lang="en-GB" altLang="ja-JP" sz="900" b="1">
                  <a:solidFill>
                    <a:prstClr val="white"/>
                  </a:solidFill>
                </a:rPr>
                <a:t>image: ©EADS</a:t>
              </a:r>
              <a:br>
                <a:rPr lang="en-GB" altLang="ja-JP" sz="900" b="1">
                  <a:solidFill>
                    <a:prstClr val="white"/>
                  </a:solidFill>
                </a:rPr>
              </a:br>
              <a:r>
                <a:rPr lang="ja-JP" altLang="en-US" sz="900" b="1">
                  <a:solidFill>
                    <a:prstClr val="white"/>
                  </a:solidFill>
                </a:rPr>
                <a:t>　　　　　　</a:t>
              </a:r>
              <a:r>
                <a:rPr lang="en-GB" altLang="ja-JP" sz="900" b="1" err="1"/>
                <a:t>Astrium</a:t>
              </a:r>
              <a:r>
                <a:rPr lang="en-GB" altLang="ja-JP" sz="900" b="1">
                  <a:solidFill>
                    <a:prstClr val="white"/>
                  </a:solidFill>
                </a:rPr>
                <a:t>.</a:t>
              </a:r>
              <a:endParaRPr lang="ja-JP" altLang="en-US" sz="900" b="1">
                <a:solidFill>
                  <a:prstClr val="white"/>
                </a:solidFill>
              </a:endParaRPr>
            </a:p>
          </p:txBody>
        </p:sp>
      </p:grpSp>
      <p:grpSp>
        <p:nvGrpSpPr>
          <p:cNvPr id="57" name="グループ化 56"/>
          <p:cNvGrpSpPr/>
          <p:nvPr/>
        </p:nvGrpSpPr>
        <p:grpSpPr>
          <a:xfrm>
            <a:off x="6112221" y="5687757"/>
            <a:ext cx="1306804" cy="1015663"/>
            <a:chOff x="6086302" y="4810544"/>
            <a:chExt cx="1306804" cy="1015663"/>
          </a:xfrm>
        </p:grpSpPr>
        <p:pic>
          <p:nvPicPr>
            <p:cNvPr id="58" name="Picture 2" descr="http://www.jaxa.jp/projects/sat/gcom_w/img/topics_20131017.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122306" y="4835225"/>
              <a:ext cx="1270800" cy="953101"/>
            </a:xfrm>
            <a:prstGeom prst="rect">
              <a:avLst/>
            </a:prstGeom>
            <a:noFill/>
            <a:ln w="38100">
              <a:noFill/>
            </a:ln>
          </p:spPr>
        </p:pic>
        <p:sp>
          <p:nvSpPr>
            <p:cNvPr id="59" name="テキスト ボックス 118"/>
            <p:cNvSpPr txBox="1">
              <a:spLocks noChangeArrowheads="1"/>
            </p:cNvSpPr>
            <p:nvPr/>
          </p:nvSpPr>
          <p:spPr bwMode="auto">
            <a:xfrm>
              <a:off x="6086302" y="4810544"/>
              <a:ext cx="11192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r>
                <a:rPr lang="en-US" altLang="ja-JP" sz="1100" spc="-150" dirty="0">
                  <a:solidFill>
                    <a:prstClr val="white"/>
                  </a:solidFill>
                  <a:ea typeface="ＭＳ Ｐゴシック"/>
                  <a:cs typeface="Arial" panose="020B0604020202020204" pitchFamily="34" charset="0"/>
                </a:rPr>
                <a:t>GCOM-W1</a:t>
              </a:r>
            </a:p>
            <a:p>
              <a:endParaRPr lang="en-US" altLang="ja-JP" sz="1000" spc="-150" dirty="0">
                <a:solidFill>
                  <a:prstClr val="white"/>
                </a:solidFill>
                <a:ea typeface="ＭＳ Ｐゴシック"/>
                <a:cs typeface="Arial" panose="020B0604020202020204" pitchFamily="34" charset="0"/>
              </a:endParaRPr>
            </a:p>
            <a:p>
              <a:endParaRPr lang="en-US" altLang="ja-JP" sz="1000" spc="-150" dirty="0">
                <a:solidFill>
                  <a:prstClr val="white"/>
                </a:solidFill>
                <a:ea typeface="ＭＳ Ｐゴシック"/>
                <a:cs typeface="Arial" panose="020B0604020202020204" pitchFamily="34" charset="0"/>
              </a:endParaRPr>
            </a:p>
            <a:p>
              <a:endParaRPr lang="en-US" altLang="ja-JP" sz="1000" spc="-150" dirty="0">
                <a:solidFill>
                  <a:prstClr val="white"/>
                </a:solidFill>
                <a:ea typeface="ＭＳ Ｐゴシック"/>
                <a:cs typeface="Arial" panose="020B0604020202020204" pitchFamily="34" charset="0"/>
              </a:endParaRPr>
            </a:p>
            <a:p>
              <a:endParaRPr lang="en-US" altLang="ja-JP" sz="1000" spc="-150" dirty="0">
                <a:solidFill>
                  <a:prstClr val="white"/>
                </a:solidFill>
                <a:ea typeface="ＭＳ Ｐゴシック"/>
                <a:cs typeface="Arial" panose="020B0604020202020204" pitchFamily="34" charset="0"/>
              </a:endParaRPr>
            </a:p>
            <a:p>
              <a:r>
                <a:rPr lang="ja-JP" altLang="en-US" sz="900" dirty="0">
                  <a:solidFill>
                    <a:prstClr val="white"/>
                  </a:solidFill>
                  <a:ea typeface="ＭＳ Ｐゴシック"/>
                  <a:cs typeface="Arial" panose="020B0604020202020204" pitchFamily="34" charset="0"/>
                </a:rPr>
                <a:t>（</a:t>
              </a:r>
              <a:r>
                <a:rPr lang="en-US" altLang="ja-JP" sz="900" dirty="0">
                  <a:solidFill>
                    <a:prstClr val="white"/>
                  </a:solidFill>
                  <a:ea typeface="ＭＳ Ｐゴシック"/>
                  <a:cs typeface="Arial" panose="020B0604020202020204" pitchFamily="34" charset="0"/>
                </a:rPr>
                <a:t>image: ©JAXA </a:t>
              </a:r>
              <a:r>
                <a:rPr lang="ja-JP" altLang="en-US" sz="900" dirty="0">
                  <a:solidFill>
                    <a:prstClr val="white"/>
                  </a:solidFill>
                  <a:ea typeface="ＭＳ Ｐゴシック"/>
                  <a:cs typeface="Arial" panose="020B0604020202020204" pitchFamily="34" charset="0"/>
                </a:rPr>
                <a:t>）</a:t>
              </a:r>
              <a:endParaRPr lang="ja-JP" altLang="en-US" sz="1200" dirty="0">
                <a:solidFill>
                  <a:prstClr val="white"/>
                </a:solidFill>
                <a:ea typeface="ＭＳ Ｐゴシック"/>
                <a:cs typeface="Arial" panose="020B0604020202020204" pitchFamily="34" charset="0"/>
              </a:endParaRPr>
            </a:p>
          </p:txBody>
        </p:sp>
      </p:grpSp>
      <p:grpSp>
        <p:nvGrpSpPr>
          <p:cNvPr id="60" name="グループ化 59"/>
          <p:cNvGrpSpPr/>
          <p:nvPr/>
        </p:nvGrpSpPr>
        <p:grpSpPr>
          <a:xfrm>
            <a:off x="7482644" y="4791316"/>
            <a:ext cx="1220210" cy="828000"/>
            <a:chOff x="6901382" y="5857425"/>
            <a:chExt cx="1220210" cy="828000"/>
          </a:xfrm>
        </p:grpSpPr>
        <p:pic>
          <p:nvPicPr>
            <p:cNvPr id="61" name="Picture 1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01382" y="5857425"/>
              <a:ext cx="122021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テキスト ボックス 116"/>
            <p:cNvSpPr txBox="1">
              <a:spLocks noChangeArrowheads="1"/>
            </p:cNvSpPr>
            <p:nvPr/>
          </p:nvSpPr>
          <p:spPr bwMode="auto">
            <a:xfrm>
              <a:off x="6965629" y="6240861"/>
              <a:ext cx="114807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ea typeface="ＭＳ Ｐゴシック"/>
                  <a:cs typeface="Arial" panose="020B0604020202020204" pitchFamily="34" charset="0"/>
                </a:rPr>
                <a:t>Terra</a:t>
              </a:r>
            </a:p>
            <a:p>
              <a:pPr algn="r"/>
              <a:r>
                <a:rPr lang="ja-JP" altLang="en-US" sz="900">
                  <a:solidFill>
                    <a:prstClr val="white"/>
                  </a:solidFill>
                  <a:ea typeface="ＭＳ Ｐゴシック"/>
                  <a:cs typeface="Arial" panose="020B0604020202020204" pitchFamily="34" charset="0"/>
                </a:rPr>
                <a:t>（</a:t>
              </a:r>
              <a:r>
                <a:rPr lang="en-US" altLang="ja-JP" sz="900">
                  <a:solidFill>
                    <a:prstClr val="white"/>
                  </a:solidFill>
                  <a:ea typeface="ＭＳ Ｐゴシック"/>
                  <a:cs typeface="Arial" panose="020B0604020202020204" pitchFamily="34" charset="0"/>
                </a:rPr>
                <a:t>image: ©NASA </a:t>
              </a:r>
              <a:r>
                <a:rPr lang="ja-JP" altLang="en-US" sz="900">
                  <a:solidFill>
                    <a:prstClr val="white"/>
                  </a:solidFill>
                  <a:ea typeface="ＭＳ Ｐゴシック"/>
                  <a:cs typeface="Arial" panose="020B0604020202020204" pitchFamily="34" charset="0"/>
                </a:rPr>
                <a:t>）</a:t>
              </a:r>
              <a:endParaRPr lang="ja-JP" altLang="en-US" sz="1200">
                <a:solidFill>
                  <a:prstClr val="white"/>
                </a:solidFill>
                <a:ea typeface="ＭＳ Ｐゴシック"/>
                <a:cs typeface="Arial" panose="020B0604020202020204" pitchFamily="34" charset="0"/>
              </a:endParaRPr>
            </a:p>
          </p:txBody>
        </p:sp>
      </p:grpSp>
      <p:sp>
        <p:nvSpPr>
          <p:cNvPr id="63" name="テキスト ボックス 80"/>
          <p:cNvSpPr txBox="1"/>
          <p:nvPr/>
        </p:nvSpPr>
        <p:spPr bwMode="auto">
          <a:xfrm>
            <a:off x="5804446" y="3448410"/>
            <a:ext cx="1285875" cy="461665"/>
          </a:xfrm>
          <a:prstGeom prst="rect">
            <a:avLst/>
          </a:prstGeom>
          <a:noFill/>
        </p:spPr>
        <p:txBody>
          <a:bodyPr>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r>
              <a:rPr lang="en-US" altLang="ja-JP" sz="1200" dirty="0">
                <a:solidFill>
                  <a:srgbClr val="F79646">
                    <a:lumMod val="75000"/>
                  </a:srgbClr>
                </a:solidFill>
                <a:latin typeface="ＭＳ Ｐゴシック"/>
                <a:ea typeface="ＭＳ Ｐゴシック"/>
              </a:rPr>
              <a:t>Earth Observing</a:t>
            </a:r>
          </a:p>
          <a:p>
            <a:pPr>
              <a:defRPr/>
            </a:pPr>
            <a:r>
              <a:rPr lang="en-US" altLang="ja-JP" sz="1200" dirty="0">
                <a:solidFill>
                  <a:srgbClr val="F79646">
                    <a:lumMod val="75000"/>
                  </a:srgbClr>
                </a:solidFill>
                <a:latin typeface="ＭＳ Ｐゴシック"/>
                <a:ea typeface="ＭＳ Ｐゴシック"/>
              </a:rPr>
              <a:t>Satellite</a:t>
            </a:r>
            <a:endParaRPr lang="ja-JP" altLang="en-US" sz="1200" dirty="0">
              <a:solidFill>
                <a:srgbClr val="F79646">
                  <a:lumMod val="75000"/>
                </a:srgbClr>
              </a:solidFill>
              <a:latin typeface="ＭＳ Ｐゴシック"/>
              <a:ea typeface="ＭＳ Ｐゴシック"/>
            </a:endParaRPr>
          </a:p>
        </p:txBody>
      </p:sp>
      <p:sp>
        <p:nvSpPr>
          <p:cNvPr id="64" name="テキスト ボックス 117"/>
          <p:cNvSpPr txBox="1">
            <a:spLocks noChangeArrowheads="1"/>
          </p:cNvSpPr>
          <p:nvPr/>
        </p:nvSpPr>
        <p:spPr bwMode="auto">
          <a:xfrm>
            <a:off x="7047459" y="3563882"/>
            <a:ext cx="1864572" cy="276999"/>
          </a:xfrm>
          <a:prstGeom prst="rect">
            <a:avLst/>
          </a:prstGeom>
          <a:noFill/>
          <a:ln w="9525">
            <a:noFill/>
            <a:miter lim="800000"/>
            <a:headEnd/>
            <a:tailEnd/>
          </a:ln>
        </p:spPr>
        <p:txBody>
          <a:bodyPr wrap="squar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ctr"/>
            <a:r>
              <a:rPr lang="en-US" altLang="ja-JP" sz="1200" dirty="0">
                <a:solidFill>
                  <a:srgbClr val="E46C0A"/>
                </a:solidFill>
              </a:rPr>
              <a:t>GNSS RO Satellite</a:t>
            </a:r>
            <a:endParaRPr lang="ja-JP" altLang="en-US" sz="1200" dirty="0">
              <a:solidFill>
                <a:srgbClr val="E46C0A"/>
              </a:solidFill>
            </a:endParaRPr>
          </a:p>
        </p:txBody>
      </p:sp>
      <p:grpSp>
        <p:nvGrpSpPr>
          <p:cNvPr id="65" name="グループ化 64"/>
          <p:cNvGrpSpPr/>
          <p:nvPr/>
        </p:nvGrpSpPr>
        <p:grpSpPr>
          <a:xfrm>
            <a:off x="7427219" y="5655190"/>
            <a:ext cx="1294170" cy="815608"/>
            <a:chOff x="5755157" y="3860639"/>
            <a:chExt cx="1294170" cy="815608"/>
          </a:xfrm>
        </p:grpSpPr>
        <p:pic>
          <p:nvPicPr>
            <p:cNvPr id="66" name="図 65"/>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810340" y="3914182"/>
              <a:ext cx="1220400" cy="7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テキスト ボックス 116"/>
            <p:cNvSpPr txBox="1">
              <a:spLocks noChangeArrowheads="1"/>
            </p:cNvSpPr>
            <p:nvPr/>
          </p:nvSpPr>
          <p:spPr bwMode="auto">
            <a:xfrm>
              <a:off x="5755157" y="3860639"/>
              <a:ext cx="129417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100" err="1">
                  <a:solidFill>
                    <a:prstClr val="white"/>
                  </a:solidFill>
                  <a:ea typeface="ＭＳ Ｐゴシック"/>
                  <a:cs typeface="Arial" panose="020B0604020202020204" pitchFamily="34" charset="0"/>
                </a:rPr>
                <a:t>Megha-Tropiques</a:t>
              </a:r>
              <a:endParaRPr lang="en-US" altLang="ja-JP" sz="1400">
                <a:solidFill>
                  <a:prstClr val="white"/>
                </a:solidFill>
                <a:ea typeface="ＭＳ Ｐゴシック"/>
                <a:cs typeface="Arial" panose="020B0604020202020204" pitchFamily="34" charset="0"/>
              </a:endParaRPr>
            </a:p>
            <a:p>
              <a:endParaRPr lang="en-US" altLang="ja-JP" sz="900">
                <a:solidFill>
                  <a:prstClr val="white"/>
                </a:solidFill>
                <a:ea typeface="ＭＳ Ｐゴシック"/>
                <a:cs typeface="Arial" panose="020B0604020202020204" pitchFamily="34" charset="0"/>
              </a:endParaRPr>
            </a:p>
            <a:p>
              <a:endParaRPr lang="en-US" altLang="ja-JP" sz="900">
                <a:solidFill>
                  <a:prstClr val="white"/>
                </a:solidFill>
                <a:ea typeface="ＭＳ Ｐゴシック"/>
                <a:cs typeface="Arial" panose="020B0604020202020204" pitchFamily="34" charset="0"/>
              </a:endParaRPr>
            </a:p>
            <a:p>
              <a:pPr algn="r"/>
              <a:endParaRPr lang="en-US" altLang="ja-JP" sz="900">
                <a:solidFill>
                  <a:prstClr val="white"/>
                </a:solidFill>
                <a:ea typeface="ＭＳ Ｐゴシック"/>
                <a:cs typeface="Arial" panose="020B0604020202020204" pitchFamily="34" charset="0"/>
              </a:endParaRPr>
            </a:p>
            <a:p>
              <a:pPr algn="r"/>
              <a:r>
                <a:rPr lang="ja-JP" altLang="en-US" sz="900">
                  <a:solidFill>
                    <a:prstClr val="white"/>
                  </a:solidFill>
                  <a:ea typeface="ＭＳ Ｐゴシック"/>
                  <a:cs typeface="Arial" panose="020B0604020202020204" pitchFamily="34" charset="0"/>
                </a:rPr>
                <a:t>（</a:t>
              </a:r>
              <a:r>
                <a:rPr lang="en-US" altLang="ja-JP" sz="900">
                  <a:solidFill>
                    <a:prstClr val="white"/>
                  </a:solidFill>
                  <a:ea typeface="ＭＳ Ｐゴシック"/>
                  <a:cs typeface="Arial" panose="020B0604020202020204" pitchFamily="34" charset="0"/>
                </a:rPr>
                <a:t>image: ©CNES</a:t>
              </a:r>
              <a:r>
                <a:rPr lang="ja-JP" altLang="en-US" sz="900">
                  <a:solidFill>
                    <a:prstClr val="white"/>
                  </a:solidFill>
                  <a:ea typeface="ＭＳ Ｐゴシック"/>
                  <a:cs typeface="Arial" panose="020B0604020202020204" pitchFamily="34" charset="0"/>
                </a:rPr>
                <a:t>）</a:t>
              </a:r>
            </a:p>
          </p:txBody>
        </p:sp>
      </p:grpSp>
      <p:pic>
        <p:nvPicPr>
          <p:cNvPr id="68" name="図 6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4886" y="3605025"/>
            <a:ext cx="1484033" cy="1717707"/>
          </a:xfrm>
          <a:prstGeom prst="rect">
            <a:avLst/>
          </a:prstGeom>
        </p:spPr>
      </p:pic>
      <p:sp>
        <p:nvSpPr>
          <p:cNvPr id="69" name="テキスト ボックス 110"/>
          <p:cNvSpPr txBox="1">
            <a:spLocks noChangeArrowheads="1"/>
          </p:cNvSpPr>
          <p:nvPr/>
        </p:nvSpPr>
        <p:spPr bwMode="auto">
          <a:xfrm>
            <a:off x="101996" y="5036924"/>
            <a:ext cx="1649811" cy="276999"/>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ja-JP" altLang="en-US" sz="1200">
                <a:solidFill>
                  <a:prstClr val="white"/>
                </a:solidFill>
              </a:rPr>
              <a:t>ひまわり</a:t>
            </a:r>
            <a:r>
              <a:rPr lang="ja-JP" altLang="en-US" sz="900">
                <a:solidFill>
                  <a:prstClr val="white"/>
                </a:solidFill>
              </a:rPr>
              <a:t>（画像：気象庁</a:t>
            </a:r>
            <a:r>
              <a:rPr lang="en-US" altLang="ja-JP" sz="900">
                <a:solidFill>
                  <a:prstClr val="white"/>
                </a:solidFill>
              </a:rPr>
              <a:t>HP</a:t>
            </a:r>
            <a:r>
              <a:rPr lang="ja-JP" altLang="en-US" sz="900">
                <a:solidFill>
                  <a:prstClr val="white"/>
                </a:solidFill>
              </a:rPr>
              <a:t>）</a:t>
            </a:r>
            <a:endParaRPr lang="en-US" altLang="ja-JP" sz="1200">
              <a:solidFill>
                <a:prstClr val="white"/>
              </a:solidFill>
            </a:endParaRPr>
          </a:p>
        </p:txBody>
      </p:sp>
      <p:grpSp>
        <p:nvGrpSpPr>
          <p:cNvPr id="70" name="グループ化 69"/>
          <p:cNvGrpSpPr/>
          <p:nvPr/>
        </p:nvGrpSpPr>
        <p:grpSpPr>
          <a:xfrm>
            <a:off x="4679941" y="5798144"/>
            <a:ext cx="1462575" cy="877163"/>
            <a:chOff x="6041883" y="3923986"/>
            <a:chExt cx="1462575" cy="877163"/>
          </a:xfrm>
        </p:grpSpPr>
        <p:pic>
          <p:nvPicPr>
            <p:cNvPr id="71" name="図 7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041883" y="3970237"/>
              <a:ext cx="1412982" cy="817845"/>
            </a:xfrm>
            <a:prstGeom prst="rect">
              <a:avLst/>
            </a:prstGeom>
          </p:spPr>
        </p:pic>
        <p:sp>
          <p:nvSpPr>
            <p:cNvPr id="72" name="テキスト ボックス 118"/>
            <p:cNvSpPr txBox="1">
              <a:spLocks noChangeArrowheads="1"/>
            </p:cNvSpPr>
            <p:nvPr/>
          </p:nvSpPr>
          <p:spPr bwMode="auto">
            <a:xfrm>
              <a:off x="6420443" y="3923986"/>
              <a:ext cx="108401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spc="-150" dirty="0">
                  <a:solidFill>
                    <a:prstClr val="white"/>
                  </a:solidFill>
                  <a:ea typeface="ＭＳ ゴシック" panose="020B0609070205080204" pitchFamily="49" charset="-128"/>
                  <a:cs typeface="Arial" panose="020B0604020202020204" pitchFamily="34" charset="0"/>
                </a:rPr>
                <a:t>GPM-core</a:t>
              </a:r>
              <a:endParaRPr lang="en-US" altLang="ja-JP" sz="1100" spc="-150" dirty="0">
                <a:solidFill>
                  <a:prstClr val="white"/>
                </a:solidFill>
                <a:ea typeface="ＭＳ ゴシック" panose="020B0609070205080204" pitchFamily="49" charset="-128"/>
                <a:cs typeface="Arial" panose="020B0604020202020204" pitchFamily="34" charset="0"/>
              </a:endParaRPr>
            </a:p>
            <a:p>
              <a:pPr algn="r"/>
              <a:endParaRPr lang="en-US" altLang="ja-JP" sz="1000" spc="-150" dirty="0">
                <a:solidFill>
                  <a:prstClr val="white"/>
                </a:solidFill>
                <a:ea typeface="ＭＳ Ｐゴシック"/>
                <a:cs typeface="Arial" panose="020B0604020202020204" pitchFamily="34" charset="0"/>
              </a:endParaRPr>
            </a:p>
            <a:p>
              <a:pPr algn="r"/>
              <a:endParaRPr lang="en-US" altLang="ja-JP" sz="1000" spc="-150" dirty="0">
                <a:solidFill>
                  <a:prstClr val="white"/>
                </a:solidFill>
                <a:ea typeface="ＭＳ Ｐゴシック"/>
                <a:cs typeface="Arial" panose="020B0604020202020204" pitchFamily="34" charset="0"/>
              </a:endParaRPr>
            </a:p>
            <a:p>
              <a:pPr algn="r"/>
              <a:endParaRPr lang="en-US" altLang="ja-JP" sz="1000" spc="-150" dirty="0">
                <a:solidFill>
                  <a:prstClr val="white"/>
                </a:solidFill>
                <a:ea typeface="ＭＳ Ｐゴシック"/>
                <a:cs typeface="Arial" panose="020B0604020202020204" pitchFamily="34" charset="0"/>
              </a:endParaRPr>
            </a:p>
            <a:p>
              <a:pPr algn="r"/>
              <a:r>
                <a:rPr lang="ja-JP" altLang="en-US" sz="900" dirty="0">
                  <a:solidFill>
                    <a:prstClr val="white"/>
                  </a:solidFill>
                  <a:ea typeface="ＭＳ Ｐゴシック"/>
                  <a:cs typeface="Arial" panose="020B0604020202020204" pitchFamily="34" charset="0"/>
                </a:rPr>
                <a:t>（</a:t>
              </a:r>
              <a:r>
                <a:rPr lang="en-US" altLang="ja-JP" sz="900" dirty="0">
                  <a:solidFill>
                    <a:prstClr val="white"/>
                  </a:solidFill>
                  <a:ea typeface="ＭＳ Ｐゴシック"/>
                  <a:cs typeface="Arial" panose="020B0604020202020204" pitchFamily="34" charset="0"/>
                </a:rPr>
                <a:t>image: ©JAXA </a:t>
              </a:r>
              <a:r>
                <a:rPr lang="ja-JP" altLang="en-US" sz="900" dirty="0">
                  <a:solidFill>
                    <a:prstClr val="white"/>
                  </a:solidFill>
                  <a:ea typeface="ＭＳ Ｐゴシック"/>
                  <a:cs typeface="Arial" panose="020B0604020202020204" pitchFamily="34" charset="0"/>
                </a:rPr>
                <a:t>）</a:t>
              </a:r>
              <a:endParaRPr lang="ja-JP" altLang="en-US" sz="1200" dirty="0">
                <a:solidFill>
                  <a:prstClr val="white"/>
                </a:solidFill>
                <a:ea typeface="ＭＳ Ｐゴシック"/>
                <a:cs typeface="Arial" panose="020B0604020202020204" pitchFamily="34" charset="0"/>
              </a:endParaRPr>
            </a:p>
          </p:txBody>
        </p:sp>
      </p:grpSp>
      <p:pic>
        <p:nvPicPr>
          <p:cNvPr id="73" name="図 7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82170" y="980728"/>
            <a:ext cx="1067461" cy="1832333"/>
          </a:xfrm>
          <a:prstGeom prst="rect">
            <a:avLst/>
          </a:prstGeom>
        </p:spPr>
      </p:pic>
      <p:grpSp>
        <p:nvGrpSpPr>
          <p:cNvPr id="74" name="グループ化 73"/>
          <p:cNvGrpSpPr/>
          <p:nvPr/>
        </p:nvGrpSpPr>
        <p:grpSpPr>
          <a:xfrm>
            <a:off x="3221697" y="4810170"/>
            <a:ext cx="1383061" cy="949783"/>
            <a:chOff x="3120101" y="4856159"/>
            <a:chExt cx="1383061" cy="949783"/>
          </a:xfrm>
        </p:grpSpPr>
        <p:pic>
          <p:nvPicPr>
            <p:cNvPr id="75" name="図 7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20101" y="4856159"/>
              <a:ext cx="1379229" cy="918022"/>
            </a:xfrm>
            <a:prstGeom prst="rect">
              <a:avLst/>
            </a:prstGeom>
          </p:spPr>
        </p:pic>
        <p:sp>
          <p:nvSpPr>
            <p:cNvPr id="76" name="テキスト ボックス 75"/>
            <p:cNvSpPr txBox="1">
              <a:spLocks noChangeArrowheads="1"/>
            </p:cNvSpPr>
            <p:nvPr/>
          </p:nvSpPr>
          <p:spPr bwMode="auto">
            <a:xfrm>
              <a:off x="3419211" y="5390444"/>
              <a:ext cx="1083951" cy="415498"/>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rPr>
                <a:t>Suomi-NPP</a:t>
              </a:r>
            </a:p>
            <a:p>
              <a:pPr algn="r"/>
              <a:r>
                <a:rPr lang="en-US" altLang="ja-JP" sz="900">
                  <a:solidFill>
                    <a:prstClr val="white"/>
                  </a:solidFill>
                </a:rPr>
                <a:t>(image: © NOAA)</a:t>
              </a:r>
              <a:endParaRPr lang="en-US" altLang="ja-JP" sz="1200">
                <a:solidFill>
                  <a:prstClr val="white"/>
                </a:solidFill>
              </a:endParaRPr>
            </a:p>
          </p:txBody>
        </p:sp>
      </p:grpSp>
      <p:cxnSp>
        <p:nvCxnSpPr>
          <p:cNvPr id="77" name="直線コネクタ 76"/>
          <p:cNvCxnSpPr/>
          <p:nvPr/>
        </p:nvCxnSpPr>
        <p:spPr bwMode="auto">
          <a:xfrm flipV="1">
            <a:off x="5866299" y="3611212"/>
            <a:ext cx="4667" cy="212085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8" name="図 7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9007" y="5484438"/>
            <a:ext cx="1897143" cy="1211429"/>
          </a:xfrm>
          <a:prstGeom prst="rect">
            <a:avLst/>
          </a:prstGeom>
        </p:spPr>
      </p:pic>
      <p:sp>
        <p:nvSpPr>
          <p:cNvPr id="79" name="テキスト ボックス 110"/>
          <p:cNvSpPr txBox="1">
            <a:spLocks noChangeArrowheads="1"/>
          </p:cNvSpPr>
          <p:nvPr/>
        </p:nvSpPr>
        <p:spPr bwMode="auto">
          <a:xfrm>
            <a:off x="660642" y="6464369"/>
            <a:ext cx="1529586" cy="276999"/>
          </a:xfrm>
          <a:prstGeom prst="rect">
            <a:avLst/>
          </a:prstGeom>
          <a:noFill/>
          <a:ln w="9525">
            <a:noFill/>
            <a:miter lim="800000"/>
            <a:headEnd/>
            <a:tailEnd/>
          </a:ln>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rPr>
              <a:t>GOES</a:t>
            </a:r>
            <a:r>
              <a:rPr lang="en-US" altLang="ja-JP" sz="900">
                <a:solidFill>
                  <a:prstClr val="white"/>
                </a:solidFill>
              </a:rPr>
              <a:t>(image: © NOAA)</a:t>
            </a:r>
            <a:endParaRPr lang="en-US" altLang="ja-JP" sz="1200">
              <a:solidFill>
                <a:prstClr val="white"/>
              </a:solidFill>
            </a:endParaRPr>
          </a:p>
        </p:txBody>
      </p:sp>
      <p:cxnSp>
        <p:nvCxnSpPr>
          <p:cNvPr id="80" name="直線コネクタ 79"/>
          <p:cNvCxnSpPr/>
          <p:nvPr/>
        </p:nvCxnSpPr>
        <p:spPr bwMode="auto">
          <a:xfrm>
            <a:off x="7024374" y="4715717"/>
            <a:ext cx="1937162"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1" name="グループ化 80"/>
          <p:cNvGrpSpPr/>
          <p:nvPr/>
        </p:nvGrpSpPr>
        <p:grpSpPr>
          <a:xfrm>
            <a:off x="4600712" y="4805059"/>
            <a:ext cx="1331914" cy="975724"/>
            <a:chOff x="4536060" y="4915700"/>
            <a:chExt cx="1331914" cy="975724"/>
          </a:xfrm>
        </p:grpSpPr>
        <p:pic>
          <p:nvPicPr>
            <p:cNvPr id="82" name="図 8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94888" y="4915700"/>
              <a:ext cx="1165863" cy="928804"/>
            </a:xfrm>
            <a:prstGeom prst="rect">
              <a:avLst/>
            </a:prstGeom>
          </p:spPr>
        </p:pic>
        <p:sp>
          <p:nvSpPr>
            <p:cNvPr id="83" name="テキスト ボックス 82"/>
            <p:cNvSpPr txBox="1">
              <a:spLocks noChangeArrowheads="1"/>
            </p:cNvSpPr>
            <p:nvPr/>
          </p:nvSpPr>
          <p:spPr bwMode="auto">
            <a:xfrm>
              <a:off x="4536060" y="5614425"/>
              <a:ext cx="1331914" cy="276999"/>
            </a:xfrm>
            <a:prstGeom prst="rect">
              <a:avLst/>
            </a:prstGeom>
            <a:noFill/>
            <a:ln w="9525">
              <a:noFill/>
              <a:miter lim="800000"/>
              <a:headEnd/>
              <a:tailEnd/>
            </a:ln>
          </p:spPr>
          <p:txBody>
            <a:bodyPr wrap="squar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r>
                <a:rPr lang="en-US" altLang="ja-JP" sz="1200"/>
                <a:t>FY-3</a:t>
              </a:r>
              <a:r>
                <a:rPr lang="en-US" altLang="ja-JP" sz="900"/>
                <a:t>(image:©</a:t>
              </a:r>
              <a:r>
                <a:rPr lang="en-US" altLang="ja-JP" sz="900">
                  <a:solidFill>
                    <a:prstClr val="black"/>
                  </a:solidFill>
                </a:rPr>
                <a:t>CMA</a:t>
              </a:r>
              <a:r>
                <a:rPr lang="en-US" altLang="ja-JP" sz="900"/>
                <a:t>)</a:t>
              </a:r>
              <a:endParaRPr lang="en-US" altLang="ja-JP" sz="1200"/>
            </a:p>
          </p:txBody>
        </p:sp>
      </p:grpSp>
      <p:cxnSp>
        <p:nvCxnSpPr>
          <p:cNvPr id="84" name="直線コネクタ 83"/>
          <p:cNvCxnSpPr/>
          <p:nvPr/>
        </p:nvCxnSpPr>
        <p:spPr bwMode="auto">
          <a:xfrm flipV="1">
            <a:off x="4631695" y="5829908"/>
            <a:ext cx="0" cy="88043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5" name="グループ化 84"/>
          <p:cNvGrpSpPr/>
          <p:nvPr/>
        </p:nvGrpSpPr>
        <p:grpSpPr>
          <a:xfrm>
            <a:off x="5913803" y="3866498"/>
            <a:ext cx="1044000" cy="812772"/>
            <a:chOff x="8658303" y="5358399"/>
            <a:chExt cx="1044000" cy="812772"/>
          </a:xfrm>
        </p:grpSpPr>
        <p:pic>
          <p:nvPicPr>
            <p:cNvPr id="86" name="図 8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658303" y="5358399"/>
              <a:ext cx="1044000" cy="805968"/>
            </a:xfrm>
            <a:prstGeom prst="rect">
              <a:avLst/>
            </a:prstGeom>
          </p:spPr>
        </p:pic>
        <p:sp>
          <p:nvSpPr>
            <p:cNvPr id="87" name="テキスト ボックス 116"/>
            <p:cNvSpPr txBox="1">
              <a:spLocks noChangeArrowheads="1"/>
            </p:cNvSpPr>
            <p:nvPr/>
          </p:nvSpPr>
          <p:spPr bwMode="auto">
            <a:xfrm>
              <a:off x="8670915" y="5755673"/>
              <a:ext cx="102624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r"/>
              <a:r>
                <a:rPr lang="en-US" altLang="ja-JP" sz="1200">
                  <a:solidFill>
                    <a:prstClr val="white"/>
                  </a:solidFill>
                  <a:ea typeface="ＭＳ Ｐゴシック"/>
                  <a:cs typeface="Arial" panose="020B0604020202020204" pitchFamily="34" charset="0"/>
                </a:rPr>
                <a:t>Coriolis</a:t>
              </a:r>
            </a:p>
            <a:p>
              <a:pPr algn="r"/>
              <a:r>
                <a:rPr lang="ja-JP" altLang="en-US" sz="900">
                  <a:solidFill>
                    <a:prstClr val="white"/>
                  </a:solidFill>
                  <a:ea typeface="ＭＳ Ｐゴシック"/>
                  <a:cs typeface="Arial" panose="020B0604020202020204" pitchFamily="34" charset="0"/>
                </a:rPr>
                <a:t>（</a:t>
              </a:r>
              <a:r>
                <a:rPr lang="en-US" altLang="ja-JP" sz="900">
                  <a:solidFill>
                    <a:prstClr val="white"/>
                  </a:solidFill>
                  <a:ea typeface="ＭＳ Ｐゴシック"/>
                  <a:cs typeface="Arial" panose="020B0604020202020204" pitchFamily="34" charset="0"/>
                </a:rPr>
                <a:t>image: ©NRL </a:t>
              </a:r>
              <a:r>
                <a:rPr lang="ja-JP" altLang="en-US" sz="900">
                  <a:solidFill>
                    <a:prstClr val="white"/>
                  </a:solidFill>
                  <a:ea typeface="ＭＳ Ｐゴシック"/>
                  <a:cs typeface="Arial" panose="020B0604020202020204" pitchFamily="34" charset="0"/>
                </a:rPr>
                <a:t>）</a:t>
              </a:r>
              <a:endParaRPr lang="ja-JP" altLang="en-US" sz="1200">
                <a:solidFill>
                  <a:prstClr val="white"/>
                </a:solidFill>
                <a:ea typeface="ＭＳ Ｐゴシック"/>
                <a:cs typeface="Arial" panose="020B0604020202020204" pitchFamily="34" charset="0"/>
              </a:endParaRPr>
            </a:p>
          </p:txBody>
        </p:sp>
      </p:grpSp>
      <p:cxnSp>
        <p:nvCxnSpPr>
          <p:cNvPr id="88" name="直線コネクタ 87"/>
          <p:cNvCxnSpPr/>
          <p:nvPr/>
        </p:nvCxnSpPr>
        <p:spPr bwMode="auto">
          <a:xfrm flipV="1">
            <a:off x="6980939" y="3560007"/>
            <a:ext cx="22399" cy="113685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0" name="タイトル 4"/>
          <p:cNvSpPr txBox="1">
            <a:spLocks/>
          </p:cNvSpPr>
          <p:nvPr/>
        </p:nvSpPr>
        <p:spPr bwMode="auto">
          <a:xfrm>
            <a:off x="215516" y="39900"/>
            <a:ext cx="8623684" cy="8258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2"/>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r>
              <a:rPr lang="en-US" altLang="ja-JP" sz="4000" dirty="0"/>
              <a:t>Observing data assimilated in JMA NWP</a:t>
            </a:r>
            <a:endParaRPr lang="ja-JP" altLang="en-US" sz="4000" dirty="0"/>
          </a:p>
        </p:txBody>
      </p:sp>
      <p:pic>
        <p:nvPicPr>
          <p:cNvPr id="4" name="オーディオ 3">
            <a:hlinkClick r:id="" action="ppaction://media"/>
            <a:extLst>
              <a:ext uri="{FF2B5EF4-FFF2-40B4-BE49-F238E27FC236}">
                <a16:creationId xmlns:a16="http://schemas.microsoft.com/office/drawing/2014/main" id="{70AEC0DA-DF74-4E39-98BD-5A160F9822D0}"/>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8707856"/>
      </p:ext>
    </p:extLst>
  </p:cSld>
  <p:clrMapOvr>
    <a:masterClrMapping/>
  </p:clrMapOvr>
  <mc:AlternateContent xmlns:mc="http://schemas.openxmlformats.org/markup-compatibility/2006" xmlns:p14="http://schemas.microsoft.com/office/powerpoint/2010/main">
    <mc:Choice Requires="p14">
      <p:transition spd="slow" p14:dur="2000" advTm="28918"/>
    </mc:Choice>
    <mc:Fallback xmlns="">
      <p:transition spd="slow" advTm="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2" y="1294061"/>
            <a:ext cx="9102336" cy="5524723"/>
          </a:xfrm>
          <a:prstGeom prst="rect">
            <a:avLst/>
          </a:prstGeom>
        </p:spPr>
      </p:pic>
      <p:sp>
        <p:nvSpPr>
          <p:cNvPr id="2" name="タイトル 1"/>
          <p:cNvSpPr>
            <a:spLocks noGrp="1"/>
          </p:cNvSpPr>
          <p:nvPr>
            <p:ph type="title"/>
          </p:nvPr>
        </p:nvSpPr>
        <p:spPr/>
        <p:txBody>
          <a:bodyPr/>
          <a:lstStyle/>
          <a:p>
            <a:r>
              <a:rPr lang="en-US" altLang="ja-JP" sz="3200" dirty="0"/>
              <a:t>History of the assimilated data amount on     JMA GSM and Day 2 forecast RMSE on Z500 </a:t>
            </a:r>
            <a:endParaRPr kumimoji="1" lang="ja-JP" altLang="en-US" sz="3200" dirty="0"/>
          </a:p>
        </p:txBody>
      </p:sp>
      <p:sp>
        <p:nvSpPr>
          <p:cNvPr id="3" name="スライド番号プレースホルダー 2"/>
          <p:cNvSpPr>
            <a:spLocks noGrp="1"/>
          </p:cNvSpPr>
          <p:nvPr>
            <p:ph type="sldNum" sz="quarter" idx="11"/>
          </p:nvPr>
        </p:nvSpPr>
        <p:spPr/>
        <p:txBody>
          <a:bodyPr/>
          <a:lstStyle/>
          <a:p>
            <a:pPr>
              <a:defRPr/>
            </a:pPr>
            <a:fld id="{A6D3F0D8-8ADA-4B70-A11F-BA660F944981}" type="slidenum">
              <a:rPr lang="ja-JP" altLang="en-US" smtClean="0"/>
              <a:pPr>
                <a:defRPr/>
              </a:pPr>
              <a:t>6</a:t>
            </a:fld>
            <a:endParaRPr lang="ja-JP" altLang="en-US"/>
          </a:p>
        </p:txBody>
      </p:sp>
      <p:sp>
        <p:nvSpPr>
          <p:cNvPr id="12" name="右大かっこ 11">
            <a:extLst>
              <a:ext uri="{FF2B5EF4-FFF2-40B4-BE49-F238E27FC236}">
                <a16:creationId xmlns:a16="http://schemas.microsoft.com/office/drawing/2014/main" id="{8236A589-740D-4596-B38F-DAF38564CC82}"/>
              </a:ext>
            </a:extLst>
          </p:cNvPr>
          <p:cNvSpPr/>
          <p:nvPr/>
        </p:nvSpPr>
        <p:spPr>
          <a:xfrm>
            <a:off x="6526831" y="3565703"/>
            <a:ext cx="543136" cy="2730116"/>
          </a:xfrm>
          <a:prstGeom prst="rightBracket">
            <a:avLst>
              <a:gd name="adj" fmla="val 10951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E3D5CD2-D95E-4D53-B0A0-2D72D5EA72EF}"/>
              </a:ext>
            </a:extLst>
          </p:cNvPr>
          <p:cNvSpPr txBox="1"/>
          <p:nvPr/>
        </p:nvSpPr>
        <p:spPr>
          <a:xfrm>
            <a:off x="7502014" y="5680764"/>
            <a:ext cx="1534481" cy="276999"/>
          </a:xfrm>
          <a:prstGeom prst="rect">
            <a:avLst/>
          </a:prstGeom>
          <a:noFill/>
        </p:spPr>
        <p:txBody>
          <a:bodyPr wrap="square" rtlCol="0">
            <a:spAutoFit/>
          </a:bodyPr>
          <a:lstStyle/>
          <a:p>
            <a:r>
              <a:rPr lang="en-US" altLang="ja-JP" sz="1200" dirty="0">
                <a:solidFill>
                  <a:srgbClr val="FF0000"/>
                </a:solidFill>
              </a:rPr>
              <a:t>Space-based Obs.</a:t>
            </a:r>
            <a:endParaRPr kumimoji="1" lang="ja-JP" altLang="en-US" sz="1200" dirty="0">
              <a:solidFill>
                <a:srgbClr val="FF0000"/>
              </a:solidFill>
            </a:endParaRPr>
          </a:p>
        </p:txBody>
      </p:sp>
      <p:cxnSp>
        <p:nvCxnSpPr>
          <p:cNvPr id="17" name="直線矢印コネクタ 16">
            <a:extLst>
              <a:ext uri="{FF2B5EF4-FFF2-40B4-BE49-F238E27FC236}">
                <a16:creationId xmlns:a16="http://schemas.microsoft.com/office/drawing/2014/main" id="{24AFD322-D7F2-4711-997B-693D8D141D28}"/>
              </a:ext>
            </a:extLst>
          </p:cNvPr>
          <p:cNvCxnSpPr>
            <a:cxnSpLocks/>
            <a:stCxn id="16" idx="1"/>
          </p:cNvCxnSpPr>
          <p:nvPr/>
        </p:nvCxnSpPr>
        <p:spPr>
          <a:xfrm flipH="1" flipV="1">
            <a:off x="7069968" y="5732132"/>
            <a:ext cx="432046" cy="8713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3D26D4EB-9027-4FF2-904B-BBC2949BA3F2}"/>
              </a:ext>
            </a:extLst>
          </p:cNvPr>
          <p:cNvCxnSpPr>
            <a:cxnSpLocks/>
          </p:cNvCxnSpPr>
          <p:nvPr/>
        </p:nvCxnSpPr>
        <p:spPr>
          <a:xfrm flipH="1" flipV="1">
            <a:off x="6542843" y="5060272"/>
            <a:ext cx="605634" cy="1213991"/>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BDA357EF-6DFF-4AA2-AF96-5087ECE23787}"/>
              </a:ext>
            </a:extLst>
          </p:cNvPr>
          <p:cNvCxnSpPr>
            <a:cxnSpLocks/>
          </p:cNvCxnSpPr>
          <p:nvPr/>
        </p:nvCxnSpPr>
        <p:spPr>
          <a:xfrm flipH="1" flipV="1">
            <a:off x="6542843" y="5433134"/>
            <a:ext cx="605634" cy="841130"/>
          </a:xfrm>
          <a:prstGeom prst="straightConnector1">
            <a:avLst/>
          </a:prstGeom>
          <a:ln>
            <a:solidFill>
              <a:schemeClr val="accent6">
                <a:lumMod val="60000"/>
                <a:lumOff val="40000"/>
              </a:schemeClr>
            </a:solidFill>
            <a:tailEnd type="arrow" w="lg" len="lg"/>
          </a:ln>
        </p:spPr>
        <p:style>
          <a:lnRef idx="2">
            <a:schemeClr val="accent6"/>
          </a:lnRef>
          <a:fillRef idx="0">
            <a:schemeClr val="accent6"/>
          </a:fillRef>
          <a:effectRef idx="1">
            <a:schemeClr val="accent6"/>
          </a:effectRef>
          <a:fontRef idx="minor">
            <a:schemeClr val="tx1"/>
          </a:fontRef>
        </p:style>
      </p:cxnSp>
      <p:cxnSp>
        <p:nvCxnSpPr>
          <p:cNvPr id="21" name="直線矢印コネクタ 20">
            <a:extLst>
              <a:ext uri="{FF2B5EF4-FFF2-40B4-BE49-F238E27FC236}">
                <a16:creationId xmlns:a16="http://schemas.microsoft.com/office/drawing/2014/main" id="{41F5F09E-0D61-4835-8865-F377AAF892E9}"/>
              </a:ext>
            </a:extLst>
          </p:cNvPr>
          <p:cNvCxnSpPr>
            <a:cxnSpLocks/>
          </p:cNvCxnSpPr>
          <p:nvPr/>
        </p:nvCxnSpPr>
        <p:spPr>
          <a:xfrm flipH="1">
            <a:off x="6535739" y="6274263"/>
            <a:ext cx="612738" cy="0"/>
          </a:xfrm>
          <a:prstGeom prst="straightConnector1">
            <a:avLst/>
          </a:prstGeom>
          <a:ln w="25400">
            <a:solidFill>
              <a:schemeClr val="accent4">
                <a:lumMod val="40000"/>
                <a:lumOff val="60000"/>
              </a:schemeClr>
            </a:solidFill>
            <a:tailEnd type="arrow" w="lg" len="lg"/>
          </a:ln>
          <a:effectLst>
            <a:outerShdw blurRad="50800"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6F1B620-7EB6-4308-9ADA-9079623EE69E}"/>
              </a:ext>
            </a:extLst>
          </p:cNvPr>
          <p:cNvSpPr txBox="1"/>
          <p:nvPr/>
        </p:nvSpPr>
        <p:spPr>
          <a:xfrm>
            <a:off x="7148477" y="6162157"/>
            <a:ext cx="1289135" cy="253916"/>
          </a:xfrm>
          <a:prstGeom prst="rect">
            <a:avLst/>
          </a:prstGeom>
          <a:noFill/>
        </p:spPr>
        <p:txBody>
          <a:bodyPr wrap="none" rtlCol="0">
            <a:spAutoFit/>
          </a:bodyPr>
          <a:lstStyle/>
          <a:p>
            <a:r>
              <a:rPr lang="en-US" altLang="ja-JP" sz="1050" dirty="0"/>
              <a:t>Non radiance data</a:t>
            </a:r>
            <a:endParaRPr kumimoji="1" lang="ja-JP" altLang="en-US" sz="1050" dirty="0"/>
          </a:p>
        </p:txBody>
      </p:sp>
      <p:pic>
        <p:nvPicPr>
          <p:cNvPr id="23" name="図 22">
            <a:extLst>
              <a:ext uri="{FF2B5EF4-FFF2-40B4-BE49-F238E27FC236}">
                <a16:creationId xmlns:a16="http://schemas.microsoft.com/office/drawing/2014/main" id="{6FB4684D-DC56-4717-862D-95EBE4D03A5E}"/>
              </a:ext>
            </a:extLst>
          </p:cNvPr>
          <p:cNvPicPr>
            <a:picLocks noChangeAspect="1"/>
          </p:cNvPicPr>
          <p:nvPr/>
        </p:nvPicPr>
        <p:blipFill>
          <a:blip r:embed="rId6"/>
          <a:stretch>
            <a:fillRect/>
          </a:stretch>
        </p:blipFill>
        <p:spPr>
          <a:xfrm>
            <a:off x="7397091" y="2565646"/>
            <a:ext cx="1639404" cy="3097268"/>
          </a:xfrm>
          <a:prstGeom prst="rect">
            <a:avLst/>
          </a:prstGeom>
          <a:solidFill>
            <a:schemeClr val="bg1"/>
          </a:solidFill>
        </p:spPr>
      </p:pic>
      <p:sp>
        <p:nvSpPr>
          <p:cNvPr id="24" name="テキスト ボックス 23">
            <a:extLst>
              <a:ext uri="{FF2B5EF4-FFF2-40B4-BE49-F238E27FC236}">
                <a16:creationId xmlns:a16="http://schemas.microsoft.com/office/drawing/2014/main" id="{682BC570-81F2-4A15-B8FD-ADC5B664BDD4}"/>
              </a:ext>
            </a:extLst>
          </p:cNvPr>
          <p:cNvSpPr txBox="1"/>
          <p:nvPr/>
        </p:nvSpPr>
        <p:spPr>
          <a:xfrm>
            <a:off x="7019596" y="1313123"/>
            <a:ext cx="2068195" cy="861774"/>
          </a:xfrm>
          <a:prstGeom prst="rect">
            <a:avLst/>
          </a:prstGeom>
          <a:solidFill>
            <a:schemeClr val="bg1"/>
          </a:solidFill>
        </p:spPr>
        <p:txBody>
          <a:bodyPr wrap="none" rtlCol="0">
            <a:spAutoFit/>
          </a:bodyPr>
          <a:lstStyle/>
          <a:p>
            <a:r>
              <a:rPr kumimoji="1" lang="en-US" altLang="ja-JP" sz="1000" b="1" dirty="0"/>
              <a:t>HPC system Upgrades</a:t>
            </a:r>
          </a:p>
          <a:p>
            <a:r>
              <a:rPr lang="en-US" altLang="ja-JP" sz="1000" b="1" dirty="0">
                <a:solidFill>
                  <a:srgbClr val="CC9900"/>
                </a:solidFill>
              </a:rPr>
              <a:t>Improvements on NWP models</a:t>
            </a:r>
          </a:p>
          <a:p>
            <a:r>
              <a:rPr kumimoji="1" lang="en-US" altLang="ja-JP" sz="1000" b="1" dirty="0">
                <a:solidFill>
                  <a:srgbClr val="FF66FF"/>
                </a:solidFill>
              </a:rPr>
              <a:t>Improvements on DA systems</a:t>
            </a:r>
          </a:p>
          <a:p>
            <a:r>
              <a:rPr lang="en-US" altLang="ja-JP" sz="1000" b="1" dirty="0">
                <a:solidFill>
                  <a:srgbClr val="0000FF"/>
                </a:solidFill>
              </a:rPr>
              <a:t>Newly introduced obs.</a:t>
            </a:r>
          </a:p>
          <a:p>
            <a:r>
              <a:rPr kumimoji="1" lang="en-US" altLang="ja-JP" sz="1000" b="1" dirty="0">
                <a:solidFill>
                  <a:srgbClr val="00B050"/>
                </a:solidFill>
              </a:rPr>
              <a:t>Improvements on obs. usage</a:t>
            </a:r>
            <a:endParaRPr kumimoji="1" lang="ja-JP" altLang="en-US" sz="1000" b="1" dirty="0">
              <a:solidFill>
                <a:srgbClr val="00B050"/>
              </a:solidFill>
            </a:endParaRPr>
          </a:p>
        </p:txBody>
      </p:sp>
      <p:sp>
        <p:nvSpPr>
          <p:cNvPr id="25" name="テキスト ボックス 24">
            <a:extLst>
              <a:ext uri="{FF2B5EF4-FFF2-40B4-BE49-F238E27FC236}">
                <a16:creationId xmlns:a16="http://schemas.microsoft.com/office/drawing/2014/main" id="{BD26AB00-3993-46EA-93EC-174996DBE93E}"/>
              </a:ext>
            </a:extLst>
          </p:cNvPr>
          <p:cNvSpPr txBox="1"/>
          <p:nvPr/>
        </p:nvSpPr>
        <p:spPr>
          <a:xfrm>
            <a:off x="7245335" y="2140849"/>
            <a:ext cx="1696298" cy="400110"/>
          </a:xfrm>
          <a:prstGeom prst="rect">
            <a:avLst/>
          </a:prstGeom>
          <a:solidFill>
            <a:schemeClr val="bg1"/>
          </a:solidFill>
        </p:spPr>
        <p:txBody>
          <a:bodyPr wrap="none" rtlCol="0">
            <a:spAutoFit/>
          </a:bodyPr>
          <a:lstStyle/>
          <a:p>
            <a:r>
              <a:rPr kumimoji="1" lang="en-US" altLang="ja-JP" sz="1000" b="1" dirty="0">
                <a:solidFill>
                  <a:srgbClr val="FF0000"/>
                </a:solidFill>
              </a:rPr>
              <a:t>Z500 RMSE over N. Hem.</a:t>
            </a:r>
          </a:p>
          <a:p>
            <a:r>
              <a:rPr lang="en-US" altLang="ja-JP" sz="1000" b="1" dirty="0">
                <a:solidFill>
                  <a:srgbClr val="0000FF"/>
                </a:solidFill>
              </a:rPr>
              <a:t>Z500 RMSE over S. Hem.</a:t>
            </a:r>
            <a:endParaRPr kumimoji="1" lang="ja-JP" altLang="en-US" sz="1000" b="1" dirty="0">
              <a:solidFill>
                <a:srgbClr val="0000FF"/>
              </a:solidFill>
            </a:endParaRPr>
          </a:p>
        </p:txBody>
      </p:sp>
      <p:pic>
        <p:nvPicPr>
          <p:cNvPr id="7" name="図 6">
            <a:extLst>
              <a:ext uri="{FF2B5EF4-FFF2-40B4-BE49-F238E27FC236}">
                <a16:creationId xmlns:a16="http://schemas.microsoft.com/office/drawing/2014/main" id="{3BEB7FE1-0BC2-4E79-89FD-E5A553B70839}"/>
              </a:ext>
            </a:extLst>
          </p:cNvPr>
          <p:cNvPicPr>
            <a:picLocks noChangeAspect="1"/>
          </p:cNvPicPr>
          <p:nvPr/>
        </p:nvPicPr>
        <p:blipFill>
          <a:blip r:embed="rId7"/>
          <a:stretch>
            <a:fillRect/>
          </a:stretch>
        </p:blipFill>
        <p:spPr>
          <a:xfrm>
            <a:off x="1065320" y="1313123"/>
            <a:ext cx="5223880" cy="1923965"/>
          </a:xfrm>
          <a:prstGeom prst="rect">
            <a:avLst/>
          </a:prstGeom>
        </p:spPr>
      </p:pic>
      <p:pic>
        <p:nvPicPr>
          <p:cNvPr id="11" name="図 10">
            <a:extLst>
              <a:ext uri="{FF2B5EF4-FFF2-40B4-BE49-F238E27FC236}">
                <a16:creationId xmlns:a16="http://schemas.microsoft.com/office/drawing/2014/main" id="{17ADC8A4-5730-41C1-B9F3-48596E214676}"/>
              </a:ext>
            </a:extLst>
          </p:cNvPr>
          <p:cNvPicPr>
            <a:picLocks noChangeAspect="1"/>
          </p:cNvPicPr>
          <p:nvPr/>
        </p:nvPicPr>
        <p:blipFill>
          <a:blip r:embed="rId8"/>
          <a:stretch>
            <a:fillRect/>
          </a:stretch>
        </p:blipFill>
        <p:spPr>
          <a:xfrm>
            <a:off x="292963" y="3510219"/>
            <a:ext cx="165770" cy="2531182"/>
          </a:xfrm>
          <a:prstGeom prst="rect">
            <a:avLst/>
          </a:prstGeom>
        </p:spPr>
      </p:pic>
      <p:sp>
        <p:nvSpPr>
          <p:cNvPr id="26" name="四角形: 角を丸くする 25">
            <a:extLst>
              <a:ext uri="{FF2B5EF4-FFF2-40B4-BE49-F238E27FC236}">
                <a16:creationId xmlns:a16="http://schemas.microsoft.com/office/drawing/2014/main" id="{EDFDD636-4421-4647-9976-8AE101F6991D}"/>
              </a:ext>
            </a:extLst>
          </p:cNvPr>
          <p:cNvSpPr/>
          <p:nvPr/>
        </p:nvSpPr>
        <p:spPr>
          <a:xfrm>
            <a:off x="1065320" y="2388093"/>
            <a:ext cx="257453" cy="946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85540620-BD8C-4773-BFE7-A9C6F4040E4E}"/>
              </a:ext>
            </a:extLst>
          </p:cNvPr>
          <p:cNvSpPr/>
          <p:nvPr/>
        </p:nvSpPr>
        <p:spPr>
          <a:xfrm>
            <a:off x="1543387" y="2388093"/>
            <a:ext cx="178881" cy="946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066E4CFB-0DEE-4730-99BC-DE6CBE75F3CC}"/>
              </a:ext>
            </a:extLst>
          </p:cNvPr>
          <p:cNvSpPr/>
          <p:nvPr/>
        </p:nvSpPr>
        <p:spPr>
          <a:xfrm>
            <a:off x="4492100" y="2388093"/>
            <a:ext cx="173073" cy="946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F8BB207F-25E1-4E0C-8584-485FA1DCF6A4}"/>
              </a:ext>
            </a:extLst>
          </p:cNvPr>
          <p:cNvSpPr/>
          <p:nvPr/>
        </p:nvSpPr>
        <p:spPr>
          <a:xfrm>
            <a:off x="6014238" y="1571348"/>
            <a:ext cx="210988" cy="176304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4F55EC9C-B8BF-4201-B181-3718B73E932B}"/>
              </a:ext>
            </a:extLst>
          </p:cNvPr>
          <p:cNvSpPr/>
          <p:nvPr/>
        </p:nvSpPr>
        <p:spPr>
          <a:xfrm>
            <a:off x="2227632" y="2024109"/>
            <a:ext cx="139630" cy="13102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EE79AC5D-1DB5-42A0-A910-6035A9C2BF3E}"/>
              </a:ext>
            </a:extLst>
          </p:cNvPr>
          <p:cNvSpPr/>
          <p:nvPr/>
        </p:nvSpPr>
        <p:spPr>
          <a:xfrm>
            <a:off x="1953200" y="2388093"/>
            <a:ext cx="178881" cy="946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FB0F2741-2390-41CB-8529-81746A631A4A}"/>
              </a:ext>
            </a:extLst>
          </p:cNvPr>
          <p:cNvSpPr/>
          <p:nvPr/>
        </p:nvSpPr>
        <p:spPr>
          <a:xfrm>
            <a:off x="2681056" y="2388093"/>
            <a:ext cx="115141" cy="9463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オーディオ 12">
            <a:hlinkClick r:id="" action="ppaction://media"/>
            <a:extLst>
              <a:ext uri="{FF2B5EF4-FFF2-40B4-BE49-F238E27FC236}">
                <a16:creationId xmlns:a16="http://schemas.microsoft.com/office/drawing/2014/main" id="{A5E4459E-E440-48C0-B6D5-F3C26F8256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3351605"/>
      </p:ext>
    </p:extLst>
  </p:cSld>
  <p:clrMapOvr>
    <a:masterClrMapping/>
  </p:clrMapOvr>
  <mc:AlternateContent xmlns:mc="http://schemas.openxmlformats.org/markup-compatibility/2006" xmlns:p14="http://schemas.microsoft.com/office/powerpoint/2010/main">
    <mc:Choice Requires="p14">
      <p:transition spd="slow" p14:dur="2000" advTm="57919"/>
    </mc:Choice>
    <mc:Fallback xmlns="">
      <p:transition spd="slow" advTm="57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7959" x="1377950" y="6851650"/>
          <p14:tracePt t="7993" x="1365250" y="6851650"/>
          <p14:tracePt t="8026" x="1358900" y="6845300"/>
          <p14:tracePt t="8080" x="1352550" y="6845300"/>
          <p14:tracePt t="8093" x="1346200" y="6845300"/>
          <p14:tracePt t="8110" x="1339850" y="6838950"/>
          <p14:tracePt t="8177" x="1339850" y="6832600"/>
          <p14:tracePt t="8290" x="1327150" y="6832600"/>
          <p14:tracePt t="8310" x="1320800" y="6826250"/>
          <p14:tracePt t="8327" x="1301750" y="6826250"/>
          <p14:tracePt t="8343" x="1193800" y="6807200"/>
          <p14:tracePt t="8360" x="1073150" y="6794500"/>
          <p14:tracePt t="8376" x="908050" y="6775450"/>
          <p14:tracePt t="10461" x="412750" y="6546850"/>
          <p14:tracePt t="10477" x="400050" y="6540500"/>
          <p14:tracePt t="10527" x="400050" y="6534150"/>
          <p14:tracePt t="10560" x="393700" y="6534150"/>
          <p14:tracePt t="10627" x="393700" y="6527800"/>
          <p14:tracePt t="10634" x="393700" y="6521450"/>
          <p14:tracePt t="10645" x="393700" y="6515100"/>
          <p14:tracePt t="10660" x="393700" y="6508750"/>
          <p14:tracePt t="10663" x="393700" y="6502400"/>
          <p14:tracePt t="10676" x="393700" y="6496050"/>
          <p14:tracePt t="10697" x="393700" y="6489700"/>
          <p14:tracePt t="10716" x="393700" y="6483350"/>
          <p14:tracePt t="10719" x="393700" y="6477000"/>
          <p14:tracePt t="10743" x="406400" y="6451600"/>
          <p14:tracePt t="10760" x="419100" y="6445250"/>
          <p14:tracePt t="10776" x="431800" y="6432550"/>
          <p14:tracePt t="10793" x="444500" y="6419850"/>
          <p14:tracePt t="10810" x="469900" y="6407150"/>
          <p14:tracePt t="10826" x="495300" y="6394450"/>
          <p14:tracePt t="10843" x="520700" y="6388100"/>
          <p14:tracePt t="10860" x="539750" y="6381750"/>
          <p14:tracePt t="10864" x="546100" y="6375400"/>
          <p14:tracePt t="10876" x="552450" y="6375400"/>
          <p14:tracePt t="10893" x="577850" y="6375400"/>
          <p14:tracePt t="10911" x="615950" y="6381750"/>
          <p14:tracePt t="10927" x="654050" y="6388100"/>
          <p14:tracePt t="10943" x="698500" y="6400800"/>
          <p14:tracePt t="10960" x="717550" y="6413500"/>
          <p14:tracePt t="10976" x="723900" y="6413500"/>
          <p14:tracePt t="10993" x="730250" y="6419850"/>
          <p14:tracePt t="11010" x="749300" y="6438900"/>
          <p14:tracePt t="11026" x="755650" y="6464300"/>
          <p14:tracePt t="11043" x="768350" y="6489700"/>
          <p14:tracePt t="11060" x="774700" y="6502400"/>
          <p14:tracePt t="11076" x="774700" y="6508750"/>
          <p14:tracePt t="11082" x="774700" y="6515100"/>
          <p14:tracePt t="11093" x="774700" y="6521450"/>
          <p14:tracePt t="11097" x="768350" y="6534150"/>
          <p14:tracePt t="11110" x="762000" y="6546850"/>
          <p14:tracePt t="11126" x="749300" y="6559550"/>
          <p14:tracePt t="11143" x="717550" y="6597650"/>
          <p14:tracePt t="11160" x="692150" y="6616700"/>
          <p14:tracePt t="11615" x="2076450" y="6718300"/>
          <p14:tracePt t="11626" x="2730500" y="6775450"/>
          <p14:tracePt t="11643" x="4038600" y="6832600"/>
          <p14:tracePt t="11676" x="6134100" y="6673850"/>
          <p14:tracePt t="11680" x="6527800" y="6527800"/>
          <p14:tracePt t="11711" x="7423150" y="6197600"/>
          <p14:tracePt t="11727" x="7499350" y="6184900"/>
          <p14:tracePt t="11743" x="7594600" y="6153150"/>
          <p14:tracePt t="11760" x="7600950" y="6146800"/>
          <p14:tracePt t="11848" x="7588250" y="6146800"/>
          <p14:tracePt t="11863" x="7588250" y="6153150"/>
          <p14:tracePt t="11959" x="7588250" y="6159500"/>
          <p14:tracePt t="11967" x="7588250" y="6165850"/>
          <p14:tracePt t="11976" x="7569200" y="6184900"/>
          <p14:tracePt t="11992" x="7518400" y="6254750"/>
          <p14:tracePt t="12009" x="7416800" y="6343650"/>
          <p14:tracePt t="12026" x="7270750" y="6445250"/>
          <p14:tracePt t="12042" x="7118350" y="6515100"/>
          <p14:tracePt t="12059" x="6858000" y="6597650"/>
          <p14:tracePt t="12076" x="6464300" y="6680200"/>
          <p14:tracePt t="12093" x="6102350" y="6788150"/>
          <p14:tracePt t="12111" x="5848350" y="6851650"/>
          <p14:tracePt t="12126" x="5822950" y="6851650"/>
          <p14:tracePt t="12143" x="5791200" y="6851650"/>
          <p14:tracePt t="12159" x="5784850" y="6851650"/>
          <p14:tracePt t="12193" x="5778500" y="6851650"/>
          <p14:tracePt t="12209" x="5759450" y="6851650"/>
          <p14:tracePt t="12226" x="5740400" y="6845300"/>
          <p14:tracePt t="12243" x="5702300" y="6819900"/>
          <p14:tracePt t="12259" x="5651500" y="6769100"/>
          <p14:tracePt t="12276" x="5619750" y="6743700"/>
          <p14:tracePt t="12294" x="5607050" y="6731000"/>
          <p14:tracePt t="12343" x="5594350" y="6673850"/>
          <p14:tracePt t="12360" x="5581650" y="6597650"/>
          <p14:tracePt t="12376" x="5581650" y="6515100"/>
          <p14:tracePt t="12393" x="5581650" y="6470650"/>
          <p14:tracePt t="12410" x="5594350" y="6451600"/>
          <p14:tracePt t="12426" x="5645150" y="6413500"/>
          <p14:tracePt t="12443" x="5765800" y="6350000"/>
          <p14:tracePt t="12460" x="5905500" y="6273800"/>
          <p14:tracePt t="12476" x="5994400" y="6248400"/>
          <p14:tracePt t="12480" x="6019800" y="6242050"/>
          <p14:tracePt t="12493" x="6057900" y="6235700"/>
          <p14:tracePt t="12511" x="6121400" y="6229350"/>
          <p14:tracePt t="12527" x="6159500" y="6242050"/>
          <p14:tracePt t="12542" x="6203950" y="6254750"/>
          <p14:tracePt t="12559" x="6248400" y="6267450"/>
          <p14:tracePt t="12576" x="6254750" y="6280150"/>
          <p14:tracePt t="12609" x="6261100" y="6292850"/>
          <p14:tracePt t="12626" x="6267450" y="6305550"/>
          <p14:tracePt t="12642" x="6273800" y="6318250"/>
          <p14:tracePt t="12660" x="6273800" y="6324600"/>
          <p14:tracePt t="13595" x="6254750" y="6324600"/>
          <p14:tracePt t="13609" x="6140450" y="6324600"/>
          <p14:tracePt t="13615" x="6070600" y="6324600"/>
          <p14:tracePt t="13627" x="5975350" y="6324600"/>
          <p14:tracePt t="13642" x="5613400" y="6311900"/>
          <p14:tracePt t="13659" x="4940300" y="6311900"/>
          <p14:tracePt t="13676" x="4114800" y="6318250"/>
          <p14:tracePt t="13693" x="3238500" y="6343650"/>
          <p14:tracePt t="13711" x="2235200" y="6318250"/>
          <p14:tracePt t="13727" x="1981200" y="6280150"/>
          <p14:tracePt t="13743" x="1568450" y="6203950"/>
          <p14:tracePt t="13760" x="1504950" y="6184900"/>
          <p14:tracePt t="13777" x="1498600" y="6184900"/>
          <p14:tracePt t="13881" x="1498600" y="6178550"/>
          <p14:tracePt t="13889" x="1498600" y="6172200"/>
          <p14:tracePt t="13898" x="1498600" y="6165850"/>
          <p14:tracePt t="13909" x="1498600" y="6153150"/>
          <p14:tracePt t="13926" x="1498600" y="6115050"/>
          <p14:tracePt t="13943" x="1498600" y="6096000"/>
          <p14:tracePt t="13959" x="1498600" y="6076950"/>
          <p14:tracePt t="13976" x="1524000" y="6032500"/>
          <p14:tracePt t="13993" x="1530350" y="6013450"/>
          <p14:tracePt t="14027" x="1536700" y="6013450"/>
          <p14:tracePt t="14043" x="1562100" y="6064250"/>
          <p14:tracePt t="14060" x="1593850" y="6159500"/>
          <p14:tracePt t="14063" x="1600200" y="6197600"/>
          <p14:tracePt t="14076" x="1600200" y="6229350"/>
          <p14:tracePt t="14093" x="1600200" y="6273800"/>
          <p14:tracePt t="14140" x="1600200" y="6280150"/>
          <p14:tracePt t="14147" x="1593850" y="6280150"/>
          <p14:tracePt t="14160" x="1568450" y="6286500"/>
          <p14:tracePt t="14176" x="1536700" y="6299200"/>
          <p14:tracePt t="14193" x="1517650" y="6305550"/>
          <p14:tracePt t="14210" x="1498600" y="6318250"/>
          <p14:tracePt t="14243" x="1473200" y="6318250"/>
          <p14:tracePt t="14260" x="1397000" y="6311900"/>
          <p14:tracePt t="14277" x="1320800" y="6299200"/>
          <p14:tracePt t="14293" x="1270000" y="6292850"/>
          <p14:tracePt t="14296" x="1263650" y="6292850"/>
          <p14:tracePt t="14321" x="1257300" y="6286500"/>
          <p14:tracePt t="14331" x="1238250" y="6280150"/>
          <p14:tracePt t="14343" x="1136650" y="6223000"/>
          <p14:tracePt t="14360" x="977900" y="6153150"/>
          <p14:tracePt t="14377" x="844550" y="6121400"/>
          <p14:tracePt t="14393" x="781050" y="6115050"/>
          <p14:tracePt t="14410" x="774700" y="6115050"/>
          <p14:tracePt t="14426" x="774700" y="6108700"/>
          <p14:tracePt t="14443" x="774700" y="6102350"/>
          <p14:tracePt t="14476" x="774700" y="6096000"/>
          <p14:tracePt t="14509" x="787400" y="6096000"/>
          <p14:tracePt t="14526" x="946150" y="6089650"/>
          <p14:tracePt t="14542" x="1250950" y="6070600"/>
          <p14:tracePt t="14559" x="1625600" y="5988050"/>
          <p14:tracePt t="14577" x="1822450" y="5930900"/>
          <p14:tracePt t="14593" x="1917700" y="5905500"/>
          <p14:tracePt t="14610" x="1949450" y="5905500"/>
          <p14:tracePt t="14626" x="1968500" y="5911850"/>
          <p14:tracePt t="14643" x="2025650" y="5937250"/>
          <p14:tracePt t="14660" x="2108200" y="5949950"/>
          <p14:tracePt t="14676" x="2197100" y="5949950"/>
          <p14:tracePt t="14683" x="2247900" y="5943600"/>
          <p14:tracePt t="14693" x="2279650" y="5930900"/>
          <p14:tracePt t="14711" x="2406650" y="5899150"/>
          <p14:tracePt t="14727" x="2463800" y="5899150"/>
          <p14:tracePt t="14743" x="2711450" y="5905500"/>
          <p14:tracePt t="14760" x="2895600" y="5911850"/>
          <p14:tracePt t="14776" x="3092450" y="5899150"/>
          <p14:tracePt t="14793" x="3276600" y="5854700"/>
          <p14:tracePt t="14810" x="3365500" y="5816600"/>
          <p14:tracePt t="14827" x="3397250" y="5797550"/>
          <p14:tracePt t="14843" x="3422650" y="5791200"/>
          <p14:tracePt t="14860" x="3448050" y="5778500"/>
          <p14:tracePt t="14876" x="3536950" y="5734050"/>
          <p14:tracePt t="14893" x="3695700" y="5664200"/>
          <p14:tracePt t="14911" x="3810000" y="5607050"/>
          <p14:tracePt t="14915" x="3854450" y="5588000"/>
          <p14:tracePt t="14927" x="3886200" y="5581650"/>
          <p14:tracePt t="14943" x="3905250" y="5575300"/>
          <p14:tracePt t="14960" x="3917950" y="5556250"/>
          <p14:tracePt t="14976" x="4025900" y="5473700"/>
          <p14:tracePt t="14993" x="4165600" y="5391150"/>
          <p14:tracePt t="15010" x="4298950" y="5314950"/>
          <p14:tracePt t="15027" x="4387850" y="5245100"/>
          <p14:tracePt t="15043" x="4451350" y="5175250"/>
          <p14:tracePt t="15060" x="4495800" y="5092700"/>
          <p14:tracePt t="15076" x="4546600" y="4978400"/>
          <p14:tracePt t="15093" x="4578350" y="4864100"/>
          <p14:tracePt t="15097" x="4597400" y="4819650"/>
          <p14:tracePt t="15111" x="4622800" y="4762500"/>
          <p14:tracePt t="15127" x="4629150" y="4749800"/>
          <p14:tracePt t="15143" x="4654550" y="4692650"/>
          <p14:tracePt t="15160" x="4679950" y="4622800"/>
          <p14:tracePt t="15177" x="4718050" y="4508500"/>
          <p14:tracePt t="15193" x="4724400" y="4387850"/>
          <p14:tracePt t="15210" x="4730750" y="4298950"/>
          <p14:tracePt t="15227" x="4737100" y="4248150"/>
          <p14:tracePt t="15244" x="4737100" y="4235450"/>
          <p14:tracePt t="15260" x="4737100" y="4222750"/>
          <p14:tracePt t="15277" x="4737100" y="4216400"/>
          <p14:tracePt t="15310" x="4743450" y="4216400"/>
          <p14:tracePt t="17932" x="4711700" y="4254500"/>
          <p14:tracePt t="17943" x="4552950" y="4438650"/>
          <p14:tracePt t="17952" x="4419600" y="4572000"/>
          <p14:tracePt t="17959" x="4222750" y="4730750"/>
          <p14:tracePt t="17976" x="3689350" y="5073650"/>
          <p14:tracePt t="17994" x="3105150" y="5365750"/>
          <p14:tracePt t="18009" x="2444750" y="5473700"/>
          <p14:tracePt t="18026" x="1841500" y="5499100"/>
          <p14:tracePt t="18043" x="1358900" y="5499100"/>
          <p14:tracePt t="18059" x="946150" y="5461000"/>
          <p14:tracePt t="18076" x="552450" y="5422900"/>
          <p14:tracePt t="18093" x="158750" y="5372100"/>
          <p14:tracePt t="18343" x="31750" y="4724400"/>
          <p14:tracePt t="18360" x="247650" y="4654550"/>
          <p14:tracePt t="18377" x="279400" y="4635500"/>
          <p14:tracePt t="18479" x="292100" y="4641850"/>
          <p14:tracePt t="18487" x="317500" y="4660900"/>
          <p14:tracePt t="18497" x="361950" y="4711700"/>
          <p14:tracePt t="18510" x="571500" y="4921250"/>
          <p14:tracePt t="18527" x="990600" y="5245100"/>
          <p14:tracePt t="18543" x="1377950" y="5441950"/>
          <p14:tracePt t="18559" x="1479550" y="5473700"/>
          <p14:tracePt t="18627" x="1479550" y="5480050"/>
          <p14:tracePt t="18635" x="1492250" y="5499100"/>
          <p14:tracePt t="18643" x="1498600" y="5505450"/>
          <p14:tracePt t="18659" x="1511300" y="5511800"/>
          <p14:tracePt t="18728" x="1517650" y="5511800"/>
          <p14:tracePt t="18737" x="1530350" y="5518150"/>
          <p14:tracePt t="18748" x="1555750" y="5524500"/>
          <p14:tracePt t="18760" x="1600200" y="5530850"/>
          <p14:tracePt t="18777" x="1638300" y="5530850"/>
          <p14:tracePt t="18810" x="1638300" y="5524500"/>
          <p14:tracePt t="18859" x="1644650" y="5524500"/>
          <p14:tracePt t="18931" x="1644650" y="5511800"/>
          <p14:tracePt t="18938" x="1638300" y="5473700"/>
          <p14:tracePt t="18946" x="1625600" y="5391150"/>
          <p14:tracePt t="18960" x="1511300" y="5003800"/>
          <p14:tracePt t="18977" x="1276350" y="4406900"/>
          <p14:tracePt t="18993" x="1035050" y="3873500"/>
          <p14:tracePt t="19010" x="914400" y="3632200"/>
          <p14:tracePt t="19027" x="882650" y="3530600"/>
          <p14:tracePt t="19045" x="876300" y="3492500"/>
          <p14:tracePt t="19061" x="876300" y="3448050"/>
          <p14:tracePt t="19064" x="876300" y="3429000"/>
          <p14:tracePt t="19077" x="876300" y="3403600"/>
          <p14:tracePt t="19093" x="876300" y="3397250"/>
          <p14:tracePt t="19282" x="876300" y="3409950"/>
          <p14:tracePt t="19291" x="882650" y="3409950"/>
          <p14:tracePt t="19338" x="882650" y="3416300"/>
          <p14:tracePt t="19345" x="895350" y="3429000"/>
          <p14:tracePt t="19360" x="984250" y="3505200"/>
          <p14:tracePt t="19377" x="1143000" y="3632200"/>
          <p14:tracePt t="19393" x="1447800" y="3873500"/>
          <p14:tracePt t="19410" x="1784350" y="4083050"/>
          <p14:tracePt t="19427" x="1981200" y="4171950"/>
          <p14:tracePt t="19443" x="2076450" y="4222750"/>
          <p14:tracePt t="19460" x="2133600" y="4248150"/>
          <p14:tracePt t="19477" x="2171700" y="4273550"/>
          <p14:tracePt t="19480" x="2178050" y="4273550"/>
          <p14:tracePt t="19493" x="2184400" y="4279900"/>
          <p14:tracePt t="19511" x="2203450" y="4305300"/>
          <p14:tracePt t="19528" x="2216150" y="4324350"/>
          <p14:tracePt t="19543" x="2228850" y="4343400"/>
          <p14:tracePt t="19561" x="2254250" y="4381500"/>
          <p14:tracePt t="19577" x="2298700" y="4425950"/>
          <p14:tracePt t="19594" x="2355850" y="4476750"/>
          <p14:tracePt t="19610" x="2393950" y="4521200"/>
          <p14:tracePt t="19627" x="2419350" y="4546600"/>
          <p14:tracePt t="19643" x="2425700" y="4559300"/>
          <p14:tracePt t="19660" x="2444750" y="4578350"/>
          <p14:tracePt t="19677" x="2463800" y="4603750"/>
          <p14:tracePt t="19683" x="2476500" y="4616450"/>
          <p14:tracePt t="19693" x="2482850" y="4629150"/>
          <p14:tracePt t="19710" x="2489200" y="4635500"/>
          <p14:tracePt t="19760" x="2501900" y="4641850"/>
          <p14:tracePt t="19777" x="2520950" y="4654550"/>
          <p14:tracePt t="19793" x="2552700" y="4673600"/>
          <p14:tracePt t="19810" x="2565400" y="4686300"/>
          <p14:tracePt t="19827" x="2571750" y="4692650"/>
          <p14:tracePt t="20867" x="2565400" y="4686300"/>
          <p14:tracePt t="27160" x="2578100" y="4679950"/>
          <p14:tracePt t="27170" x="2647950" y="4679950"/>
          <p14:tracePt t="27177" x="2736850" y="4679950"/>
          <p14:tracePt t="27193" x="2857500" y="4699000"/>
          <p14:tracePt t="27210" x="2959100" y="4718050"/>
          <p14:tracePt t="27227" x="3117850" y="4768850"/>
          <p14:tracePt t="27248" x="3562350" y="4813300"/>
          <p14:tracePt t="27251" x="3892550" y="4826000"/>
          <p14:tracePt t="27259" x="4254500" y="4826000"/>
          <p14:tracePt t="27276" x="4876800" y="4845050"/>
          <p14:tracePt t="27293" x="5314950" y="4857750"/>
          <p14:tracePt t="27311" x="5581650" y="4851400"/>
          <p14:tracePt t="27327" x="5600700" y="4851400"/>
          <p14:tracePt t="27343" x="5562600" y="4857750"/>
          <p14:tracePt t="27360" x="5454650" y="4857750"/>
          <p14:tracePt t="27377" x="5295900" y="4806950"/>
          <p14:tracePt t="27393" x="5041900" y="4756150"/>
          <p14:tracePt t="27410" x="4921250" y="4756150"/>
          <p14:tracePt t="27528" x="4914900" y="4756150"/>
          <p14:tracePt t="27535" x="4927600" y="4775200"/>
          <p14:tracePt t="27543" x="5016500" y="4806950"/>
          <p14:tracePt t="27559" x="5175250" y="4813300"/>
          <p14:tracePt t="27576" x="5397500" y="4851400"/>
          <p14:tracePt t="27593" x="5505450" y="4857750"/>
          <p14:tracePt t="27610" x="5594350" y="4883150"/>
          <p14:tracePt t="27627" x="5734050" y="4927600"/>
          <p14:tracePt t="27643" x="5930900" y="5016500"/>
          <p14:tracePt t="27660" x="6203950" y="5137150"/>
          <p14:tracePt t="27677" x="6457950" y="5251450"/>
          <p14:tracePt t="27684" x="6578600" y="5308600"/>
          <p14:tracePt t="27693" x="6661150" y="5365750"/>
          <p14:tracePt t="27710" x="6800850" y="5461000"/>
          <p14:tracePt t="27726" x="6813550" y="5473700"/>
          <p14:tracePt t="27760" x="6813550" y="5492750"/>
          <p14:tracePt t="27777" x="6813550" y="5530850"/>
          <p14:tracePt t="27793" x="6819900" y="5549900"/>
          <p14:tracePt t="27826" x="6819900" y="5556250"/>
          <p14:tracePt t="27877" x="6819900" y="5562600"/>
          <p14:tracePt t="27893" x="6826250" y="5581650"/>
          <p14:tracePt t="27911" x="6832600" y="5607050"/>
          <p14:tracePt t="28060" x="6832600" y="5613400"/>
          <p14:tracePt t="28136" x="6832600" y="5619750"/>
          <p14:tracePt t="28148" x="6838950" y="5626100"/>
          <p14:tracePt t="28160" x="6838950" y="5638800"/>
          <p14:tracePt t="28177" x="6838950" y="5676900"/>
          <p14:tracePt t="28194" x="6838950" y="5778500"/>
          <p14:tracePt t="28210" x="6807200" y="5892800"/>
          <p14:tracePt t="28227" x="6794500" y="5981700"/>
          <p14:tracePt t="28245" x="6769100" y="6032500"/>
          <p14:tracePt t="28260" x="6769100" y="6038850"/>
          <p14:tracePt t="28344" x="6756400" y="6038850"/>
          <p14:tracePt t="28761" x="6743700" y="6038850"/>
          <p14:tracePt t="28770" x="6743700" y="6045200"/>
          <p14:tracePt t="28777" x="6731000" y="6064250"/>
          <p14:tracePt t="28793" x="6692900" y="6076950"/>
          <p14:tracePt t="28810" x="6667500" y="6089650"/>
          <p14:tracePt t="28827" x="6654800" y="6096000"/>
          <p14:tracePt t="28843" x="6648450" y="6096000"/>
          <p14:tracePt t="28877" x="6642100" y="6096000"/>
          <p14:tracePt t="28893" x="6604000" y="6096000"/>
          <p14:tracePt t="28911" x="6578600" y="6096000"/>
          <p14:tracePt t="28929" x="6553200" y="6076950"/>
          <p14:tracePt t="28943" x="6527800" y="6064250"/>
          <p14:tracePt t="28960" x="6470650" y="6013450"/>
          <p14:tracePt t="28977" x="6356350" y="5905500"/>
          <p14:tracePt t="28993" x="6229350" y="5765800"/>
          <p14:tracePt t="29010" x="6108700" y="5645150"/>
          <p14:tracePt t="29027" x="6057900" y="5568950"/>
          <p14:tracePt t="29043" x="6026150" y="5499100"/>
          <p14:tracePt t="29060" x="6000750" y="5403850"/>
          <p14:tracePt t="29077" x="5956300" y="5264150"/>
          <p14:tracePt t="29080" x="5937250" y="5187950"/>
          <p14:tracePt t="29093" x="5911850" y="5118100"/>
          <p14:tracePt t="29097" x="5892800" y="5067300"/>
          <p14:tracePt t="29111" x="5867400" y="4965700"/>
          <p14:tracePt t="29127" x="5867400" y="4895850"/>
          <p14:tracePt t="29143" x="5867400" y="4826000"/>
          <p14:tracePt t="29160" x="5880100" y="4730750"/>
          <p14:tracePt t="29177" x="5892800" y="4578350"/>
          <p14:tracePt t="29193" x="5924550" y="4432300"/>
          <p14:tracePt t="29210" x="5949950" y="4337050"/>
          <p14:tracePt t="29227" x="5975350" y="4254500"/>
          <p14:tracePt t="29243" x="6007100" y="4184650"/>
          <p14:tracePt t="29259" x="6051550" y="4114800"/>
          <p14:tracePt t="29276" x="6076950" y="4051300"/>
          <p14:tracePt t="29293" x="6108700" y="4000500"/>
          <p14:tracePt t="29310" x="6134100" y="3949700"/>
          <p14:tracePt t="29326" x="6146800" y="3937000"/>
          <p14:tracePt t="29343" x="6159500" y="3917950"/>
          <p14:tracePt t="29360" x="6184900" y="3898900"/>
          <p14:tracePt t="29377" x="6203950" y="3886200"/>
          <p14:tracePt t="29393" x="6216650" y="3879850"/>
          <p14:tracePt t="29410" x="6229350" y="3879850"/>
          <p14:tracePt t="29426" x="6261100" y="3879850"/>
          <p14:tracePt t="29443" x="6311900" y="3898900"/>
          <p14:tracePt t="29460" x="6343650" y="3917950"/>
          <p14:tracePt t="29476" x="6369050" y="3937000"/>
          <p14:tracePt t="29493" x="6394450" y="3981450"/>
          <p14:tracePt t="29497" x="6407150" y="4000500"/>
          <p14:tracePt t="29511" x="6419850" y="4051300"/>
          <p14:tracePt t="29526" x="6445250" y="4102100"/>
          <p14:tracePt t="29543" x="6496050" y="4298950"/>
          <p14:tracePt t="29560" x="6521450" y="4400550"/>
          <p14:tracePt t="29576" x="6546850" y="4641850"/>
          <p14:tracePt t="29593" x="6578600" y="4857750"/>
          <p14:tracePt t="29610" x="6578600" y="4965700"/>
          <p14:tracePt t="29627" x="6578600" y="5067300"/>
          <p14:tracePt t="29643" x="6572250" y="5194300"/>
          <p14:tracePt t="29661" x="6553200" y="5340350"/>
          <p14:tracePt t="29677" x="6534150" y="5486400"/>
          <p14:tracePt t="29694" x="6521450" y="5657850"/>
          <p14:tracePt t="29711" x="6521450" y="5708650"/>
          <p14:tracePt t="29727" x="6521450" y="5721350"/>
          <p14:tracePt t="29744" x="6515100" y="5753100"/>
          <p14:tracePt t="29760" x="6502400" y="5784850"/>
          <p14:tracePt t="29777" x="6489700" y="5835650"/>
          <p14:tracePt t="29793" x="6464300" y="5886450"/>
          <p14:tracePt t="29810" x="6451600" y="5905500"/>
          <p14:tracePt t="29827" x="6451600" y="5918200"/>
          <p14:tracePt t="29843" x="6432550" y="5937250"/>
          <p14:tracePt t="29860" x="6413500" y="5962650"/>
          <p14:tracePt t="29877" x="6394450" y="6000750"/>
          <p14:tracePt t="29893" x="6381750" y="6013450"/>
          <p14:tracePt t="29910" x="6381750" y="6019800"/>
          <p14:tracePt t="29943" x="6375400" y="6019800"/>
          <p14:tracePt t="29960" x="6362700" y="6026150"/>
          <p14:tracePt t="29977" x="6350000" y="6032500"/>
          <p14:tracePt t="29993" x="6330950" y="6038850"/>
          <p14:tracePt t="30027" x="6324600" y="6038850"/>
          <p14:tracePt t="30043" x="6311900" y="6038850"/>
          <p14:tracePt t="30060" x="6292850" y="6038850"/>
          <p14:tracePt t="30077" x="6280150" y="6038850"/>
          <p14:tracePt t="30093" x="6267450" y="6045200"/>
          <p14:tracePt t="30145" x="6261100" y="6045200"/>
          <p14:tracePt t="30160" x="6248400" y="6045200"/>
          <p14:tracePt t="30177" x="6216650" y="6038850"/>
          <p14:tracePt t="30193" x="6197600" y="6038850"/>
          <p14:tracePt t="30210" x="6191250" y="6038850"/>
          <p14:tracePt t="30255" x="6184900" y="6038850"/>
          <p14:tracePt t="30272" x="6178550" y="6032500"/>
          <p14:tracePt t="30278" x="6165850" y="6032500"/>
          <p14:tracePt t="30292" x="6146800" y="6026150"/>
          <p14:tracePt t="30309" x="6121400" y="6013450"/>
          <p14:tracePt t="30326" x="6076950" y="5981700"/>
          <p14:tracePt t="30343" x="6013450" y="5911850"/>
          <p14:tracePt t="30359" x="5924550" y="5791200"/>
          <p14:tracePt t="30376" x="5848350" y="5689600"/>
          <p14:tracePt t="30393" x="5803900" y="5619750"/>
          <p14:tracePt t="30410" x="5784850" y="5588000"/>
          <p14:tracePt t="30426" x="5778500" y="5505450"/>
          <p14:tracePt t="30443" x="5765800" y="5270500"/>
          <p14:tracePt t="30459" x="5746750" y="4883150"/>
          <p14:tracePt t="30476" x="5721350" y="4483100"/>
          <p14:tracePt t="30493" x="5721350" y="4248150"/>
          <p14:tracePt t="30510" x="5734050" y="4064000"/>
          <p14:tracePt t="30526" x="5746750" y="4006850"/>
          <p14:tracePt t="30542" x="5772150" y="3949700"/>
          <p14:tracePt t="30559" x="5822950" y="3816350"/>
          <p14:tracePt t="30576" x="5899150" y="3676650"/>
          <p14:tracePt t="30593" x="5949950" y="3575050"/>
          <p14:tracePt t="30610" x="5981700" y="3549650"/>
          <p14:tracePt t="30704" x="5988050" y="3549650"/>
          <p14:tracePt t="30728" x="6000750" y="3549650"/>
          <p14:tracePt t="30738" x="6013450" y="3549650"/>
          <p14:tracePt t="30749" x="6038850" y="3568700"/>
          <p14:tracePt t="30760" x="6121400" y="3625850"/>
          <p14:tracePt t="30777" x="6261100" y="3695700"/>
          <p14:tracePt t="30793" x="6394450" y="3740150"/>
          <p14:tracePt t="30810" x="6432550" y="3746500"/>
          <p14:tracePt t="30860" x="6432550" y="3752850"/>
          <p14:tracePt t="30877" x="6445250" y="3778250"/>
          <p14:tracePt t="30895" x="6470650" y="3822700"/>
          <p14:tracePt t="30911" x="6477000" y="3829050"/>
          <p14:tracePt t="30927" x="6483350" y="3835400"/>
          <p14:tracePt t="30943" x="6483350" y="3848100"/>
          <p14:tracePt t="30960" x="6489700" y="3879850"/>
          <p14:tracePt t="30977" x="6508750" y="3949700"/>
          <p14:tracePt t="30993" x="6527800" y="4038600"/>
          <p14:tracePt t="31010" x="6553200" y="4152900"/>
          <p14:tracePt t="31027" x="6584950" y="4267200"/>
          <p14:tracePt t="31043" x="6623050" y="4375150"/>
          <p14:tracePt t="31060" x="6635750" y="4470400"/>
          <p14:tracePt t="31077" x="6654800" y="4578350"/>
          <p14:tracePt t="31093" x="6654800" y="4705350"/>
          <p14:tracePt t="31111" x="6667500" y="4813300"/>
          <p14:tracePt t="31127" x="6673850" y="4883150"/>
          <p14:tracePt t="31143" x="6673850" y="4914900"/>
          <p14:tracePt t="31160" x="6680200" y="4946650"/>
          <p14:tracePt t="31177" x="6692900" y="5016500"/>
          <p14:tracePt t="31194" x="6699250" y="5073650"/>
          <p14:tracePt t="31210" x="6705600" y="5111750"/>
          <p14:tracePt t="31227" x="6705600" y="5118100"/>
          <p14:tracePt t="31276" x="6711950" y="5118100"/>
          <p14:tracePt t="31297" x="6692900" y="5111750"/>
          <p14:tracePt t="31312" x="6623050" y="5111750"/>
          <p14:tracePt t="31327" x="6515100" y="5118100"/>
          <p14:tracePt t="31344" x="6280150" y="5060950"/>
          <p14:tracePt t="31360" x="6134100" y="4997450"/>
          <p14:tracePt t="31546" x="6159500" y="5016500"/>
          <p14:tracePt t="31554" x="6197600" y="5041900"/>
          <p14:tracePt t="31560" x="6242050" y="5073650"/>
          <p14:tracePt t="31576" x="6273800" y="5092700"/>
          <p14:tracePt t="31593" x="6273800" y="5130800"/>
          <p14:tracePt t="31627" x="6305550" y="5143500"/>
          <p14:tracePt t="31644" x="6362700" y="5175250"/>
          <p14:tracePt t="31660" x="6438900" y="5219700"/>
          <p14:tracePt t="31677" x="6521450" y="5270500"/>
          <p14:tracePt t="31684" x="6565900" y="5321300"/>
          <p14:tracePt t="31694" x="6584950" y="5365750"/>
          <p14:tracePt t="31711" x="6597650" y="5410200"/>
          <p14:tracePt t="31727" x="6648450" y="5588000"/>
          <p14:tracePt t="31743" x="6686550" y="5715000"/>
          <p14:tracePt t="31760" x="6699250" y="5835650"/>
          <p14:tracePt t="31777" x="6699250" y="5918200"/>
          <p14:tracePt t="31793" x="6680200" y="5937250"/>
          <p14:tracePt t="31810" x="6667500" y="5949950"/>
          <p14:tracePt t="31826" x="6661150" y="5949950"/>
          <p14:tracePt t="31843" x="6654800" y="5949950"/>
          <p14:tracePt t="31859" x="6623050" y="5949950"/>
          <p14:tracePt t="31862" x="6604000" y="5949950"/>
          <p14:tracePt t="31876" x="6559550" y="5924550"/>
          <p14:tracePt t="31895" x="6400800" y="5784850"/>
          <p14:tracePt t="31910" x="6267450" y="5607050"/>
          <p14:tracePt t="31926" x="6197600" y="5505450"/>
          <p14:tracePt t="31944" x="6064250" y="5149850"/>
          <p14:tracePt t="31960" x="6057900" y="4940300"/>
          <p14:tracePt t="31977" x="6083300" y="4692650"/>
          <p14:tracePt t="31993" x="6153150" y="4451350"/>
          <p14:tracePt t="32010" x="6235700" y="4248150"/>
          <p14:tracePt t="32027" x="6299200" y="4114800"/>
          <p14:tracePt t="32043" x="6362700" y="4006850"/>
          <p14:tracePt t="32060" x="6419850" y="3924300"/>
          <p14:tracePt t="32077" x="6483350" y="3854450"/>
          <p14:tracePt t="32093" x="6540500" y="3816350"/>
          <p14:tracePt t="32097" x="6572250" y="3797300"/>
          <p14:tracePt t="32111" x="6591300" y="3790950"/>
          <p14:tracePt t="32126" x="6591300" y="3784600"/>
          <p14:tracePt t="32945" x="6591300" y="3790950"/>
          <p14:tracePt t="32962" x="6591300" y="3797300"/>
          <p14:tracePt t="33008" x="6591300" y="3803650"/>
          <p14:tracePt t="33027" x="6591300" y="3810000"/>
          <p14:tracePt t="33044" x="6591300" y="3848100"/>
          <p14:tracePt t="33061" x="6591300" y="4013200"/>
          <p14:tracePt t="33064" x="6591300" y="4235450"/>
          <p14:tracePt t="33077" x="6591300" y="4514850"/>
          <p14:tracePt t="33093" x="6553200" y="5086350"/>
          <p14:tracePt t="33111" x="6451600" y="5657850"/>
          <p14:tracePt t="33127" x="6445250" y="5753100"/>
          <p14:tracePt t="33143" x="6445250" y="5911850"/>
          <p14:tracePt t="33160" x="6438900" y="5937250"/>
          <p14:tracePt t="33177" x="6426200" y="5975350"/>
          <p14:tracePt t="33194" x="6400800" y="6019800"/>
          <p14:tracePt t="33211" x="6388100" y="6045200"/>
          <p14:tracePt t="33259" x="6362700" y="6038850"/>
          <p14:tracePt t="33276" x="6324600" y="6026150"/>
          <p14:tracePt t="33293" x="6184900" y="5994400"/>
          <p14:tracePt t="33295" x="6108700" y="5994400"/>
          <p14:tracePt t="33311" x="5981700" y="5994400"/>
          <p14:tracePt t="33326" x="5956300" y="6019800"/>
          <p14:tracePt t="33342" x="5969000" y="6026150"/>
          <p14:tracePt t="33360" x="5994400" y="6026150"/>
          <p14:tracePt t="33377" x="6019800" y="6032500"/>
          <p14:tracePt t="33393" x="6032500" y="6045200"/>
          <p14:tracePt t="33410" x="6032500" y="6057900"/>
          <p14:tracePt t="33426" x="6032500" y="6064250"/>
          <p14:tracePt t="33465" x="6026150" y="6064250"/>
          <p14:tracePt t="33477" x="6013450" y="6057900"/>
          <p14:tracePt t="33493" x="5975350" y="6026150"/>
          <p14:tracePt t="33511" x="5899150" y="5962650"/>
          <p14:tracePt t="33514" x="5842000" y="5918200"/>
          <p14:tracePt t="33526" x="5657850" y="5689600"/>
          <p14:tracePt t="33543" x="5353050" y="5238750"/>
          <p14:tracePt t="33559" x="5029200" y="4787900"/>
          <p14:tracePt t="33576" x="4851400" y="4540250"/>
          <p14:tracePt t="33592" x="4768850" y="4438650"/>
          <p14:tracePt t="33609" x="4743450" y="4381500"/>
          <p14:tracePt t="33626" x="4743450" y="4362450"/>
          <p14:tracePt t="33643" x="4743450" y="4318000"/>
          <p14:tracePt t="33659" x="4737100" y="4216400"/>
          <p14:tracePt t="33676" x="4724400" y="4121150"/>
          <p14:tracePt t="33693" x="4705350" y="4044950"/>
          <p14:tracePt t="33710" x="4699000" y="4000500"/>
          <p14:tracePt t="33767" x="4699000" y="3987800"/>
          <p14:tracePt t="33776" x="4699000" y="3968750"/>
          <p14:tracePt t="33793" x="4705350" y="3911600"/>
          <p14:tracePt t="33810" x="4705350" y="3854450"/>
          <p14:tracePt t="33828" x="4705350" y="3829050"/>
          <p14:tracePt t="33843" x="4705350" y="3822700"/>
          <p14:tracePt t="34027" x="4705350" y="3816350"/>
          <p14:tracePt t="34041" x="4705350" y="3810000"/>
          <p14:tracePt t="34062" x="4705350" y="3803650"/>
          <p14:tracePt t="34082" x="4705350" y="3797300"/>
          <p14:tracePt t="34093" x="4705350" y="3790950"/>
          <p14:tracePt t="34111" x="4705350" y="3683000"/>
          <p14:tracePt t="34127" x="4705350" y="3587750"/>
          <p14:tracePt t="34143" x="4705350" y="3492500"/>
          <p14:tracePt t="34160" x="4705350" y="3454400"/>
          <p14:tracePt t="34177" x="4705350" y="3435350"/>
          <p14:tracePt t="34212" x="4705350" y="3429000"/>
          <p14:tracePt t="34227" x="4705350" y="3416300"/>
          <p14:tracePt t="34392" x="4699000" y="3422650"/>
          <p14:tracePt t="34407" x="4699000" y="3429000"/>
          <p14:tracePt t="34426" x="4692650" y="3435350"/>
          <p14:tracePt t="34672" x="4686300" y="3435350"/>
          <p14:tracePt t="34689" x="4667250" y="3416300"/>
          <p14:tracePt t="34698" x="4660900" y="3409950"/>
          <p14:tracePt t="34711" x="4654550" y="3409950"/>
          <p14:tracePt t="34727" x="4654550" y="3403600"/>
          <p14:tracePt t="34743" x="4603750" y="3327400"/>
          <p14:tracePt t="34760" x="4552950" y="3232150"/>
          <p14:tracePt t="34777" x="4495800" y="3124200"/>
          <p14:tracePt t="34794" x="4451350" y="3041650"/>
          <p14:tracePt t="34810" x="4438650" y="3003550"/>
          <p14:tracePt t="34827" x="4432300" y="2990850"/>
          <p14:tracePt t="34843" x="4432300" y="2978150"/>
          <p14:tracePt t="34860" x="4432300" y="2940050"/>
          <p14:tracePt t="34877" x="4432300" y="2882900"/>
          <p14:tracePt t="34880" x="4432300" y="2844800"/>
          <p14:tracePt t="34893" x="4432300" y="2819400"/>
          <p14:tracePt t="34911" x="4432300" y="2768600"/>
          <p14:tracePt t="34927" x="4432300" y="2743200"/>
          <p14:tracePt t="34943" x="4432300" y="2724150"/>
          <p14:tracePt t="34960" x="4432300" y="2679700"/>
          <p14:tracePt t="34977" x="4432300" y="2628900"/>
          <p14:tracePt t="34993" x="4432300" y="2597150"/>
          <p14:tracePt t="35010" x="4432300" y="2584450"/>
          <p14:tracePt t="35080" x="4438650" y="2571750"/>
          <p14:tracePt t="35091" x="4445000" y="2559050"/>
          <p14:tracePt t="35099" x="4451350" y="2552700"/>
          <p14:tracePt t="35111" x="4451350" y="2546350"/>
          <p14:tracePt t="35127" x="4457700" y="2533650"/>
          <p14:tracePt t="35372" x="4464050" y="2533650"/>
          <p14:tracePt t="35522" x="4457700" y="2533650"/>
          <p14:tracePt t="36064" x="4457700" y="2527300"/>
          <p14:tracePt t="36128" x="4457700" y="2520950"/>
          <p14:tracePt t="36137" x="4464050" y="2508250"/>
          <p14:tracePt t="36145" x="4470400" y="2501900"/>
          <p14:tracePt t="36160" x="4489450" y="2470150"/>
          <p14:tracePt t="36177" x="4495800" y="2457450"/>
          <p14:tracePt t="36266" x="4495800" y="2451100"/>
          <p14:tracePt t="36275" x="4502150" y="2451100"/>
          <p14:tracePt t="36296" x="4502150" y="2444750"/>
          <p14:tracePt t="36310" x="4508500" y="2444750"/>
          <p14:tracePt t="36369" x="4533900" y="2438400"/>
          <p14:tracePt t="36374" x="4546600" y="2432050"/>
          <p14:tracePt t="36472" x="4565650" y="2432050"/>
          <p14:tracePt t="36482" x="4584700" y="2432050"/>
          <p14:tracePt t="36496" x="4597400" y="2432050"/>
          <p14:tracePt t="36544" x="4603750" y="2432050"/>
          <p14:tracePt t="36560" x="4610100" y="2451100"/>
          <p14:tracePt t="36577" x="4622800" y="2463800"/>
          <p14:tracePt t="36593" x="4635500" y="2470150"/>
          <p14:tracePt t="36610" x="4641850" y="2470150"/>
          <p14:tracePt t="36627" x="4641850" y="2482850"/>
          <p14:tracePt t="36643" x="4654550" y="2508250"/>
          <p14:tracePt t="36660" x="4673600" y="2540000"/>
          <p14:tracePt t="36677" x="4699000" y="2578100"/>
          <p14:tracePt t="36683" x="4705350" y="2590800"/>
          <p14:tracePt t="36693" x="4711700" y="2603500"/>
          <p14:tracePt t="36711" x="4724400" y="2635250"/>
          <p14:tracePt t="36727" x="4730750" y="2654300"/>
          <p14:tracePt t="36743" x="4730750" y="2673350"/>
          <p14:tracePt t="36760" x="4730750" y="2679700"/>
          <p14:tracePt t="36777" x="4730750" y="2698750"/>
          <p14:tracePt t="36793" x="4730750" y="2711450"/>
          <p14:tracePt t="36810" x="4730750" y="2743200"/>
          <p14:tracePt t="36827" x="4737100" y="2774950"/>
          <p14:tracePt t="36843" x="4743450" y="2819400"/>
          <p14:tracePt t="36860" x="4749800" y="2851150"/>
          <p14:tracePt t="36877" x="4749800" y="2882900"/>
          <p14:tracePt t="36879" x="4749800" y="2901950"/>
          <p14:tracePt t="36893" x="4756150" y="2921000"/>
          <p14:tracePt t="36910" x="4756150" y="2971800"/>
          <p14:tracePt t="36926" x="4756150" y="2984500"/>
          <p14:tracePt t="36943" x="4756150" y="3003550"/>
          <p14:tracePt t="36960" x="4756150" y="3022600"/>
          <p14:tracePt t="36977" x="4756150" y="3041650"/>
          <p14:tracePt t="36994" x="4756150" y="3060700"/>
          <p14:tracePt t="37010" x="4756150" y="3086100"/>
          <p14:tracePt t="37027" x="4756150" y="3092450"/>
          <p14:tracePt t="37043" x="4756150" y="3105150"/>
          <p14:tracePt t="37060" x="4756150" y="3111500"/>
          <p14:tracePt t="37077" x="4756150" y="3124200"/>
          <p14:tracePt t="37096" x="4749800" y="3162300"/>
          <p14:tracePt t="37110" x="4749800" y="3168650"/>
          <p14:tracePt t="37203" x="4743450" y="3168650"/>
          <p14:tracePt t="37215" x="4737100" y="3168650"/>
          <p14:tracePt t="37227" x="4737100" y="3175000"/>
          <p14:tracePt t="37297" x="4730750" y="3175000"/>
          <p14:tracePt t="37310" x="4730750" y="3181350"/>
          <p14:tracePt t="37330" x="4724400" y="3181350"/>
          <p14:tracePt t="37480" x="4724400" y="3194050"/>
          <p14:tracePt t="37489" x="4724400" y="3200400"/>
          <p14:tracePt t="37498" x="4724400" y="3206750"/>
          <p14:tracePt t="37515" x="4724400" y="3213100"/>
          <p14:tracePt t="37526" x="4718050" y="3225800"/>
          <p14:tracePt t="37543" x="4711700" y="3244850"/>
          <p14:tracePt t="37559" x="4705350" y="3257550"/>
          <p14:tracePt t="37593" x="4705350" y="3263900"/>
          <p14:tracePt t="37609" x="4699000" y="3263900"/>
          <p14:tracePt t="37659" x="4699000" y="3270250"/>
          <p14:tracePt t="38392" x="4692650" y="3276600"/>
          <p14:tracePt t="38401" x="4686300" y="3276600"/>
          <p14:tracePt t="38411" x="4679950" y="3276600"/>
          <p14:tracePt t="38426" x="4667250" y="3289300"/>
          <p14:tracePt t="38443" x="4641850" y="3302000"/>
          <p14:tracePt t="38459" x="4622800" y="3302000"/>
          <p14:tracePt t="38513" x="4603750" y="3295650"/>
          <p14:tracePt t="38527" x="4584700" y="3270250"/>
          <p14:tracePt t="38543" x="4559300" y="3232150"/>
          <p14:tracePt t="38559" x="4533900" y="3194050"/>
          <p14:tracePt t="38576" x="4527550" y="3168650"/>
          <p14:tracePt t="38593" x="4521200" y="3155950"/>
          <p14:tracePt t="38610" x="4521200" y="3149600"/>
          <p14:tracePt t="38627" x="4521200" y="3136900"/>
          <p14:tracePt t="38643" x="4527550" y="3111500"/>
          <p14:tracePt t="38660" x="4533900" y="3073400"/>
          <p14:tracePt t="38677" x="4546600" y="3035300"/>
          <p14:tracePt t="38684" x="4552950" y="3022600"/>
          <p14:tracePt t="38693" x="4565650" y="3016250"/>
          <p14:tracePt t="38711" x="4578350" y="2997200"/>
          <p14:tracePt t="38726" x="4597400" y="2984500"/>
          <p14:tracePt t="38743" x="4610100" y="2971800"/>
          <p14:tracePt t="38759" x="4616450" y="2959100"/>
          <p14:tracePt t="38840" x="4622800" y="2959100"/>
          <p14:tracePt t="38860" x="4622800" y="2971800"/>
          <p14:tracePt t="38876" x="4622800" y="2978150"/>
          <p14:tracePt t="38893" x="4622800" y="3003550"/>
          <p14:tracePt t="38899" x="4622800" y="3016250"/>
          <p14:tracePt t="38911" x="4622800" y="3028950"/>
          <p14:tracePt t="38927" x="4622800" y="3060700"/>
          <p14:tracePt t="38943" x="4622800" y="3067050"/>
          <p14:tracePt t="38977" x="4616450" y="3073400"/>
          <p14:tracePt t="38993" x="4616450" y="3079750"/>
          <p14:tracePt t="39010" x="4610100" y="3079750"/>
          <p14:tracePt t="39060" x="4597400" y="3073400"/>
          <p14:tracePt t="39077" x="4565650" y="3016250"/>
          <p14:tracePt t="39093" x="4527550" y="2940050"/>
          <p14:tracePt t="39112" x="4476750" y="2851150"/>
          <p14:tracePt t="39127" x="4476750" y="2806700"/>
          <p14:tracePt t="39143" x="4476750" y="2717800"/>
          <p14:tracePt t="39159" x="4470400" y="2647950"/>
          <p14:tracePt t="39176" x="4464050" y="2597150"/>
          <p14:tracePt t="39193" x="4464050" y="2571750"/>
          <p14:tracePt t="39634" x="4464050" y="2590800"/>
          <p14:tracePt t="39641" x="4464050" y="2609850"/>
          <p14:tracePt t="39648" x="4464050" y="2628900"/>
          <p14:tracePt t="39660" x="4470400" y="2667000"/>
          <p14:tracePt t="39677" x="4476750" y="2774950"/>
          <p14:tracePt t="39684" x="4483100" y="2844800"/>
          <p14:tracePt t="39695" x="4514850" y="3028950"/>
          <p14:tracePt t="39711" x="4540250" y="3194050"/>
          <p14:tracePt t="39727" x="4578350" y="3308350"/>
          <p14:tracePt t="39743" x="4578350" y="3340100"/>
          <p14:tracePt t="39760" x="4578350" y="3352800"/>
          <p14:tracePt t="39777" x="4578350" y="3359150"/>
          <p14:tracePt t="39810" x="4578350" y="3365500"/>
          <p14:tracePt t="39896" x="4578350" y="3384550"/>
          <p14:tracePt t="39905" x="4578350" y="3403600"/>
          <p14:tracePt t="39915" x="4578350" y="3422650"/>
          <p14:tracePt t="39927" x="4597400" y="3486150"/>
          <p14:tracePt t="39943" x="4635500" y="3568700"/>
          <p14:tracePt t="39960" x="4654550" y="3613150"/>
          <p14:tracePt t="39977" x="4660900" y="3625850"/>
          <p14:tracePt t="39993" x="4667250" y="3644900"/>
          <p14:tracePt t="40010" x="4673600" y="3676650"/>
          <p14:tracePt t="40027" x="4679950" y="3721100"/>
          <p14:tracePt t="40043" x="4679950" y="3746500"/>
          <p14:tracePt t="40060" x="4679950" y="3771900"/>
          <p14:tracePt t="41161" x="4679950" y="3778250"/>
          <p14:tracePt t="41169" x="4679950" y="3784600"/>
          <p14:tracePt t="41177" x="4679950" y="3797300"/>
          <p14:tracePt t="41193" x="4679950" y="3822700"/>
          <p14:tracePt t="41210" x="4679950" y="3873500"/>
          <p14:tracePt t="41227" x="4686300" y="3962400"/>
          <p14:tracePt t="41243" x="4699000" y="4025900"/>
          <p14:tracePt t="41259" x="4711700" y="4076700"/>
          <p14:tracePt t="41276" x="4718050" y="4102100"/>
          <p14:tracePt t="41293" x="4718050" y="4108450"/>
          <p14:tracePt t="41696" x="4724400" y="4108450"/>
          <p14:tracePt t="41762" x="4724400" y="4114800"/>
          <p14:tracePt t="41816" x="4724400" y="4121150"/>
          <p14:tracePt t="41840" x="4724400" y="4133850"/>
          <p14:tracePt t="41848" x="4724400" y="4152900"/>
          <p14:tracePt t="41860" x="4730750" y="4184650"/>
          <p14:tracePt t="41877" x="4743450" y="4273550"/>
          <p14:tracePt t="41884" x="4749800" y="4318000"/>
          <p14:tracePt t="41893" x="4762500" y="4362450"/>
          <p14:tracePt t="41911" x="4787900" y="4445000"/>
          <p14:tracePt t="41927" x="4800600" y="4464050"/>
          <p14:tracePt t="41933" x="4806950" y="4483100"/>
          <p14:tracePt t="41943" x="4813300" y="4495800"/>
          <p14:tracePt t="41960" x="4819650" y="4502150"/>
          <p14:tracePt t="41976" x="4819650" y="4508500"/>
          <p14:tracePt t="42010" x="4819650" y="4514850"/>
          <p14:tracePt t="42027" x="4838700" y="4565650"/>
          <p14:tracePt t="42043" x="4864100" y="4603750"/>
          <p14:tracePt t="42060" x="4864100" y="4616450"/>
          <p14:tracePt t="42077" x="4813300" y="4616450"/>
          <p14:tracePt t="42094" x="4673600" y="4597400"/>
          <p14:tracePt t="42110" x="4654550" y="4584700"/>
          <p14:tracePt t="42308" x="4673600" y="4610100"/>
          <p14:tracePt t="42315" x="4737100" y="4635500"/>
          <p14:tracePt t="42327" x="4819650" y="4699000"/>
          <p14:tracePt t="42343" x="4857750" y="4724400"/>
          <p14:tracePt t="42360" x="4876800" y="4762500"/>
          <p14:tracePt t="42377" x="4902200" y="4819650"/>
          <p14:tracePt t="42393" x="4933950" y="4883150"/>
          <p14:tracePt t="42410" x="4972050" y="4946650"/>
          <p14:tracePt t="42426" x="4978400" y="4965700"/>
          <p14:tracePt t="42443" x="4984750" y="4978400"/>
          <p14:tracePt t="42460" x="4997450" y="4991100"/>
          <p14:tracePt t="42476" x="5003800" y="5003800"/>
          <p14:tracePt t="42493" x="5022850" y="5035550"/>
          <p14:tracePt t="42510" x="5048250" y="5130800"/>
          <p14:tracePt t="42526" x="5067300" y="5168900"/>
          <p14:tracePt t="42543" x="5099050" y="5219700"/>
          <p14:tracePt t="42559" x="5149850" y="5289550"/>
          <p14:tracePt t="42576" x="5194300" y="5365750"/>
          <p14:tracePt t="42593" x="5245100" y="5492750"/>
          <p14:tracePt t="42610" x="5302250" y="5645150"/>
          <p14:tracePt t="42626" x="5359400" y="5772150"/>
          <p14:tracePt t="42644" x="5397500" y="5816600"/>
          <p14:tracePt t="42659" x="5403850" y="5816600"/>
          <p14:tracePt t="42676" x="5384800" y="5803900"/>
          <p14:tracePt t="42693" x="5359400" y="5797550"/>
          <p14:tracePt t="42710" x="5340350" y="5791200"/>
          <p14:tracePt t="42745" x="5334000" y="5791200"/>
          <p14:tracePt t="42759" x="5327650" y="5791200"/>
          <p14:tracePt t="42776" x="5314950" y="5791200"/>
          <p14:tracePt t="42793" x="5276850" y="5803900"/>
          <p14:tracePt t="42809" x="5213350" y="5816600"/>
          <p14:tracePt t="42826" x="5162550" y="5822950"/>
          <p14:tracePt t="42844" x="5130800" y="5835650"/>
          <p14:tracePt t="42859" x="5124450" y="5835650"/>
          <p14:tracePt t="42910" x="5105400" y="5835650"/>
          <p14:tracePt t="42926" x="5099050" y="5835650"/>
          <p14:tracePt t="42943" x="5092700" y="5816600"/>
          <p14:tracePt t="42959" x="5041900" y="5740400"/>
          <p14:tracePt t="42976" x="4946650" y="5600700"/>
          <p14:tracePt t="42993" x="4768850" y="5365750"/>
          <p14:tracePt t="43009" x="4622800" y="5156200"/>
          <p14:tracePt t="43026" x="4502150" y="5003800"/>
          <p14:tracePt t="43044" x="4464050" y="4946650"/>
          <p14:tracePt t="43063" x="4457700" y="4902200"/>
          <p14:tracePt t="43067" x="4457700" y="4851400"/>
          <p14:tracePt t="43077" x="4457700" y="4781550"/>
          <p14:tracePt t="43093" x="4451350" y="4622800"/>
          <p14:tracePt t="43111" x="4425950" y="4375150"/>
          <p14:tracePt t="43127" x="4425950" y="4279900"/>
          <p14:tracePt t="43143" x="4425950" y="4235450"/>
          <p14:tracePt t="43160" x="4425950" y="4210050"/>
          <p14:tracePt t="43177" x="4432300" y="4184650"/>
          <p14:tracePt t="43193" x="4445000" y="4140200"/>
          <p14:tracePt t="43209" x="4451350" y="4083050"/>
          <p14:tracePt t="43226" x="4457700" y="4051300"/>
          <p14:tracePt t="44000" x="4489450" y="4044950"/>
          <p14:tracePt t="44011" x="4546600" y="4032250"/>
          <p14:tracePt t="44019" x="4667250" y="4006850"/>
          <p14:tracePt t="44043" x="5353050" y="3949700"/>
          <p14:tracePt t="44061" x="5835650" y="3949700"/>
          <p14:tracePt t="44077" x="6223000" y="3943350"/>
          <p14:tracePt t="44093" x="6508750" y="3917950"/>
          <p14:tracePt t="44111" x="6781800" y="3873500"/>
          <p14:tracePt t="44127" x="6889750" y="3848100"/>
          <p14:tracePt t="44143" x="6965950" y="3829050"/>
          <p14:tracePt t="44160" x="7023100" y="3816350"/>
          <p14:tracePt t="44177" x="7092950" y="3784600"/>
          <p14:tracePt t="44193" x="7188200" y="3759200"/>
          <p14:tracePt t="44210" x="7277100" y="3733800"/>
          <p14:tracePt t="44227" x="7308850" y="3721100"/>
          <p14:tracePt t="44244" x="7327900" y="3714750"/>
          <p14:tracePt t="44260" x="7334250" y="3714750"/>
          <p14:tracePt t="44372" x="7334250" y="3721100"/>
          <p14:tracePt t="44379" x="7327900" y="3727450"/>
          <p14:tracePt t="44393" x="7302500" y="3733800"/>
          <p14:tracePt t="44410" x="7226300" y="3746500"/>
          <p14:tracePt t="44427" x="7067550" y="3746500"/>
          <p14:tracePt t="44443" x="6858000" y="3721100"/>
          <p14:tracePt t="44460" x="6680200" y="3689350"/>
          <p14:tracePt t="44477" x="6572250" y="3676650"/>
          <p14:tracePt t="44480" x="6553200" y="3676650"/>
          <p14:tracePt t="44493" x="6540500" y="3670300"/>
          <p14:tracePt t="44527" x="6540500" y="3663950"/>
          <p14:tracePt t="44543" x="6534150" y="3651250"/>
          <p14:tracePt t="44560" x="6502400" y="3632200"/>
          <p14:tracePt t="44577" x="6477000" y="3619500"/>
          <p14:tracePt t="44593" x="6457950" y="3613150"/>
          <p14:tracePt t="44610" x="6438900" y="3600450"/>
          <p14:tracePt t="44627" x="6426200" y="3594100"/>
          <p14:tracePt t="44643" x="6413500" y="3587750"/>
          <p14:tracePt t="44660" x="6381750" y="3568700"/>
          <p14:tracePt t="44677" x="6375400" y="3562350"/>
          <p14:tracePt t="44888" x="6369050" y="3562350"/>
          <p14:tracePt t="44920" x="6362700" y="3562350"/>
          <p14:tracePt t="45232" x="6356350" y="3562350"/>
          <p14:tracePt t="45247" x="6356350" y="3556000"/>
          <p14:tracePt t="45272" x="6350000" y="3549650"/>
          <p14:tracePt t="45279" x="6350000" y="3543300"/>
          <p14:tracePt t="45310" x="6343650" y="3536950"/>
          <p14:tracePt t="47338" x="6343650" y="3524250"/>
          <p14:tracePt t="47345" x="6318250" y="3511550"/>
          <p14:tracePt t="47360" x="6242050" y="3448050"/>
          <p14:tracePt t="47377" x="6191250" y="3384550"/>
          <p14:tracePt t="47393" x="6140450" y="3302000"/>
          <p14:tracePt t="47410" x="6102350" y="3175000"/>
          <p14:tracePt t="47429" x="6070600" y="3048000"/>
          <p14:tracePt t="47444" x="6038850" y="2921000"/>
          <p14:tracePt t="47460" x="6038850" y="2832100"/>
          <p14:tracePt t="47464" x="6032500" y="2787650"/>
          <p14:tracePt t="47477" x="6032500" y="2755900"/>
          <p14:tracePt t="47494" x="6032500" y="2692400"/>
          <p14:tracePt t="47496" x="6038850" y="2660650"/>
          <p14:tracePt t="47511" x="6051550" y="2616200"/>
          <p14:tracePt t="47526" x="6057900" y="2590800"/>
          <p14:tracePt t="47543" x="6057900" y="2571750"/>
          <p14:tracePt t="47559" x="6064250" y="2559050"/>
          <p14:tracePt t="47593" x="6064250" y="2552700"/>
          <p14:tracePt t="47610" x="6064250" y="2546350"/>
          <p14:tracePt t="47932" x="6070600" y="2546350"/>
          <p14:tracePt t="47938" x="6076950" y="2546350"/>
          <p14:tracePt t="47952" x="6083300" y="2546350"/>
          <p14:tracePt t="47968" x="6083300" y="2540000"/>
          <p14:tracePt t="48136" x="6089650" y="2540000"/>
          <p14:tracePt t="48147" x="6096000" y="2540000"/>
          <p14:tracePt t="48194" x="6108700" y="2546350"/>
          <p14:tracePt t="48210" x="6121400" y="2559050"/>
          <p14:tracePt t="48227" x="6172200" y="2635250"/>
          <p14:tracePt t="48244" x="6242050" y="2800350"/>
          <p14:tracePt t="48260" x="6343650" y="3098800"/>
          <p14:tracePt t="48264" x="6413500" y="3340100"/>
          <p14:tracePt t="48277" x="6470650" y="3562350"/>
          <p14:tracePt t="48293" x="6546850" y="4032250"/>
          <p14:tracePt t="48311" x="6642100" y="4781550"/>
          <p14:tracePt t="48327" x="6750050" y="5238750"/>
          <p14:tracePt t="48343" x="6870700" y="5638800"/>
          <p14:tracePt t="48360" x="6889750" y="5740400"/>
          <p14:tracePt t="48377" x="6889750" y="5759450"/>
          <p14:tracePt t="48393" x="6877050" y="5772150"/>
          <p14:tracePt t="48410" x="6864350" y="5791200"/>
          <p14:tracePt t="48427" x="6851650" y="5835650"/>
          <p14:tracePt t="48443" x="6826250" y="5930900"/>
          <p14:tracePt t="48460" x="6788150" y="6038850"/>
          <p14:tracePt t="48477" x="6762750" y="6127750"/>
          <p14:tracePt t="48480" x="6756400" y="6172200"/>
          <p14:tracePt t="48494" x="6743700" y="6216650"/>
          <p14:tracePt t="48510" x="6731000" y="6350000"/>
          <p14:tracePt t="48526" x="6680200" y="6559550"/>
          <p14:tracePt t="48542" x="6635750" y="6673850"/>
          <p14:tracePt t="48559" x="6597650" y="6750050"/>
          <p14:tracePt t="48576" x="6578600" y="6775450"/>
          <p14:tracePt t="48593" x="6565900" y="6781800"/>
          <p14:tracePt t="48610" x="6559550" y="6781800"/>
          <p14:tracePt t="48643" x="6553200" y="6781800"/>
          <p14:tracePt t="48660" x="6546850" y="6781800"/>
          <p14:tracePt t="48665" x="6540500" y="6781800"/>
          <p14:tracePt t="48680" x="6534150" y="6781800"/>
          <p14:tracePt t="48693" x="6527800" y="6781800"/>
          <p14:tracePt t="48710" x="6515100" y="6794500"/>
          <p14:tracePt t="48727" x="6483350" y="6819900"/>
          <p14:tracePt t="48743" x="6457950" y="6845300"/>
          <p14:tracePt t="48760" x="6426200" y="6851650"/>
          <p14:tracePt t="48777" x="6388100" y="6851650"/>
          <p14:tracePt t="48793" x="6343650" y="6851650"/>
          <p14:tracePt t="48810" x="6299200" y="6845300"/>
          <p14:tracePt t="48827" x="6242050" y="6819900"/>
          <p14:tracePt t="48844" x="6184900" y="6794500"/>
          <p14:tracePt t="48860" x="6159500" y="6788150"/>
          <p14:tracePt t="48877" x="6140450" y="6781800"/>
          <p14:tracePt t="48880" x="6127750" y="6775450"/>
          <p14:tracePt t="48899" x="6115050" y="6775450"/>
          <p14:tracePt t="48911" x="6108700" y="6762750"/>
          <p14:tracePt t="48927" x="6070600" y="6737350"/>
          <p14:tracePt t="48943" x="6032500" y="6705600"/>
          <p14:tracePt t="48960" x="6013450" y="6686550"/>
          <p14:tracePt t="48977" x="5981700" y="6661150"/>
          <p14:tracePt t="48993" x="5943600" y="6623050"/>
          <p14:tracePt t="49010" x="5892800" y="6591300"/>
          <p14:tracePt t="49027" x="5842000" y="6540500"/>
          <p14:tracePt t="49043" x="5791200" y="6483350"/>
          <p14:tracePt t="49060" x="5778500" y="6457950"/>
          <p14:tracePt t="49077" x="5772150" y="6457950"/>
          <p14:tracePt t="49093" x="5772150" y="6451600"/>
          <p14:tracePt t="49111" x="5778500" y="6432550"/>
          <p14:tracePt t="49127" x="5803900" y="6394450"/>
          <p14:tracePt t="49144" x="5842000" y="6343650"/>
          <p14:tracePt t="49160" x="5861050" y="6311900"/>
          <p14:tracePt t="49177" x="5880100" y="6292850"/>
          <p14:tracePt t="49193" x="5892800" y="6280150"/>
          <p14:tracePt t="49210" x="5905500" y="6280150"/>
          <p14:tracePt t="49227" x="5918200" y="6280150"/>
          <p14:tracePt t="49244" x="5943600" y="6280150"/>
          <p14:tracePt t="49259" x="6000750" y="6280150"/>
          <p14:tracePt t="49276" x="6070600" y="6311900"/>
          <p14:tracePt t="49293" x="6102350" y="6350000"/>
          <p14:tracePt t="49311" x="6127750" y="6407150"/>
          <p14:tracePt t="49327" x="6127750" y="6445250"/>
          <p14:tracePt t="49343" x="6127750" y="6470650"/>
          <p14:tracePt t="49360" x="6127750" y="6489700"/>
          <p14:tracePt t="49377" x="6108700" y="6515100"/>
          <p14:tracePt t="49393" x="6096000" y="6527800"/>
          <p14:tracePt t="49410" x="6083300" y="6534150"/>
          <p14:tracePt t="49427" x="6076950" y="6534150"/>
          <p14:tracePt t="49443" x="6076950" y="6540500"/>
          <p14:tracePt t="49785" x="6076950" y="6534150"/>
          <p14:tracePt t="49793" x="6076950" y="6527800"/>
          <p14:tracePt t="49810" x="6076950" y="6508750"/>
          <p14:tracePt t="49827" x="6076950" y="6470650"/>
          <p14:tracePt t="49843" x="6076950" y="6438900"/>
          <p14:tracePt t="49860" x="6083300" y="6400800"/>
          <p14:tracePt t="49876" x="6083300" y="6330950"/>
          <p14:tracePt t="49895" x="6096000" y="6102350"/>
          <p14:tracePt t="49910" x="6108700" y="5994400"/>
          <p14:tracePt t="49926" x="6178550" y="5651500"/>
          <p14:tracePt t="49943" x="6210300" y="5537200"/>
          <p14:tracePt t="49960" x="6223000" y="5492750"/>
          <p14:tracePt t="49977" x="6229350" y="5473700"/>
          <p14:tracePt t="49993" x="6235700" y="5461000"/>
          <p14:tracePt t="50010" x="6235700" y="5448300"/>
          <p14:tracePt t="50027" x="6254750" y="5410200"/>
          <p14:tracePt t="50043" x="6254750" y="5397500"/>
          <p14:tracePt t="50104" x="6261100" y="5416550"/>
          <p14:tracePt t="50114" x="6267450" y="5435600"/>
          <p14:tracePt t="50127" x="6267450" y="5461000"/>
          <p14:tracePt t="50143" x="6267450" y="5467350"/>
          <p14:tracePt t="50253" x="6267450" y="5461000"/>
          <p14:tracePt t="50259" x="6267450" y="5422900"/>
          <p14:tracePt t="50277" x="6235700" y="5321300"/>
          <p14:tracePt t="50293" x="6184900" y="5175250"/>
          <p14:tracePt t="50311" x="6115050" y="4965700"/>
          <p14:tracePt t="50327" x="6083300" y="4838700"/>
          <p14:tracePt t="50343" x="6057900" y="4648200"/>
          <p14:tracePt t="50360" x="6038850" y="4476750"/>
          <p14:tracePt t="50378" x="6032500" y="4387850"/>
          <p14:tracePt t="50394" x="6026150" y="4368800"/>
          <p14:tracePt t="50512" x="6032500" y="4387850"/>
          <p14:tracePt t="50524" x="6051550" y="4432300"/>
          <p14:tracePt t="50533" x="6089650" y="4495800"/>
          <p14:tracePt t="50543" x="6165850" y="4667250"/>
          <p14:tracePt t="50559" x="6254750" y="4933950"/>
          <p14:tracePt t="50576" x="6343650" y="5181600"/>
          <p14:tracePt t="50593" x="6381750" y="5283200"/>
          <p14:tracePt t="50610" x="6400800" y="5334000"/>
          <p14:tracePt t="50627" x="6413500" y="5372100"/>
          <p14:tracePt t="50644" x="6413500" y="5403850"/>
          <p14:tracePt t="50660" x="6419850" y="5429250"/>
          <p14:tracePt t="50677" x="6419850" y="5454650"/>
          <p14:tracePt t="50684" x="6419850" y="5467350"/>
          <p14:tracePt t="50693" x="6419850" y="5486400"/>
          <p14:tracePt t="50712" x="6419850" y="5524500"/>
          <p14:tracePt t="50727" x="6432550" y="5556250"/>
          <p14:tracePt t="50745" x="6438900" y="5588000"/>
          <p14:tracePt t="50760" x="6445250" y="5613400"/>
          <p14:tracePt t="50777" x="6470650" y="5651500"/>
          <p14:tracePt t="50793" x="6496050" y="5702300"/>
          <p14:tracePt t="50810" x="6534150" y="5772150"/>
          <p14:tracePt t="50827" x="6559550" y="5810250"/>
          <p14:tracePt t="51064" x="6553200" y="5810250"/>
          <p14:tracePt t="51073" x="6546850" y="5810250"/>
          <p14:tracePt t="51094" x="6534150" y="5810250"/>
          <p14:tracePt t="51124" x="6527800" y="5810250"/>
          <p14:tracePt t="51160" x="6515100" y="5810250"/>
          <p14:tracePt t="51170" x="6508750" y="5810250"/>
          <p14:tracePt t="51177" x="6502400" y="5803900"/>
          <p14:tracePt t="51193" x="6489700" y="5803900"/>
          <p14:tracePt t="51210" x="6477000" y="5803900"/>
          <p14:tracePt t="51226" x="6470650" y="5803900"/>
          <p14:tracePt t="51263" x="6464300" y="5803900"/>
          <p14:tracePt t="51276" x="6464300" y="5797550"/>
          <p14:tracePt t="51293" x="6451600" y="5797550"/>
          <p14:tracePt t="51310" x="6426200" y="5791200"/>
          <p14:tracePt t="51326" x="6407150" y="5784850"/>
          <p14:tracePt t="51343" x="6381750" y="5778500"/>
          <p14:tracePt t="51360" x="6362700" y="5772150"/>
          <p14:tracePt t="51376" x="6350000" y="5765800"/>
          <p14:tracePt t="51393" x="6330950" y="5759450"/>
          <p14:tracePt t="51410" x="6324600" y="5753100"/>
          <p14:tracePt t="51427" x="6299200" y="5746750"/>
          <p14:tracePt t="51443" x="6280150" y="5734050"/>
          <p14:tracePt t="51460" x="6267450" y="5727700"/>
          <p14:tracePt t="51477" x="6242050" y="5727700"/>
          <p14:tracePt t="51481" x="6242050" y="5721350"/>
          <p14:tracePt t="51493" x="6235700" y="5715000"/>
          <p14:tracePt t="51511" x="6229350" y="5708650"/>
          <p14:tracePt t="51526" x="6203950" y="5695950"/>
          <p14:tracePt t="51543" x="6197600" y="5683250"/>
          <p14:tracePt t="51560" x="6184900" y="5670550"/>
          <p14:tracePt t="51576" x="6172200" y="5657850"/>
          <p14:tracePt t="51594" x="6159500" y="5645150"/>
          <p14:tracePt t="51610" x="6146800" y="5638800"/>
          <p14:tracePt t="51627" x="6140450" y="5626100"/>
          <p14:tracePt t="51660" x="6134100" y="5619750"/>
          <p14:tracePt t="51693" x="6134100" y="5613400"/>
          <p14:tracePt t="51710" x="6134100" y="5607050"/>
          <p14:tracePt t="51727" x="6127750" y="5588000"/>
          <p14:tracePt t="51743" x="6108700" y="5568950"/>
          <p14:tracePt t="51760" x="6083300" y="5518150"/>
          <p14:tracePt t="51777" x="6064250" y="5467350"/>
          <p14:tracePt t="51794" x="6045200" y="5429250"/>
          <p14:tracePt t="51810" x="6019800" y="5372100"/>
          <p14:tracePt t="51827" x="6007100" y="5321300"/>
          <p14:tracePt t="51844" x="5994400" y="5283200"/>
          <p14:tracePt t="51860" x="5988050" y="5264150"/>
          <p14:tracePt t="51877" x="5988050" y="5251450"/>
          <p14:tracePt t="51911" x="5988050" y="5245100"/>
          <p14:tracePt t="51927" x="5988050" y="5219700"/>
          <p14:tracePt t="51944" x="5988050" y="5200650"/>
          <p14:tracePt t="51960" x="5994400" y="5175250"/>
          <p14:tracePt t="51977" x="6000750" y="5162550"/>
          <p14:tracePt t="51993" x="6000750" y="5156200"/>
          <p14:tracePt t="52010" x="6007100" y="5149850"/>
          <p14:tracePt t="52027" x="6007100" y="5143500"/>
          <p14:tracePt t="52044" x="6026150" y="5118100"/>
          <p14:tracePt t="52061" x="6032500" y="5099050"/>
          <p14:tracePt t="52077" x="6045200" y="5086350"/>
          <p14:tracePt t="52093" x="6051550" y="5080000"/>
          <p14:tracePt t="52145" x="6057900" y="5080000"/>
          <p14:tracePt t="52160" x="6064250" y="5073650"/>
          <p14:tracePt t="52177" x="6070600" y="5067300"/>
          <p14:tracePt t="52193" x="6070600" y="5060950"/>
          <p14:tracePt t="53290" x="6083300" y="5060950"/>
          <p14:tracePt t="53298" x="6096000" y="5060950"/>
          <p14:tracePt t="53311" x="6108700" y="5048250"/>
          <p14:tracePt t="53327" x="6165850" y="5035550"/>
          <p14:tracePt t="53344" x="6223000" y="5016500"/>
          <p14:tracePt t="53360" x="6235700" y="5016500"/>
          <p14:tracePt t="53377" x="6248400" y="5016500"/>
          <p14:tracePt t="53394" x="6254750" y="5022850"/>
          <p14:tracePt t="53410" x="6273800" y="5029200"/>
          <p14:tracePt t="53427" x="6305550" y="5041900"/>
          <p14:tracePt t="53444" x="6343650" y="5067300"/>
          <p14:tracePt t="53460" x="6381750" y="5092700"/>
          <p14:tracePt t="53477" x="6426200" y="5124450"/>
          <p14:tracePt t="53481" x="6451600" y="5149850"/>
          <p14:tracePt t="53494" x="6477000" y="5156200"/>
          <p14:tracePt t="53511" x="6553200" y="5226050"/>
          <p14:tracePt t="53526" x="6597650" y="5276850"/>
          <p14:tracePt t="53543" x="6616700" y="5308600"/>
          <p14:tracePt t="53559" x="6623050" y="5340350"/>
          <p14:tracePt t="53576" x="6629400" y="5365750"/>
          <p14:tracePt t="53593" x="6629400" y="5397500"/>
          <p14:tracePt t="53610" x="6629400" y="5422900"/>
          <p14:tracePt t="53627" x="6616700" y="5441950"/>
          <p14:tracePt t="53644" x="6597650" y="5467350"/>
          <p14:tracePt t="53660" x="6578600" y="5492750"/>
          <p14:tracePt t="53677" x="6559550" y="5505450"/>
          <p14:tracePt t="53684" x="6553200" y="5505450"/>
          <p14:tracePt t="53693" x="6546850" y="5518150"/>
          <p14:tracePt t="53710" x="6534150" y="5524500"/>
          <p14:tracePt t="53726" x="6527800" y="5524500"/>
          <p14:tracePt t="53745" x="6521450" y="5524500"/>
          <p14:tracePt t="54344" x="6508750" y="5524500"/>
          <p14:tracePt t="54354" x="6496050" y="5524500"/>
          <p14:tracePt t="54363" x="6483350" y="5524500"/>
          <p14:tracePt t="54377" x="6457950" y="5530850"/>
          <p14:tracePt t="54393" x="6375400" y="5549900"/>
          <p14:tracePt t="54410" x="6273800" y="5568950"/>
          <p14:tracePt t="54427" x="6191250" y="5588000"/>
          <p14:tracePt t="54444" x="6146800" y="5594350"/>
          <p14:tracePt t="54460" x="6121400" y="5594350"/>
          <p14:tracePt t="54477" x="6115050" y="5594350"/>
          <p14:tracePt t="54480" x="6108700" y="5594350"/>
          <p14:tracePt t="54542" x="6096000" y="5594350"/>
          <p14:tracePt t="54559" x="6076950" y="5594350"/>
          <p14:tracePt t="54576" x="6045200" y="5594350"/>
          <p14:tracePt t="54593" x="6032500" y="5594350"/>
          <p14:tracePt t="54609" x="6019800" y="5588000"/>
          <p14:tracePt t="54626" x="6013450" y="5581650"/>
          <p14:tracePt t="54705" x="6007100" y="5568950"/>
          <p14:tracePt t="54716" x="6000750" y="5562600"/>
          <p14:tracePt t="54727" x="5994400" y="5549900"/>
          <p14:tracePt t="54743" x="5994400" y="5537200"/>
          <p14:tracePt t="54760" x="5994400" y="5524500"/>
          <p14:tracePt t="54777" x="5994400" y="5505450"/>
          <p14:tracePt t="54794" x="5994400" y="5454650"/>
          <p14:tracePt t="54810" x="5994400" y="5378450"/>
          <p14:tracePt t="54827" x="5994400" y="5314950"/>
          <p14:tracePt t="54844" x="5994400" y="5289550"/>
          <p14:tracePt t="54860" x="6000750" y="5283200"/>
          <p14:tracePt t="54877" x="6000750" y="5270500"/>
          <p14:tracePt t="54880" x="6007100" y="5270500"/>
          <p14:tracePt t="54893" x="6013450" y="5264150"/>
          <p14:tracePt t="54911" x="6038850" y="5226050"/>
          <p14:tracePt t="54927" x="6045200" y="5207000"/>
          <p14:tracePt t="54943" x="6051550" y="5200650"/>
          <p14:tracePt t="54960" x="6057900" y="5200650"/>
          <p14:tracePt t="54977" x="6064250" y="5194300"/>
          <p14:tracePt t="54994" x="6076950" y="5187950"/>
          <p14:tracePt t="55010" x="6083300" y="5187950"/>
          <p14:tracePt t="55043" x="6096000" y="5187950"/>
          <p14:tracePt t="55060" x="6127750" y="5200650"/>
          <p14:tracePt t="55077" x="6191250" y="5226050"/>
          <p14:tracePt t="55080" x="6242050" y="5245100"/>
          <p14:tracePt t="55095" x="6305550" y="5289550"/>
          <p14:tracePt t="55111" x="6337300" y="5308600"/>
          <p14:tracePt t="55128" x="6350000" y="5321300"/>
          <p14:tracePt t="55143" x="6394450" y="5365750"/>
          <p14:tracePt t="55160" x="6413500" y="5397500"/>
          <p14:tracePt t="55177" x="6426200" y="5422900"/>
          <p14:tracePt t="55193" x="6426200" y="5448300"/>
          <p14:tracePt t="55210" x="6426200" y="5480050"/>
          <p14:tracePt t="55227" x="6426200" y="5543550"/>
          <p14:tracePt t="55244" x="6407150" y="5607050"/>
          <p14:tracePt t="55259" x="6400800" y="5657850"/>
          <p14:tracePt t="55276" x="6375400" y="5689600"/>
          <p14:tracePt t="55294" x="6369050" y="5727700"/>
          <p14:tracePt t="55312" x="6356350" y="5759450"/>
          <p14:tracePt t="55327" x="6350000" y="5765800"/>
          <p14:tracePt t="55344" x="6343650" y="5765800"/>
          <p14:tracePt t="55377" x="6330950" y="5765800"/>
          <p14:tracePt t="55394" x="6311900" y="5765800"/>
          <p14:tracePt t="55410" x="6305550" y="5765800"/>
          <p14:tracePt t="55427" x="6286500" y="5765800"/>
          <p14:tracePt t="55460" x="6280150" y="5765800"/>
          <p14:tracePt t="55481" x="6267450" y="5765800"/>
          <p14:tracePt t="55494" x="6248400" y="5753100"/>
          <p14:tracePt t="55511" x="6191250" y="5721350"/>
          <p14:tracePt t="55526" x="6134100" y="5689600"/>
          <p14:tracePt t="55543" x="6127750" y="5689600"/>
          <p14:tracePt t="55600" x="6121400" y="5689600"/>
          <p14:tracePt t="55620" x="6102350" y="5689600"/>
          <p14:tracePt t="55628" x="6083300" y="5689600"/>
          <p14:tracePt t="55644" x="5861050" y="5689600"/>
          <p14:tracePt t="55660" x="5143500" y="5689600"/>
          <p14:tracePt t="55677" x="4483100" y="5638800"/>
          <p14:tracePt t="55685" x="4133850" y="5626100"/>
          <p14:tracePt t="55694" x="3733800" y="5600700"/>
          <p14:tracePt t="55711" x="2698750" y="5530850"/>
          <p14:tracePt t="55727" x="933450" y="5391150"/>
          <p14:tracePt t="55830" x="8993188" y="5678488"/>
          <p14:tracePt t="55855" x="9001125" y="5678488"/>
          <p14:tracePt t="55863" x="9001125" y="5670550"/>
          <p14:tracePt t="55874" x="8993188" y="5629275"/>
          <p14:tracePt t="56048" x="8993188" y="5605463"/>
          <p14:tracePt t="56060" x="8951913" y="5645150"/>
          <p14:tracePt t="56065" x="8912225" y="5637213"/>
          <p14:tracePt t="56072" x="8840788" y="5565775"/>
          <p14:tracePt t="56080" x="8705850" y="5486400"/>
          <p14:tracePt t="56087" x="8418513" y="5367338"/>
          <p14:tracePt t="56098" x="8107363" y="5230813"/>
          <p14:tracePt t="56103" x="7820025" y="5119688"/>
          <p14:tracePt t="56114" x="7581900" y="5056188"/>
          <p14:tracePt t="56122" x="7429500" y="5008563"/>
          <p14:tracePt t="56128" x="7342188" y="4992688"/>
          <p14:tracePt t="56137" x="7294563" y="4976813"/>
          <p14:tracePt t="56144" x="7270750" y="4967288"/>
          <p14:tracePt t="56153" x="7254875" y="4967288"/>
          <p14:tracePt t="56160" x="7239000" y="4967288"/>
          <p14:tracePt t="56168" x="7231063" y="4959350"/>
          <p14:tracePt t="56175" x="7215188" y="4951413"/>
          <p14:tracePt t="56183" x="7191375" y="4935538"/>
          <p14:tracePt t="56192" x="7151688" y="4903788"/>
          <p14:tracePt t="56199" x="7102475" y="4864100"/>
          <p14:tracePt t="56207" x="7031038" y="4824413"/>
          <p14:tracePt t="56215" x="6959600" y="4760913"/>
          <p14:tracePt t="56223" x="6904038" y="4689475"/>
          <p14:tracePt t="56231" x="6840538" y="4633913"/>
          <p14:tracePt t="56240" x="6792913" y="4576763"/>
          <p14:tracePt t="56249" x="6759575" y="4529138"/>
          <p14:tracePt t="56255" x="6743700" y="4473575"/>
          <p14:tracePt t="56265" x="6719888" y="4418013"/>
          <p14:tracePt t="56271" x="6704013" y="4330700"/>
          <p14:tracePt t="56281" x="6696075" y="4233863"/>
          <p14:tracePt t="56287" x="6688138" y="4130675"/>
          <p14:tracePt t="56297" x="6664325" y="4027488"/>
          <p14:tracePt t="56303" x="6656388" y="3906838"/>
          <p14:tracePt t="56315" x="6632575" y="3803650"/>
          <p14:tracePt t="56320" x="6600825" y="3676650"/>
          <p14:tracePt t="56329" x="6577013" y="3587750"/>
          <p14:tracePt t="56336" x="6553200" y="3500438"/>
          <p14:tracePt t="56344" x="6521450" y="3429000"/>
          <p14:tracePt t="56352" x="6497638" y="3349625"/>
          <p14:tracePt t="56359" x="6473825" y="3270250"/>
          <p14:tracePt t="56367" x="6442075" y="3197225"/>
          <p14:tracePt t="56375" x="6392863" y="3078163"/>
          <p14:tracePt t="56383" x="6305550" y="2894013"/>
          <p14:tracePt t="56390" x="6194425" y="2727325"/>
          <p14:tracePt t="56399" x="6083300" y="2527300"/>
          <p14:tracePt t="56406" x="5954713" y="2408238"/>
          <p14:tracePt t="56416" x="5859463" y="2289175"/>
          <p14:tracePt t="56422" x="5748338" y="2200275"/>
          <p14:tracePt t="56434" x="5651500" y="2136775"/>
          <p14:tracePt t="56438" x="5572125" y="2073275"/>
          <p14:tracePt t="56446" x="5524500" y="2025650"/>
          <p14:tracePt t="56455" x="5468938" y="1970088"/>
          <p14:tracePt t="56462" x="5405438" y="1922463"/>
          <p14:tracePt t="56471" x="5357813" y="1873250"/>
          <p14:tracePt t="56479" x="5284788" y="1825625"/>
          <p14:tracePt t="56487" x="5213350" y="1778000"/>
          <p14:tracePt t="56497" x="5110163" y="1722438"/>
          <p14:tracePt t="56504" x="4975225" y="1666875"/>
          <p14:tracePt t="56514" x="4775200" y="1603375"/>
          <p14:tracePt t="56518" x="4519613" y="1538288"/>
          <p14:tracePt t="56529" x="4241800" y="1466850"/>
          <p14:tracePt t="56535" x="3962400" y="1411288"/>
          <p14:tracePt t="56544" x="3683000" y="1355725"/>
          <p14:tracePt t="56550" x="3387725" y="1300163"/>
          <p14:tracePt t="56559" x="3109913" y="1236663"/>
          <p14:tracePt t="56567" x="2725738" y="1123950"/>
          <p14:tracePt t="56576" x="2311400" y="981075"/>
          <p14:tracePt t="56584" x="1793875" y="812800"/>
          <p14:tracePt t="56591" x="1227138" y="606425"/>
          <p14:tracePt t="56600" x="717550" y="493713"/>
          <p14:tracePt t="56608" x="342900" y="461963"/>
          <p14:tracePt t="56616" x="55563" y="4619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948140-716E-4069-B38C-9C380027E49E}"/>
              </a:ext>
            </a:extLst>
          </p:cNvPr>
          <p:cNvSpPr>
            <a:spLocks noGrp="1"/>
          </p:cNvSpPr>
          <p:nvPr>
            <p:ph type="title"/>
          </p:nvPr>
        </p:nvSpPr>
        <p:spPr/>
        <p:txBody>
          <a:bodyPr/>
          <a:lstStyle/>
          <a:p>
            <a:r>
              <a:rPr kumimoji="1" lang="en-US" altLang="ja-JP" dirty="0"/>
              <a:t>All sky radiance assimilation</a:t>
            </a:r>
            <a:endParaRPr kumimoji="1" lang="ja-JP" altLang="en-US" dirty="0"/>
          </a:p>
        </p:txBody>
      </p:sp>
      <p:sp>
        <p:nvSpPr>
          <p:cNvPr id="3" name="コンテンツ プレースホルダー 2">
            <a:extLst>
              <a:ext uri="{FF2B5EF4-FFF2-40B4-BE49-F238E27FC236}">
                <a16:creationId xmlns:a16="http://schemas.microsoft.com/office/drawing/2014/main" id="{D439641A-09B0-4B64-9BEB-29344D289E4E}"/>
              </a:ext>
            </a:extLst>
          </p:cNvPr>
          <p:cNvSpPr>
            <a:spLocks noGrp="1"/>
          </p:cNvSpPr>
          <p:nvPr>
            <p:ph idx="1"/>
          </p:nvPr>
        </p:nvSpPr>
        <p:spPr/>
        <p:txBody>
          <a:bodyPr/>
          <a:lstStyle/>
          <a:p>
            <a:r>
              <a:rPr lang="en-US" altLang="ja-JP" sz="2400" dirty="0"/>
              <a:t>Although computing cloud and precipitation droplets effect is very difficult, the advanced NWP center had started using the radiance data not only over the clear but cloudy and rainy regions. JMA is also using some of the sensors in all sky mode.</a:t>
            </a:r>
            <a:endParaRPr lang="ja-JP" altLang="en-US" sz="2400" dirty="0"/>
          </a:p>
        </p:txBody>
      </p:sp>
      <p:pic>
        <p:nvPicPr>
          <p:cNvPr id="4" name="図 3">
            <a:extLst>
              <a:ext uri="{FF2B5EF4-FFF2-40B4-BE49-F238E27FC236}">
                <a16:creationId xmlns:a16="http://schemas.microsoft.com/office/drawing/2014/main" id="{19BF5684-893A-4E72-95D4-D44161577BDA}"/>
              </a:ext>
            </a:extLst>
          </p:cNvPr>
          <p:cNvPicPr>
            <a:picLocks noChangeAspect="1"/>
          </p:cNvPicPr>
          <p:nvPr/>
        </p:nvPicPr>
        <p:blipFill>
          <a:blip r:embed="rId4">
            <a:extLst>
              <a:ext uri="{28A0092B-C50C-407E-A947-70E740481C1C}">
                <a14:useLocalDpi xmlns:a14="http://schemas.microsoft.com/office/drawing/2010/main" val="0"/>
              </a:ext>
            </a:extLst>
          </a:blip>
          <a:srcRect l="14204" r="9486"/>
          <a:stretch>
            <a:fillRect/>
          </a:stretch>
        </p:blipFill>
        <p:spPr bwMode="auto">
          <a:xfrm>
            <a:off x="42881" y="3111880"/>
            <a:ext cx="4267183" cy="366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2">
            <a:extLst>
              <a:ext uri="{FF2B5EF4-FFF2-40B4-BE49-F238E27FC236}">
                <a16:creationId xmlns:a16="http://schemas.microsoft.com/office/drawing/2014/main" id="{5DCE3F3B-94CC-411A-B8A4-7DF385671802}"/>
              </a:ext>
            </a:extLst>
          </p:cNvPr>
          <p:cNvPicPr>
            <a:picLocks noChangeAspect="1"/>
          </p:cNvPicPr>
          <p:nvPr/>
        </p:nvPicPr>
        <p:blipFill>
          <a:blip r:embed="rId5">
            <a:extLst>
              <a:ext uri="{28A0092B-C50C-407E-A947-70E740481C1C}">
                <a14:useLocalDpi xmlns:a14="http://schemas.microsoft.com/office/drawing/2010/main" val="0"/>
              </a:ext>
            </a:extLst>
          </a:blip>
          <a:srcRect l="14122" r="9377"/>
          <a:stretch>
            <a:fillRect/>
          </a:stretch>
        </p:blipFill>
        <p:spPr bwMode="auto">
          <a:xfrm>
            <a:off x="4754008" y="3111880"/>
            <a:ext cx="4278059" cy="365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6AEF21B7-5FFC-41D5-BE3D-5A842031F133}"/>
              </a:ext>
            </a:extLst>
          </p:cNvPr>
          <p:cNvSpPr txBox="1"/>
          <p:nvPr/>
        </p:nvSpPr>
        <p:spPr>
          <a:xfrm>
            <a:off x="523675" y="2584013"/>
            <a:ext cx="3506153" cy="369332"/>
          </a:xfrm>
          <a:prstGeom prst="rect">
            <a:avLst/>
          </a:prstGeom>
          <a:noFill/>
        </p:spPr>
        <p:txBody>
          <a:bodyPr wrap="none" rtlCol="0">
            <a:spAutoFit/>
          </a:bodyPr>
          <a:lstStyle/>
          <a:p>
            <a:r>
              <a:rPr kumimoji="1" lang="en-US" altLang="ja-JP" dirty="0">
                <a:solidFill>
                  <a:srgbClr val="0000FF"/>
                </a:solidFill>
              </a:rPr>
              <a:t>Clear Sky Radiance Assimilation</a:t>
            </a:r>
            <a:endParaRPr kumimoji="1" lang="ja-JP" altLang="en-US" dirty="0">
              <a:solidFill>
                <a:srgbClr val="0000FF"/>
              </a:solidFill>
            </a:endParaRPr>
          </a:p>
        </p:txBody>
      </p:sp>
      <p:sp>
        <p:nvSpPr>
          <p:cNvPr id="7" name="角丸四角形 7">
            <a:extLst>
              <a:ext uri="{FF2B5EF4-FFF2-40B4-BE49-F238E27FC236}">
                <a16:creationId xmlns:a16="http://schemas.microsoft.com/office/drawing/2014/main" id="{B3AFA569-57E8-4468-9F68-4297A02489D9}"/>
              </a:ext>
            </a:extLst>
          </p:cNvPr>
          <p:cNvSpPr/>
          <p:nvPr/>
        </p:nvSpPr>
        <p:spPr>
          <a:xfrm>
            <a:off x="4644008" y="2903350"/>
            <a:ext cx="4446479" cy="3868257"/>
          </a:xfrm>
          <a:prstGeom prst="roundRect">
            <a:avLst>
              <a:gd name="adj" fmla="val 526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テキスト ボックス 7">
            <a:extLst>
              <a:ext uri="{FF2B5EF4-FFF2-40B4-BE49-F238E27FC236}">
                <a16:creationId xmlns:a16="http://schemas.microsoft.com/office/drawing/2014/main" id="{1E2A50A0-5582-4F15-BE91-532272A51763}"/>
              </a:ext>
            </a:extLst>
          </p:cNvPr>
          <p:cNvSpPr txBox="1"/>
          <p:nvPr/>
        </p:nvSpPr>
        <p:spPr>
          <a:xfrm>
            <a:off x="5261647" y="2586874"/>
            <a:ext cx="3211200" cy="369332"/>
          </a:xfrm>
          <a:prstGeom prst="rect">
            <a:avLst/>
          </a:prstGeom>
          <a:noFill/>
        </p:spPr>
        <p:txBody>
          <a:bodyPr wrap="none" rtlCol="0">
            <a:spAutoFit/>
          </a:bodyPr>
          <a:lstStyle/>
          <a:p>
            <a:r>
              <a:rPr kumimoji="1" lang="en-US" altLang="ja-JP" dirty="0">
                <a:solidFill>
                  <a:srgbClr val="FF0000"/>
                </a:solidFill>
              </a:rPr>
              <a:t>All Sky Radiance Assimilation</a:t>
            </a:r>
            <a:endParaRPr kumimoji="1" lang="ja-JP" altLang="en-US" dirty="0">
              <a:solidFill>
                <a:srgbClr val="FF0000"/>
              </a:solidFill>
            </a:endParaRPr>
          </a:p>
        </p:txBody>
      </p:sp>
      <p:sp>
        <p:nvSpPr>
          <p:cNvPr id="11" name="テキスト ボックス 10">
            <a:extLst>
              <a:ext uri="{FF2B5EF4-FFF2-40B4-BE49-F238E27FC236}">
                <a16:creationId xmlns:a16="http://schemas.microsoft.com/office/drawing/2014/main" id="{C4D72982-A80C-40CA-989A-23B864D82C20}"/>
              </a:ext>
            </a:extLst>
          </p:cNvPr>
          <p:cNvSpPr txBox="1">
            <a:spLocks noChangeArrowheads="1"/>
          </p:cNvSpPr>
          <p:nvPr/>
        </p:nvSpPr>
        <p:spPr bwMode="auto">
          <a:xfrm>
            <a:off x="6368" y="2909320"/>
            <a:ext cx="18717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b="1" dirty="0">
                <a:solidFill>
                  <a:srgbClr val="FF00FF"/>
                </a:solidFill>
              </a:rPr>
              <a:t>Observed radiance</a:t>
            </a:r>
            <a:endParaRPr lang="ja-JP" altLang="en-US" sz="1400" b="1" dirty="0">
              <a:solidFill>
                <a:srgbClr val="FF00FF"/>
              </a:solidFill>
            </a:endParaRPr>
          </a:p>
        </p:txBody>
      </p:sp>
      <p:sp>
        <p:nvSpPr>
          <p:cNvPr id="12" name="テキスト ボックス 11">
            <a:extLst>
              <a:ext uri="{FF2B5EF4-FFF2-40B4-BE49-F238E27FC236}">
                <a16:creationId xmlns:a16="http://schemas.microsoft.com/office/drawing/2014/main" id="{39829E3F-A75A-40E9-9D45-BE03AC031857}"/>
              </a:ext>
            </a:extLst>
          </p:cNvPr>
          <p:cNvSpPr txBox="1">
            <a:spLocks noChangeArrowheads="1"/>
          </p:cNvSpPr>
          <p:nvPr/>
        </p:nvSpPr>
        <p:spPr bwMode="auto">
          <a:xfrm>
            <a:off x="6368" y="4752342"/>
            <a:ext cx="43508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b="1" dirty="0">
                <a:solidFill>
                  <a:srgbClr val="FF00FF"/>
                </a:solidFill>
              </a:rPr>
              <a:t>O-B (Difference of </a:t>
            </a:r>
            <a:r>
              <a:rPr lang="en-US" altLang="ja-JP" sz="1400" b="1" dirty="0" err="1">
                <a:solidFill>
                  <a:srgbClr val="FF00FF"/>
                </a:solidFill>
              </a:rPr>
              <a:t>Obseved</a:t>
            </a:r>
            <a:r>
              <a:rPr lang="en-US" altLang="ja-JP" sz="1400" b="1" dirty="0">
                <a:solidFill>
                  <a:srgbClr val="FF00FF"/>
                </a:solidFill>
              </a:rPr>
              <a:t> and Computed radiance) </a:t>
            </a:r>
            <a:endParaRPr lang="ja-JP" altLang="en-US" sz="1400" b="1" dirty="0">
              <a:solidFill>
                <a:srgbClr val="FF00FF"/>
              </a:solidFill>
            </a:endParaRPr>
          </a:p>
        </p:txBody>
      </p:sp>
      <p:sp>
        <p:nvSpPr>
          <p:cNvPr id="13" name="角丸四角形 16">
            <a:extLst>
              <a:ext uri="{FF2B5EF4-FFF2-40B4-BE49-F238E27FC236}">
                <a16:creationId xmlns:a16="http://schemas.microsoft.com/office/drawing/2014/main" id="{47F33917-2DEE-477D-976F-12D196B80874}"/>
              </a:ext>
            </a:extLst>
          </p:cNvPr>
          <p:cNvSpPr/>
          <p:nvPr/>
        </p:nvSpPr>
        <p:spPr>
          <a:xfrm>
            <a:off x="53513" y="2906336"/>
            <a:ext cx="4446479" cy="3865272"/>
          </a:xfrm>
          <a:prstGeom prst="roundRect">
            <a:avLst>
              <a:gd name="adj" fmla="val 5261"/>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テキスト ボックス 13">
            <a:extLst>
              <a:ext uri="{FF2B5EF4-FFF2-40B4-BE49-F238E27FC236}">
                <a16:creationId xmlns:a16="http://schemas.microsoft.com/office/drawing/2014/main" id="{7EF54952-E692-4497-8CB1-D6DBDC442D75}"/>
              </a:ext>
            </a:extLst>
          </p:cNvPr>
          <p:cNvSpPr txBox="1">
            <a:spLocks noChangeArrowheads="1"/>
          </p:cNvSpPr>
          <p:nvPr/>
        </p:nvSpPr>
        <p:spPr bwMode="auto">
          <a:xfrm>
            <a:off x="4653057" y="2909320"/>
            <a:ext cx="18717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b="1" dirty="0">
                <a:solidFill>
                  <a:srgbClr val="FF00FF"/>
                </a:solidFill>
              </a:rPr>
              <a:t>Observed radiance</a:t>
            </a:r>
            <a:endParaRPr lang="ja-JP" altLang="en-US" sz="1400" b="1" dirty="0">
              <a:solidFill>
                <a:srgbClr val="FF00FF"/>
              </a:solidFill>
            </a:endParaRPr>
          </a:p>
        </p:txBody>
      </p:sp>
      <p:sp>
        <p:nvSpPr>
          <p:cNvPr id="15" name="テキスト ボックス 14">
            <a:extLst>
              <a:ext uri="{FF2B5EF4-FFF2-40B4-BE49-F238E27FC236}">
                <a16:creationId xmlns:a16="http://schemas.microsoft.com/office/drawing/2014/main" id="{09D81CA0-4A60-4C6C-8FB9-5C7CB1A0E4A7}"/>
              </a:ext>
            </a:extLst>
          </p:cNvPr>
          <p:cNvSpPr txBox="1">
            <a:spLocks noChangeArrowheads="1"/>
          </p:cNvSpPr>
          <p:nvPr/>
        </p:nvSpPr>
        <p:spPr bwMode="auto">
          <a:xfrm>
            <a:off x="4653057" y="4752342"/>
            <a:ext cx="43508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b="1" dirty="0">
                <a:solidFill>
                  <a:srgbClr val="FF00FF"/>
                </a:solidFill>
              </a:rPr>
              <a:t>O-B (Difference of </a:t>
            </a:r>
            <a:r>
              <a:rPr lang="en-US" altLang="ja-JP" sz="1400" b="1" dirty="0" err="1">
                <a:solidFill>
                  <a:srgbClr val="FF00FF"/>
                </a:solidFill>
              </a:rPr>
              <a:t>Obseved</a:t>
            </a:r>
            <a:r>
              <a:rPr lang="en-US" altLang="ja-JP" sz="1400" b="1" dirty="0">
                <a:solidFill>
                  <a:srgbClr val="FF00FF"/>
                </a:solidFill>
              </a:rPr>
              <a:t> and Computed radiance) </a:t>
            </a:r>
            <a:endParaRPr lang="ja-JP" altLang="en-US" sz="1400" b="1" dirty="0">
              <a:solidFill>
                <a:srgbClr val="FF00FF"/>
              </a:solidFill>
            </a:endParaRPr>
          </a:p>
        </p:txBody>
      </p:sp>
      <p:sp>
        <p:nvSpPr>
          <p:cNvPr id="9" name="スライド番号プレースホルダー 8"/>
          <p:cNvSpPr>
            <a:spLocks noGrp="1"/>
          </p:cNvSpPr>
          <p:nvPr>
            <p:ph type="sldNum" sz="quarter" idx="11"/>
          </p:nvPr>
        </p:nvSpPr>
        <p:spPr/>
        <p:txBody>
          <a:bodyPr/>
          <a:lstStyle/>
          <a:p>
            <a:fld id="{6342A8B7-F5D2-403C-BD2C-82FD804B2FB8}" type="slidenum">
              <a:rPr kumimoji="1" lang="ja-JP" altLang="en-US" smtClean="0"/>
              <a:t>7</a:t>
            </a:fld>
            <a:endParaRPr kumimoji="1" lang="ja-JP" altLang="en-US"/>
          </a:p>
        </p:txBody>
      </p:sp>
      <p:pic>
        <p:nvPicPr>
          <p:cNvPr id="16" name="オーディオ 15">
            <a:hlinkClick r:id="" action="ppaction://media"/>
            <a:extLst>
              <a:ext uri="{FF2B5EF4-FFF2-40B4-BE49-F238E27FC236}">
                <a16:creationId xmlns:a16="http://schemas.microsoft.com/office/drawing/2014/main" id="{C70CF545-A9CA-4F38-AFC3-226D0CB59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3428019"/>
      </p:ext>
    </p:extLst>
  </p:cSld>
  <p:clrMapOvr>
    <a:masterClrMapping/>
  </p:clrMapOvr>
  <mc:AlternateContent xmlns:mc="http://schemas.openxmlformats.org/markup-compatibility/2006" xmlns:p14="http://schemas.microsoft.com/office/powerpoint/2010/main">
    <mc:Choice Requires="p14">
      <p:transition spd="slow" p14:dur="2000" advTm="53462"/>
    </mc:Choice>
    <mc:Fallback xmlns="">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7994" y="645394"/>
            <a:ext cx="4345790" cy="6141912"/>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216" y="648363"/>
            <a:ext cx="4370226" cy="6176448"/>
          </a:xfrm>
          <a:prstGeom prst="rect">
            <a:avLst/>
          </a:prstGeom>
        </p:spPr>
      </p:pic>
      <p:sp>
        <p:nvSpPr>
          <p:cNvPr id="2" name="タイトル 1"/>
          <p:cNvSpPr>
            <a:spLocks noGrp="1"/>
          </p:cNvSpPr>
          <p:nvPr>
            <p:ph type="title"/>
          </p:nvPr>
        </p:nvSpPr>
        <p:spPr>
          <a:xfrm>
            <a:off x="457200" y="53752"/>
            <a:ext cx="8229600" cy="786121"/>
          </a:xfrm>
        </p:spPr>
        <p:txBody>
          <a:bodyPr/>
          <a:lstStyle/>
          <a:p>
            <a:r>
              <a:rPr lang="en-US" altLang="ja-JP" sz="3200" dirty="0"/>
              <a:t>A sample of current assimilated data distribution</a:t>
            </a:r>
            <a:endParaRPr kumimoji="1" lang="ja-JP" altLang="en-US" sz="3200" dirty="0"/>
          </a:p>
        </p:txBody>
      </p:sp>
      <p:sp>
        <p:nvSpPr>
          <p:cNvPr id="55" name="テキスト ボックス 19"/>
          <p:cNvSpPr txBox="1">
            <a:spLocks noChangeArrowheads="1"/>
          </p:cNvSpPr>
          <p:nvPr/>
        </p:nvSpPr>
        <p:spPr bwMode="auto">
          <a:xfrm>
            <a:off x="6797844" y="5191452"/>
            <a:ext cx="2346156" cy="107721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600" b="1" dirty="0">
                <a:solidFill>
                  <a:prstClr val="black"/>
                </a:solidFill>
              </a:rPr>
              <a:t>Color dots show the assimilated obs. on JMA Global DA system</a:t>
            </a:r>
            <a:endParaRPr kumimoji="1" lang="en-US" altLang="ja-JP" sz="1600" b="1" i="0" u="none" strike="noStrike" kern="1200" cap="none" spc="0" normalizeH="0" baseline="0" noProof="0" dirty="0">
              <a:ln>
                <a:noFill/>
              </a:ln>
              <a:solidFill>
                <a:prstClr val="black"/>
              </a:solidFill>
              <a:effectLst/>
              <a:uLnTx/>
              <a:uFillTx/>
            </a:endParaRPr>
          </a:p>
        </p:txBody>
      </p:sp>
      <p:sp>
        <p:nvSpPr>
          <p:cNvPr id="37" name="テキスト ボックス 36"/>
          <p:cNvSpPr txBox="1"/>
          <p:nvPr/>
        </p:nvSpPr>
        <p:spPr>
          <a:xfrm>
            <a:off x="6961476" y="2201703"/>
            <a:ext cx="1693092"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MW Humid. </a:t>
            </a:r>
            <a:r>
              <a:rPr lang="en-US" altLang="ja-JP" sz="1200" b="1" dirty="0">
                <a:solidFill>
                  <a:prstClr val="black"/>
                </a:solidFill>
                <a:latin typeface="Arial" charset="0"/>
              </a:rPr>
              <a:t>Sounder</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9" name="テキスト ボックス 38"/>
          <p:cNvSpPr txBox="1"/>
          <p:nvPr/>
        </p:nvSpPr>
        <p:spPr>
          <a:xfrm>
            <a:off x="526836" y="845358"/>
            <a:ext cx="1545616"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Land Surface Obs.</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0" name="テキスト ボックス 39"/>
          <p:cNvSpPr txBox="1"/>
          <p:nvPr/>
        </p:nvSpPr>
        <p:spPr>
          <a:xfrm>
            <a:off x="2501387" y="845358"/>
            <a:ext cx="1628972"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1200" b="1" dirty="0">
                <a:solidFill>
                  <a:prstClr val="black"/>
                </a:solidFill>
                <a:latin typeface="Arial" charset="0"/>
              </a:rPr>
              <a:t>Ocean surface</a:t>
            </a: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Obs.</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1" name="テキスト ボックス 40"/>
          <p:cNvSpPr txBox="1"/>
          <p:nvPr/>
        </p:nvSpPr>
        <p:spPr>
          <a:xfrm>
            <a:off x="666745" y="2201703"/>
            <a:ext cx="1265796"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1200" b="1" dirty="0">
                <a:solidFill>
                  <a:prstClr val="black"/>
                </a:solidFill>
                <a:latin typeface="Arial" charset="0"/>
              </a:rPr>
              <a:t>Upper Air Obs.</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2" name="テキスト ボックス 41"/>
          <p:cNvSpPr txBox="1"/>
          <p:nvPr/>
        </p:nvSpPr>
        <p:spPr>
          <a:xfrm>
            <a:off x="2459853" y="2201703"/>
            <a:ext cx="1686039"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Upper Air Wind Obs.</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3" name="テキスト ボックス 42"/>
          <p:cNvSpPr txBox="1"/>
          <p:nvPr/>
        </p:nvSpPr>
        <p:spPr>
          <a:xfrm>
            <a:off x="494943" y="3581662"/>
            <a:ext cx="1611340" cy="276999"/>
          </a:xfrm>
          <a:prstGeom prst="rect">
            <a:avLst/>
          </a:prstGeom>
          <a:solidFill>
            <a:srgbClr val="DCE6F2"/>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Aircraft-based Obs.</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4" name="テキスト ボックス 43"/>
          <p:cNvSpPr txBox="1"/>
          <p:nvPr/>
        </p:nvSpPr>
        <p:spPr>
          <a:xfrm>
            <a:off x="7153226" y="3571961"/>
            <a:ext cx="1215397"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err="1">
                <a:ln>
                  <a:noFill/>
                </a:ln>
                <a:solidFill>
                  <a:prstClr val="black"/>
                </a:solidFill>
                <a:effectLst/>
                <a:uLnTx/>
                <a:uFillTx/>
                <a:latin typeface="Arial" charset="0"/>
                <a:ea typeface="ＭＳ Ｐゴシック" pitchFamily="50" charset="-128"/>
                <a:cs typeface="+mn-cs"/>
              </a:rPr>
              <a:t>Scatterometer</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5" name="テキスト ボックス 44"/>
          <p:cNvSpPr txBox="1"/>
          <p:nvPr/>
        </p:nvSpPr>
        <p:spPr>
          <a:xfrm>
            <a:off x="1041575" y="4949814"/>
            <a:ext cx="526106"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AMV</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6" name="テキスト ボックス 45"/>
          <p:cNvSpPr txBox="1"/>
          <p:nvPr/>
        </p:nvSpPr>
        <p:spPr>
          <a:xfrm>
            <a:off x="2888412" y="4938007"/>
            <a:ext cx="894797"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GEO CSR</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7" name="テキスト ボックス 46"/>
          <p:cNvSpPr txBox="1"/>
          <p:nvPr/>
        </p:nvSpPr>
        <p:spPr>
          <a:xfrm>
            <a:off x="5235398" y="833551"/>
            <a:ext cx="1127233"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MW Sounder</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8" name="テキスト ボックス 47"/>
          <p:cNvSpPr txBox="1"/>
          <p:nvPr/>
        </p:nvSpPr>
        <p:spPr>
          <a:xfrm>
            <a:off x="7275157" y="833551"/>
            <a:ext cx="1005403"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MW Imager</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49" name="テキスト ボックス 48"/>
          <p:cNvSpPr txBox="1"/>
          <p:nvPr/>
        </p:nvSpPr>
        <p:spPr>
          <a:xfrm>
            <a:off x="4927038" y="2201703"/>
            <a:ext cx="1612749"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MW Temp. Sounder</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0" name="テキスト ボックス 49"/>
          <p:cNvSpPr txBox="1"/>
          <p:nvPr/>
        </p:nvSpPr>
        <p:spPr>
          <a:xfrm>
            <a:off x="5351614" y="4919127"/>
            <a:ext cx="894797"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GNSS RO</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1" name="テキスト ボックス 50"/>
          <p:cNvSpPr txBox="1"/>
          <p:nvPr/>
        </p:nvSpPr>
        <p:spPr>
          <a:xfrm>
            <a:off x="2284081" y="3559457"/>
            <a:ext cx="2103461"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Ground-based GNSS Obs.</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2" name="テキスト ボックス 51"/>
          <p:cNvSpPr txBox="1"/>
          <p:nvPr/>
        </p:nvSpPr>
        <p:spPr>
          <a:xfrm>
            <a:off x="5264086" y="3579041"/>
            <a:ext cx="1007007" cy="276999"/>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1200" b="1" dirty="0">
                <a:solidFill>
                  <a:prstClr val="black"/>
                </a:solidFill>
                <a:latin typeface="Arial" charset="0"/>
              </a:rPr>
              <a:t>IR Sounder</a:t>
            </a:r>
            <a:endPar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5" name="正方形/長方形 4"/>
          <p:cNvSpPr/>
          <p:nvPr/>
        </p:nvSpPr>
        <p:spPr>
          <a:xfrm>
            <a:off x="144000" y="4949814"/>
            <a:ext cx="6653844" cy="15035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4608000" y="789611"/>
            <a:ext cx="4276800" cy="40944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111952" y="6448752"/>
            <a:ext cx="4612160" cy="338554"/>
          </a:xfrm>
          <a:prstGeom prst="rect">
            <a:avLst/>
          </a:prstGeom>
          <a:noFill/>
        </p:spPr>
        <p:txBody>
          <a:bodyPr wrap="none" rtlCol="0">
            <a:spAutoFit/>
          </a:bodyPr>
          <a:lstStyle/>
          <a:p>
            <a:r>
              <a:rPr kumimoji="1" lang="en-US" altLang="ja-JP" sz="1600" b="1" dirty="0">
                <a:solidFill>
                  <a:srgbClr val="FF0000"/>
                </a:solidFill>
              </a:rPr>
              <a:t>Red frames show satellite (space based) obs.</a:t>
            </a:r>
            <a:endParaRPr kumimoji="1" lang="ja-JP" altLang="en-US" sz="1600" b="1" dirty="0">
              <a:solidFill>
                <a:srgbClr val="FF0000"/>
              </a:solidFill>
            </a:endParaRPr>
          </a:p>
        </p:txBody>
      </p:sp>
      <p:sp>
        <p:nvSpPr>
          <p:cNvPr id="3" name="スライド番号プレースホルダー 2"/>
          <p:cNvSpPr>
            <a:spLocks noGrp="1"/>
          </p:cNvSpPr>
          <p:nvPr>
            <p:ph type="sldNum" sz="quarter" idx="11"/>
          </p:nvPr>
        </p:nvSpPr>
        <p:spPr/>
        <p:txBody>
          <a:bodyPr/>
          <a:lstStyle/>
          <a:p>
            <a:fld id="{6342A8B7-F5D2-403C-BD2C-82FD804B2FB8}" type="slidenum">
              <a:rPr kumimoji="1" lang="ja-JP" altLang="en-US" smtClean="0"/>
              <a:t>8</a:t>
            </a:fld>
            <a:endParaRPr kumimoji="1" lang="ja-JP" altLang="en-US"/>
          </a:p>
        </p:txBody>
      </p:sp>
      <p:pic>
        <p:nvPicPr>
          <p:cNvPr id="13" name="オーディオ 12">
            <a:hlinkClick r:id="" action="ppaction://media"/>
            <a:extLst>
              <a:ext uri="{FF2B5EF4-FFF2-40B4-BE49-F238E27FC236}">
                <a16:creationId xmlns:a16="http://schemas.microsoft.com/office/drawing/2014/main" id="{C5D94920-0E03-4901-B5A8-E45FA99CCA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6228957"/>
      </p:ext>
    </p:extLst>
  </p:cSld>
  <p:clrMapOvr>
    <a:masterClrMapping/>
  </p:clrMapOvr>
  <mc:AlternateContent xmlns:mc="http://schemas.openxmlformats.org/markup-compatibility/2006" xmlns:p14="http://schemas.microsoft.com/office/powerpoint/2010/main">
    <mc:Choice Requires="p14">
      <p:transition spd="slow" p14:dur="2000" advTm="98718"/>
    </mc:Choice>
    <mc:Fallback xmlns="">
      <p:transition spd="slow" advTm="98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47" x="222250" y="1784350"/>
          <p14:tracePt t="103" x="209550" y="1784350"/>
          <p14:tracePt t="111" x="196850" y="1784350"/>
          <p14:tracePt t="119" x="171450" y="1784350"/>
          <p14:tracePt t="130" x="133350" y="1778000"/>
          <p14:tracePt t="147" x="63500" y="1778000"/>
          <p14:tracePt t="164" x="12700" y="1771650"/>
          <p14:tracePt t="1657" x="6350" y="2114550"/>
          <p14:tracePt t="1665" x="19050" y="2127250"/>
          <p14:tracePt t="1681" x="25400" y="2133600"/>
          <p14:tracePt t="1715" x="31750" y="2133600"/>
          <p14:tracePt t="1731" x="38100" y="2139950"/>
          <p14:tracePt t="1748" x="63500" y="2146300"/>
          <p14:tracePt t="1765" x="82550" y="2152650"/>
          <p14:tracePt t="1781" x="88900" y="2152650"/>
          <p14:tracePt t="1786" x="88900" y="2159000"/>
          <p14:tracePt t="1798" x="101600" y="2159000"/>
          <p14:tracePt t="1831" x="107950" y="2165350"/>
          <p14:tracePt t="1848" x="127000" y="2165350"/>
          <p14:tracePt t="2072" x="114300" y="2165350"/>
          <p14:tracePt t="2096" x="107950" y="2165350"/>
          <p14:tracePt t="2104" x="101600" y="2165350"/>
          <p14:tracePt t="2120" x="95250" y="2165350"/>
          <p14:tracePt t="2132" x="88900" y="2165350"/>
          <p14:tracePt t="2147" x="82550" y="2165350"/>
          <p14:tracePt t="2164" x="69850" y="2159000"/>
          <p14:tracePt t="2181" x="50800" y="2159000"/>
          <p14:tracePt t="2197" x="31750" y="2152650"/>
          <p14:tracePt t="2214" x="19050" y="2152650"/>
          <p14:tracePt t="2351" x="12700" y="2146300"/>
          <p14:tracePt t="2776" x="12700" y="2139950"/>
          <p14:tracePt t="3448" x="12700" y="2133600"/>
          <p14:tracePt t="3465" x="12700" y="2127250"/>
          <p14:tracePt t="5913" x="12700" y="2120900"/>
          <p14:tracePt t="5948" x="6350" y="2114550"/>
          <p14:tracePt t="5954" x="0" y="2114550"/>
          <p14:tracePt t="5978" x="0" y="2108200"/>
          <p14:tracePt t="6576" x="0" y="2076450"/>
          <p14:tracePt t="6586" x="0" y="2057400"/>
          <p14:tracePt t="6593" x="12700" y="2051050"/>
          <p14:tracePt t="6615" x="19050" y="2032000"/>
          <p14:tracePt t="6631" x="31750" y="2019300"/>
          <p14:tracePt t="6921" x="38100" y="2006600"/>
          <p14:tracePt t="6930" x="50800" y="1993900"/>
          <p14:tracePt t="6937" x="76200" y="1962150"/>
          <p14:tracePt t="6948" x="101600" y="1936750"/>
          <p14:tracePt t="6965" x="165100" y="1847850"/>
          <p14:tracePt t="6981" x="247650" y="1784350"/>
          <p14:tracePt t="6998" x="323850" y="1733550"/>
          <p14:tracePt t="7001" x="361950" y="1714500"/>
          <p14:tracePt t="7016" x="457200" y="1676400"/>
          <p14:tracePt t="7033" x="596900" y="1638300"/>
          <p14:tracePt t="7048" x="755650" y="1625600"/>
          <p14:tracePt t="7065" x="876300" y="1625600"/>
          <p14:tracePt t="7081" x="908050" y="1631950"/>
          <p14:tracePt t="7098" x="914400" y="1638300"/>
          <p14:tracePt t="7115" x="914400" y="1651000"/>
          <p14:tracePt t="7131" x="920750" y="1651000"/>
          <p14:tracePt t="7148" x="927100" y="1657350"/>
          <p14:tracePt t="7165" x="939800" y="1670050"/>
          <p14:tracePt t="7181" x="965200" y="1682750"/>
          <p14:tracePt t="7198" x="1003300" y="1727200"/>
          <p14:tracePt t="7216" x="1060450" y="1765300"/>
          <p14:tracePt t="7231" x="1098550" y="1790700"/>
          <p14:tracePt t="7248" x="1149350" y="1822450"/>
          <p14:tracePt t="7267" x="1168400" y="1828800"/>
          <p14:tracePt t="7281" x="1174750" y="1828800"/>
          <p14:tracePt t="7315" x="1174750" y="1835150"/>
          <p14:tracePt t="7331" x="1193800" y="1847850"/>
          <p14:tracePt t="7348" x="1225550" y="1873250"/>
          <p14:tracePt t="7365" x="1250950" y="1905000"/>
          <p14:tracePt t="7381" x="1276350" y="1930400"/>
          <p14:tracePt t="7398" x="1295400" y="1943100"/>
          <p14:tracePt t="7402" x="1295400" y="1949450"/>
          <p14:tracePt t="7441" x="1301750" y="1949450"/>
          <p14:tracePt t="7522" x="1301750" y="1955800"/>
          <p14:tracePt t="7577" x="1289050" y="1955800"/>
          <p14:tracePt t="7585" x="1276350" y="1955800"/>
          <p14:tracePt t="7598" x="1263650" y="1936750"/>
          <p14:tracePt t="7615" x="1130300" y="1847850"/>
          <p14:tracePt t="7631" x="984250" y="1739900"/>
          <p14:tracePt t="7648" x="869950" y="1657350"/>
          <p14:tracePt t="7665" x="781050" y="1581150"/>
          <p14:tracePt t="7681" x="730250" y="1549400"/>
          <p14:tracePt t="7698" x="711200" y="1511300"/>
          <p14:tracePt t="7715" x="692150" y="1473200"/>
          <p14:tracePt t="7731" x="685800" y="1435100"/>
          <p14:tracePt t="7748" x="679450" y="1384300"/>
          <p14:tracePt t="7765" x="679450" y="1339850"/>
          <p14:tracePt t="7781" x="679450" y="1301750"/>
          <p14:tracePt t="7798" x="698500" y="1263650"/>
          <p14:tracePt t="7801" x="711200" y="1238250"/>
          <p14:tracePt t="7815" x="723900" y="1219200"/>
          <p14:tracePt t="7832" x="800100" y="1123950"/>
          <p14:tracePt t="7847" x="863600" y="1079500"/>
          <p14:tracePt t="7864" x="946150" y="1035050"/>
          <p14:tracePt t="7881" x="1016000" y="1003300"/>
          <p14:tracePt t="7897" x="1092200" y="977900"/>
          <p14:tracePt t="7916" x="1155700" y="971550"/>
          <p14:tracePt t="7931" x="1212850" y="971550"/>
          <p14:tracePt t="7949" x="1282700" y="965200"/>
          <p14:tracePt t="7964" x="1365250" y="990600"/>
          <p14:tracePt t="7981" x="1460500" y="1047750"/>
          <p14:tracePt t="7997" x="1587500" y="1123950"/>
          <p14:tracePt t="8014" x="1720850" y="1219200"/>
          <p14:tracePt t="8015" x="1784350" y="1263650"/>
          <p14:tracePt t="8031" x="1905000" y="1333500"/>
          <p14:tracePt t="8047" x="2000250" y="1390650"/>
          <p14:tracePt t="8064" x="2032000" y="1441450"/>
          <p14:tracePt t="8081" x="2038350" y="1479550"/>
          <p14:tracePt t="8097" x="2019300" y="1568450"/>
          <p14:tracePt t="8114" x="1974850" y="1676400"/>
          <p14:tracePt t="8131" x="1930400" y="1790700"/>
          <p14:tracePt t="8148" x="1898650" y="1860550"/>
          <p14:tracePt t="8164" x="1860550" y="1892300"/>
          <p14:tracePt t="8181" x="1790700" y="1930400"/>
          <p14:tracePt t="8198" x="1670050" y="1962150"/>
          <p14:tracePt t="8215" x="1485900" y="2025650"/>
          <p14:tracePt t="8231" x="1416050" y="2044700"/>
          <p14:tracePt t="8247" x="1384300" y="2051050"/>
          <p14:tracePt t="8264" x="1371600" y="2051050"/>
          <p14:tracePt t="8864" x="1397000" y="2032000"/>
          <p14:tracePt t="8872" x="1441450" y="2000250"/>
          <p14:tracePt t="8884" x="1498600" y="1962150"/>
          <p14:tracePt t="8898" x="1638300" y="1917700"/>
          <p14:tracePt t="8917" x="1809750" y="1854200"/>
          <p14:tracePt t="8919" x="1898650" y="1847850"/>
          <p14:tracePt t="8931" x="2006600" y="1835150"/>
          <p14:tracePt t="8948" x="2235200" y="1797050"/>
          <p14:tracePt t="8964" x="2489200" y="1771650"/>
          <p14:tracePt t="8981" x="2762250" y="1758950"/>
          <p14:tracePt t="8997" x="2984500" y="1758950"/>
          <p14:tracePt t="9015" x="3232150" y="1765300"/>
          <p14:tracePt t="9031" x="3371850" y="1778000"/>
          <p14:tracePt t="9047" x="3473450" y="1809750"/>
          <p14:tracePt t="9064" x="3536950" y="1835150"/>
          <p14:tracePt t="9081" x="3562350" y="1847850"/>
          <p14:tracePt t="9097" x="3600450" y="1866900"/>
          <p14:tracePt t="9114" x="3644900" y="1892300"/>
          <p14:tracePt t="9131" x="3721100" y="1924050"/>
          <p14:tracePt t="9147" x="3797300" y="1955800"/>
          <p14:tracePt t="9164" x="3867150" y="1987550"/>
          <p14:tracePt t="9181" x="3911600" y="2019300"/>
          <p14:tracePt t="9197" x="3937000" y="2038350"/>
          <p14:tracePt t="9215" x="3962400" y="2057400"/>
          <p14:tracePt t="9231" x="3962400" y="2063750"/>
          <p14:tracePt t="9273" x="3962400" y="2070100"/>
          <p14:tracePt t="9287" x="3962400" y="2076450"/>
          <p14:tracePt t="9297" x="3962400" y="2082800"/>
          <p14:tracePt t="9314" x="3949700" y="2101850"/>
          <p14:tracePt t="9347" x="3943350" y="2108200"/>
          <p14:tracePt t="9364" x="3911600" y="2114550"/>
          <p14:tracePt t="9381" x="3841750" y="2133600"/>
          <p14:tracePt t="9397" x="3714750" y="2139950"/>
          <p14:tracePt t="9415" x="3479800" y="2127250"/>
          <p14:tracePt t="9431" x="3333750" y="2063750"/>
          <p14:tracePt t="9448" x="3200400" y="1987550"/>
          <p14:tracePt t="9464" x="3054350" y="1905000"/>
          <p14:tracePt t="9481" x="2927350" y="1822450"/>
          <p14:tracePt t="9497" x="2832100" y="1746250"/>
          <p14:tracePt t="9514" x="2762250" y="1651000"/>
          <p14:tracePt t="9531" x="2698750" y="1549400"/>
          <p14:tracePt t="9547" x="2641600" y="1422400"/>
          <p14:tracePt t="9564" x="2590800" y="1308100"/>
          <p14:tracePt t="9581" x="2546350" y="1231900"/>
          <p14:tracePt t="9597" x="2520950" y="1181100"/>
          <p14:tracePt t="9615" x="2520950" y="1136650"/>
          <p14:tracePt t="9631" x="2520950" y="1085850"/>
          <p14:tracePt t="9647" x="2520950" y="1028700"/>
          <p14:tracePt t="9664" x="2533650" y="996950"/>
          <p14:tracePt t="9681" x="2533650" y="977900"/>
          <p14:tracePt t="9698" x="2546350" y="952500"/>
          <p14:tracePt t="9714" x="2578100" y="933450"/>
          <p14:tracePt t="9731" x="2616200" y="901700"/>
          <p14:tracePt t="9748" x="2660650" y="869950"/>
          <p14:tracePt t="9765" x="2686050" y="850900"/>
          <p14:tracePt t="9781" x="2717800" y="838200"/>
          <p14:tracePt t="9798" x="2743200" y="819150"/>
          <p14:tracePt t="9815" x="2794000" y="806450"/>
          <p14:tracePt t="9831" x="2959100" y="768350"/>
          <p14:tracePt t="9848" x="3086100" y="749300"/>
          <p14:tracePt t="9865" x="3181350" y="742950"/>
          <p14:tracePt t="9881" x="3232150" y="742950"/>
          <p14:tracePt t="9898" x="3263900" y="742950"/>
          <p14:tracePt t="9917" x="3295650" y="742950"/>
          <p14:tracePt t="9931" x="3346450" y="742950"/>
          <p14:tracePt t="9949" x="3409950" y="742950"/>
          <p14:tracePt t="9954" x="3435350" y="742950"/>
          <p14:tracePt t="9965" x="3454400" y="749300"/>
          <p14:tracePt t="9981" x="3479800" y="762000"/>
          <p14:tracePt t="9998" x="3492500" y="762000"/>
          <p14:tracePt t="10001" x="3498850" y="768350"/>
          <p14:tracePt t="10015" x="3524250" y="774700"/>
          <p14:tracePt t="10031" x="3663950" y="812800"/>
          <p14:tracePt t="10047" x="3784600" y="831850"/>
          <p14:tracePt t="10064" x="3905250" y="857250"/>
          <p14:tracePt t="10081" x="3987800" y="889000"/>
          <p14:tracePt t="10098" x="4044950" y="927100"/>
          <p14:tracePt t="10114" x="4064000" y="952500"/>
          <p14:tracePt t="10131" x="4076700" y="984250"/>
          <p14:tracePt t="10147" x="4095750" y="1003300"/>
          <p14:tracePt t="10164" x="4095750" y="1028700"/>
          <p14:tracePt t="10182" x="4114800" y="1073150"/>
          <p14:tracePt t="10199" x="4140200" y="1155700"/>
          <p14:tracePt t="10215" x="4140200" y="1238250"/>
          <p14:tracePt t="10231" x="4140200" y="1333500"/>
          <p14:tracePt t="10247" x="4140200" y="1435100"/>
          <p14:tracePt t="10264" x="4140200" y="1498600"/>
          <p14:tracePt t="10281" x="4146550" y="1536700"/>
          <p14:tracePt t="10297" x="4152900" y="1574800"/>
          <p14:tracePt t="10314" x="4159250" y="1600200"/>
          <p14:tracePt t="10331" x="4159250" y="1638300"/>
          <p14:tracePt t="10347" x="4159250" y="1670050"/>
          <p14:tracePt t="10364" x="4146550" y="1714500"/>
          <p14:tracePt t="10381" x="4127500" y="1765300"/>
          <p14:tracePt t="10398" x="4121150" y="1790700"/>
          <p14:tracePt t="10415" x="4114800" y="1797050"/>
          <p14:tracePt t="10432" x="4108450" y="1816100"/>
          <p14:tracePt t="10448" x="4102100" y="1822450"/>
          <p14:tracePt t="10464" x="4095750" y="1828800"/>
          <p14:tracePt t="10481" x="4095750" y="1835150"/>
          <p14:tracePt t="10498" x="4089400" y="1841500"/>
          <p14:tracePt t="10536" x="4083050" y="1841500"/>
          <p14:tracePt t="10548" x="4076700" y="1854200"/>
          <p14:tracePt t="10565" x="4064000" y="1860550"/>
          <p14:tracePt t="10581" x="4032250" y="1879600"/>
          <p14:tracePt t="10598" x="3956050" y="1930400"/>
          <p14:tracePt t="10616" x="3708400" y="2076450"/>
          <p14:tracePt t="10634" x="3416300" y="2216150"/>
          <p14:tracePt t="10650" x="3060700" y="2349500"/>
          <p14:tracePt t="10665" x="2774950" y="2451100"/>
          <p14:tracePt t="10681" x="2520950" y="2565400"/>
          <p14:tracePt t="10698" x="2292350" y="2679700"/>
          <p14:tracePt t="10715" x="2038350" y="2825750"/>
          <p14:tracePt t="10731" x="1797050" y="2984500"/>
          <p14:tracePt t="10748" x="1631950" y="3111500"/>
          <p14:tracePt t="10765" x="1517650" y="3194050"/>
          <p14:tracePt t="10781" x="1435100" y="3282950"/>
          <p14:tracePt t="10798" x="1352550" y="3378200"/>
          <p14:tracePt t="10801" x="1327150" y="3422650"/>
          <p14:tracePt t="10815" x="1282700" y="3473450"/>
          <p14:tracePt t="10831" x="1257300" y="3505200"/>
          <p14:tracePt t="10848" x="1257300" y="3511550"/>
          <p14:tracePt t="10912" x="1250950" y="3511550"/>
          <p14:tracePt t="10936" x="1250950" y="3505200"/>
          <p14:tracePt t="10948" x="1250950" y="3498850"/>
          <p14:tracePt t="10954" x="1250950" y="3486150"/>
          <p14:tracePt t="10964" x="1257300" y="3473450"/>
          <p14:tracePt t="10981" x="1257300" y="3441700"/>
          <p14:tracePt t="10997" x="1263650" y="3409950"/>
          <p14:tracePt t="11015" x="1276350" y="3384550"/>
          <p14:tracePt t="11031" x="1289050" y="3378200"/>
          <p14:tracePt t="11064" x="1295400" y="3378200"/>
          <p14:tracePt t="11098" x="1320800" y="3378200"/>
          <p14:tracePt t="11114" x="1339850" y="3378200"/>
          <p14:tracePt t="11131" x="1358900" y="3378200"/>
          <p14:tracePt t="11148" x="1365250" y="3378200"/>
          <p14:tracePt t="11164" x="1371600" y="3378200"/>
          <p14:tracePt t="11197" x="1371600" y="3384550"/>
          <p14:tracePt t="11231" x="1365250" y="3397250"/>
          <p14:tracePt t="11248" x="1333500" y="3416300"/>
          <p14:tracePt t="11264" x="1225550" y="3448050"/>
          <p14:tracePt t="11281" x="1098550" y="3460750"/>
          <p14:tracePt t="11298" x="965200" y="3460750"/>
          <p14:tracePt t="11314" x="838200" y="3441700"/>
          <p14:tracePt t="11331" x="742950" y="3416300"/>
          <p14:tracePt t="11347" x="666750" y="3397250"/>
          <p14:tracePt t="11364" x="590550" y="3365500"/>
          <p14:tracePt t="11381" x="482600" y="3321050"/>
          <p14:tracePt t="11397" x="381000" y="3251200"/>
          <p14:tracePt t="11401" x="342900" y="3213100"/>
          <p14:tracePt t="11415" x="254000" y="3117850"/>
          <p14:tracePt t="11431" x="203200" y="3054350"/>
          <p14:tracePt t="11448" x="177800" y="3022600"/>
          <p14:tracePt t="11464" x="171450" y="2997200"/>
          <p14:tracePt t="11481" x="158750" y="2971800"/>
          <p14:tracePt t="11497" x="158750" y="2940050"/>
          <p14:tracePt t="11514" x="152400" y="2851150"/>
          <p14:tracePt t="11531" x="165100" y="2787650"/>
          <p14:tracePt t="11547" x="196850" y="2705100"/>
          <p14:tracePt t="11564" x="241300" y="2654300"/>
          <p14:tracePt t="11581" x="279400" y="2616200"/>
          <p14:tracePt t="11598" x="336550" y="2578100"/>
          <p14:tracePt t="11615" x="444500" y="2495550"/>
          <p14:tracePt t="11631" x="527050" y="2432050"/>
          <p14:tracePt t="11648" x="603250" y="2387600"/>
          <p14:tracePt t="11664" x="647700" y="2362200"/>
          <p14:tracePt t="11681" x="679450" y="2343150"/>
          <p14:tracePt t="11697" x="698500" y="2330450"/>
          <p14:tracePt t="11714" x="711200" y="2330450"/>
          <p14:tracePt t="11731" x="755650" y="2305050"/>
          <p14:tracePt t="11747" x="825500" y="2292350"/>
          <p14:tracePt t="11764" x="920750" y="2266950"/>
          <p14:tracePt t="11781" x="1003300" y="2254250"/>
          <p14:tracePt t="11798" x="1073150" y="2254250"/>
          <p14:tracePt t="11815" x="1162050" y="2260600"/>
          <p14:tracePt t="11831" x="1212850" y="2266950"/>
          <p14:tracePt t="11848" x="1276350" y="2279650"/>
          <p14:tracePt t="11864" x="1333500" y="2305050"/>
          <p14:tracePt t="11881" x="1390650" y="2317750"/>
          <p14:tracePt t="11897" x="1460500" y="2349500"/>
          <p14:tracePt t="11914" x="1549400" y="2393950"/>
          <p14:tracePt t="11931" x="1631950" y="2451100"/>
          <p14:tracePt t="11948" x="1714500" y="2495550"/>
          <p14:tracePt t="11964" x="1778000" y="2533650"/>
          <p14:tracePt t="11981" x="1809750" y="2565400"/>
          <p14:tracePt t="11998" x="1822450" y="2590800"/>
          <p14:tracePt t="12015" x="1847850" y="2641600"/>
          <p14:tracePt t="12031" x="1873250" y="2692400"/>
          <p14:tracePt t="12048" x="1892300" y="2743200"/>
          <p14:tracePt t="12064" x="1917700" y="2825750"/>
          <p14:tracePt t="12081" x="1930400" y="2889250"/>
          <p14:tracePt t="12098" x="1936750" y="2927350"/>
          <p14:tracePt t="12114" x="1943100" y="2952750"/>
          <p14:tracePt t="12131" x="1949450" y="2984500"/>
          <p14:tracePt t="12148" x="1955800" y="2997200"/>
          <p14:tracePt t="12164" x="1955800" y="3016250"/>
          <p14:tracePt t="12181" x="1955800" y="3028950"/>
          <p14:tracePt t="12198" x="1955800" y="3054350"/>
          <p14:tracePt t="12215" x="1949450" y="3073400"/>
          <p14:tracePt t="12235" x="1936750" y="3098800"/>
          <p14:tracePt t="12239" x="1917700" y="3124200"/>
          <p14:tracePt t="12248" x="1905000" y="3143250"/>
          <p14:tracePt t="12265" x="1885950" y="3168650"/>
          <p14:tracePt t="12281" x="1873250" y="3187700"/>
          <p14:tracePt t="12298" x="1866900" y="3200400"/>
          <p14:tracePt t="12315" x="1854200" y="3206750"/>
          <p14:tracePt t="12331" x="1841500" y="3232150"/>
          <p14:tracePt t="12347" x="1803400" y="3257550"/>
          <p14:tracePt t="12364" x="1771650" y="3289300"/>
          <p14:tracePt t="12381" x="1720850" y="3314700"/>
          <p14:tracePt t="12397" x="1663700" y="3352800"/>
          <p14:tracePt t="12415" x="1581150" y="3390900"/>
          <p14:tracePt t="12431" x="1441450" y="3435350"/>
          <p14:tracePt t="12448" x="1276350" y="3448050"/>
          <p14:tracePt t="12464" x="1111250" y="3448050"/>
          <p14:tracePt t="12481" x="996950" y="3454400"/>
          <p14:tracePt t="12497" x="939800" y="3454400"/>
          <p14:tracePt t="12514" x="882650" y="3435350"/>
          <p14:tracePt t="12531" x="806450" y="3409950"/>
          <p14:tracePt t="12548" x="749300" y="3371850"/>
          <p14:tracePt t="12565" x="685800" y="3333750"/>
          <p14:tracePt t="12581" x="666750" y="3308350"/>
          <p14:tracePt t="12598" x="654050" y="3295650"/>
          <p14:tracePt t="12616" x="654050" y="3282950"/>
          <p14:tracePt t="12631" x="666750" y="3263900"/>
          <p14:tracePt t="12648" x="711200" y="3232150"/>
          <p14:tracePt t="12665" x="800100" y="3175000"/>
          <p14:tracePt t="12681" x="984250" y="3105150"/>
          <p14:tracePt t="12699" x="1257300" y="3041650"/>
          <p14:tracePt t="12715" x="1530350" y="3016250"/>
          <p14:tracePt t="12732" x="1809750" y="3009900"/>
          <p14:tracePt t="12748" x="2019300" y="3009900"/>
          <p14:tracePt t="12765" x="2197100" y="3009900"/>
          <p14:tracePt t="12781" x="2336800" y="3016250"/>
          <p14:tracePt t="12798" x="2470150" y="3028950"/>
          <p14:tracePt t="12800" x="2520950" y="3028950"/>
          <p14:tracePt t="12815" x="2635250" y="3028950"/>
          <p14:tracePt t="12831" x="2749550" y="3054350"/>
          <p14:tracePt t="12848" x="2882900" y="3067050"/>
          <p14:tracePt t="12865" x="3035300" y="3086100"/>
          <p14:tracePt t="12885" x="3181350" y="3117850"/>
          <p14:tracePt t="12899" x="3314700" y="3143250"/>
          <p14:tracePt t="12915" x="3441700" y="3162300"/>
          <p14:tracePt t="12932" x="3562350" y="3168650"/>
          <p14:tracePt t="12948" x="3663950" y="3168650"/>
          <p14:tracePt t="12965" x="3714750" y="3168650"/>
          <p14:tracePt t="12981" x="3733800" y="3168650"/>
          <p14:tracePt t="13041" x="3740150" y="3168650"/>
          <p14:tracePt t="13048" x="3746500" y="3168650"/>
          <p14:tracePt t="13056" x="3752850" y="3168650"/>
          <p14:tracePt t="13065" x="3771900" y="3168650"/>
          <p14:tracePt t="13081" x="3784600" y="3168650"/>
          <p14:tracePt t="13098" x="3797300" y="3168650"/>
          <p14:tracePt t="13133" x="3797300" y="3175000"/>
          <p14:tracePt t="13165" x="3797300" y="3187700"/>
          <p14:tracePt t="13181" x="3797300" y="3194050"/>
          <p14:tracePt t="13199" x="3803650" y="3206750"/>
          <p14:tracePt t="13215" x="3803650" y="3213100"/>
          <p14:tracePt t="13231" x="3803650" y="3232150"/>
          <p14:tracePt t="13248" x="3803650" y="3251200"/>
          <p14:tracePt t="13289" x="3803650" y="3257550"/>
          <p14:tracePt t="13305" x="3803650" y="3263900"/>
          <p14:tracePt t="13315" x="3784600" y="3276600"/>
          <p14:tracePt t="13331" x="3765550" y="3289300"/>
          <p14:tracePt t="13348" x="3721100" y="3308350"/>
          <p14:tracePt t="13365" x="3683000" y="3321050"/>
          <p14:tracePt t="13384" x="3651250" y="3327400"/>
          <p14:tracePt t="13398" x="3606800" y="3333750"/>
          <p14:tracePt t="13415" x="3524250" y="3333750"/>
          <p14:tracePt t="13432" x="3403600" y="3333750"/>
          <p14:tracePt t="13449" x="3263900" y="3333750"/>
          <p14:tracePt t="13464" x="3067050" y="3321050"/>
          <p14:tracePt t="13481" x="2978150" y="3302000"/>
          <p14:tracePt t="13498" x="2914650" y="3257550"/>
          <p14:tracePt t="13515" x="2857500" y="3213100"/>
          <p14:tracePt t="13531" x="2794000" y="3168650"/>
          <p14:tracePt t="13548" x="2749550" y="3111500"/>
          <p14:tracePt t="13565" x="2698750" y="3035300"/>
          <p14:tracePt t="13581" x="2654300" y="2908300"/>
          <p14:tracePt t="13598" x="2597150" y="2673350"/>
          <p14:tracePt t="13616" x="2559050" y="2419350"/>
          <p14:tracePt t="13617" x="2546350" y="2330450"/>
          <p14:tracePt t="13633" x="2540000" y="2209800"/>
          <p14:tracePt t="13648" x="2546350" y="2165350"/>
          <p14:tracePt t="13665" x="2565400" y="2133600"/>
          <p14:tracePt t="13681" x="2603500" y="2108200"/>
          <p14:tracePt t="13698" x="2654300" y="2076450"/>
          <p14:tracePt t="13715" x="2711450" y="2038350"/>
          <p14:tracePt t="13731" x="2774950" y="2019300"/>
          <p14:tracePt t="13748" x="2844800" y="2012950"/>
          <p14:tracePt t="13764" x="2940050" y="2012950"/>
          <p14:tracePt t="13781" x="3086100" y="2012950"/>
          <p14:tracePt t="13797" x="3327400" y="2012950"/>
          <p14:tracePt t="13800" x="3479800" y="2012950"/>
          <p14:tracePt t="13815" x="3638550" y="2012950"/>
          <p14:tracePt t="13831" x="4019550" y="2025650"/>
          <p14:tracePt t="13848" x="4146550" y="2057400"/>
          <p14:tracePt t="13864" x="4197350" y="2076450"/>
          <p14:tracePt t="13882" x="4222750" y="2101850"/>
          <p14:tracePt t="13898" x="4248150" y="2171700"/>
          <p14:tracePt t="13914" x="4305300" y="2273300"/>
          <p14:tracePt t="13931" x="4375150" y="2400300"/>
          <p14:tracePt t="13948" x="4445000" y="2520950"/>
          <p14:tracePt t="13964" x="4489450" y="2616200"/>
          <p14:tracePt t="13981" x="4502150" y="2673350"/>
          <p14:tracePt t="13998" x="4514850" y="2724150"/>
          <p14:tracePt t="14015" x="4527550" y="2794000"/>
          <p14:tracePt t="14031" x="4527550" y="2825750"/>
          <p14:tracePt t="14048" x="4533900" y="2844800"/>
          <p14:tracePt t="14064" x="4533900" y="2863850"/>
          <p14:tracePt t="14081" x="4533900" y="2882900"/>
          <p14:tracePt t="14098" x="4521200" y="2901950"/>
          <p14:tracePt t="14115" x="4502150" y="2921000"/>
          <p14:tracePt t="14131" x="4489450" y="2946400"/>
          <p14:tracePt t="14148" x="4470400" y="2959100"/>
          <p14:tracePt t="14165" x="4457700" y="2978150"/>
          <p14:tracePt t="14181" x="4400550" y="2997200"/>
          <p14:tracePt t="14198" x="4311650" y="3048000"/>
          <p14:tracePt t="14216" x="4146550" y="3130550"/>
          <p14:tracePt t="14231" x="4044950" y="3181350"/>
          <p14:tracePt t="14248" x="3956050" y="3219450"/>
          <p14:tracePt t="14265" x="3822700" y="3276600"/>
          <p14:tracePt t="14281" x="3638550" y="3346450"/>
          <p14:tracePt t="14298" x="3429000" y="3378200"/>
          <p14:tracePt t="14315" x="3276600" y="3390900"/>
          <p14:tracePt t="14320" x="3213100" y="3390900"/>
          <p14:tracePt t="14331" x="3155950" y="3378200"/>
          <p14:tracePt t="14350" x="3073400" y="3346450"/>
          <p14:tracePt t="14365" x="2997200" y="3302000"/>
          <p14:tracePt t="14382" x="2914650" y="3263900"/>
          <p14:tracePt t="14398" x="2819400" y="3219450"/>
          <p14:tracePt t="14402" x="2774950" y="3200400"/>
          <p14:tracePt t="14416" x="2705100" y="3162300"/>
          <p14:tracePt t="14431" x="2660650" y="3117850"/>
          <p14:tracePt t="14448" x="2622550" y="3054350"/>
          <p14:tracePt t="14465" x="2590800" y="2952750"/>
          <p14:tracePt t="14481" x="2552700" y="2863850"/>
          <p14:tracePt t="14498" x="2527300" y="2800350"/>
          <p14:tracePt t="14515" x="2514600" y="2749550"/>
          <p14:tracePt t="14531" x="2501900" y="2705100"/>
          <p14:tracePt t="14548" x="2501900" y="2635250"/>
          <p14:tracePt t="14565" x="2514600" y="2540000"/>
          <p14:tracePt t="14582" x="2552700" y="2457450"/>
          <p14:tracePt t="14600" x="2597150" y="2393950"/>
          <p14:tracePt t="14615" x="2609850" y="2387600"/>
          <p14:tracePt t="14631" x="2654300" y="2362200"/>
          <p14:tracePt t="14648" x="2705100" y="2343150"/>
          <p14:tracePt t="14665" x="2794000" y="2305050"/>
          <p14:tracePt t="14681" x="2933700" y="2273300"/>
          <p14:tracePt t="14698" x="3054350" y="2235200"/>
          <p14:tracePt t="14715" x="3175000" y="2235200"/>
          <p14:tracePt t="14731" x="3289300" y="2235200"/>
          <p14:tracePt t="14748" x="3390900" y="2247900"/>
          <p14:tracePt t="14765" x="3492500" y="2273300"/>
          <p14:tracePt t="14781" x="3606800" y="2305050"/>
          <p14:tracePt t="14798" x="3695700" y="2343150"/>
          <p14:tracePt t="14802" x="3733800" y="2355850"/>
          <p14:tracePt t="14816" x="3790950" y="2387600"/>
          <p14:tracePt t="14831" x="3822700" y="2406650"/>
          <p14:tracePt t="14849" x="3860800" y="2451100"/>
          <p14:tracePt t="14865" x="3898900" y="2514600"/>
          <p14:tracePt t="14883" x="3943350" y="2609850"/>
          <p14:tracePt t="14899" x="4006850" y="2736850"/>
          <p14:tracePt t="14915" x="4057650" y="2844800"/>
          <p14:tracePt t="14931" x="4083050" y="2914650"/>
          <p14:tracePt t="14948" x="4083050" y="2952750"/>
          <p14:tracePt t="14965" x="4083050" y="2990850"/>
          <p14:tracePt t="14981" x="4070350" y="3048000"/>
          <p14:tracePt t="14998" x="4044950" y="3117850"/>
          <p14:tracePt t="15001" x="4025900" y="3162300"/>
          <p14:tracePt t="15015" x="3994150" y="3206750"/>
          <p14:tracePt t="15031" x="3924300" y="3314700"/>
          <p14:tracePt t="15048" x="3854450" y="3371850"/>
          <p14:tracePt t="15065" x="3784600" y="3429000"/>
          <p14:tracePt t="15081" x="3708400" y="3479800"/>
          <p14:tracePt t="15097" x="3632200" y="3517900"/>
          <p14:tracePt t="15114" x="3556000" y="3568700"/>
          <p14:tracePt t="15131" x="3498850" y="3587750"/>
          <p14:tracePt t="15147" x="3454400" y="3594100"/>
          <p14:tracePt t="15164" x="3416300" y="3594100"/>
          <p14:tracePt t="15181" x="3352800" y="3587750"/>
          <p14:tracePt t="15197" x="3282950" y="3575050"/>
          <p14:tracePt t="15215" x="3200400" y="3543300"/>
          <p14:tracePt t="15216" x="3155950" y="3530600"/>
          <p14:tracePt t="15231" x="3067050" y="3498850"/>
          <p14:tracePt t="15247" x="2965450" y="3448050"/>
          <p14:tracePt t="15264" x="2889250" y="3384550"/>
          <p14:tracePt t="15281" x="2781300" y="3295650"/>
          <p14:tracePt t="15297" x="2667000" y="3162300"/>
          <p14:tracePt t="15314" x="2546350" y="3003550"/>
          <p14:tracePt t="15331" x="2463800" y="2851150"/>
          <p14:tracePt t="15347" x="2400300" y="2762250"/>
          <p14:tracePt t="15364" x="2374900" y="2654300"/>
          <p14:tracePt t="15381" x="2355850" y="2559050"/>
          <p14:tracePt t="15397" x="2343150" y="2476500"/>
          <p14:tracePt t="15415" x="2336800" y="2400300"/>
          <p14:tracePt t="15431" x="2336800" y="2368550"/>
          <p14:tracePt t="15447" x="2343150" y="2330450"/>
          <p14:tracePt t="15464" x="2368550" y="2298700"/>
          <p14:tracePt t="15481" x="2406650" y="2273300"/>
          <p14:tracePt t="15497" x="2444750" y="2254250"/>
          <p14:tracePt t="15514" x="2546350" y="2222500"/>
          <p14:tracePt t="15531" x="2686050" y="2197100"/>
          <p14:tracePt t="15547" x="2870200" y="2178050"/>
          <p14:tracePt t="15564" x="3130550" y="2178050"/>
          <p14:tracePt t="15581" x="3359150" y="2197100"/>
          <p14:tracePt t="15597" x="3511550" y="2216150"/>
          <p14:tracePt t="15615" x="3644900" y="2247900"/>
          <p14:tracePt t="15631" x="3695700" y="2279650"/>
          <p14:tracePt t="15648" x="3740150" y="2330450"/>
          <p14:tracePt t="15664" x="3816350" y="2451100"/>
          <p14:tracePt t="15681" x="3905250" y="2635250"/>
          <p14:tracePt t="15697" x="3962400" y="2832100"/>
          <p14:tracePt t="15714" x="4000500" y="2990850"/>
          <p14:tracePt t="15731" x="4013200" y="3111500"/>
          <p14:tracePt t="15747" x="4013200" y="3206750"/>
          <p14:tracePt t="15764" x="3994150" y="3289300"/>
          <p14:tracePt t="15781" x="3949700" y="3365500"/>
          <p14:tracePt t="15797" x="3879850" y="3416300"/>
          <p14:tracePt t="15815" x="3708400" y="3524250"/>
          <p14:tracePt t="15831" x="3568700" y="3581400"/>
          <p14:tracePt t="15847" x="3448050" y="3613150"/>
          <p14:tracePt t="15864" x="3346450" y="3632200"/>
          <p14:tracePt t="15884" x="3257550" y="3644900"/>
          <p14:tracePt t="15898" x="3168650" y="3651250"/>
          <p14:tracePt t="15915" x="3098800" y="3651250"/>
          <p14:tracePt t="15931" x="3060700" y="3644900"/>
          <p14:tracePt t="15936" x="3054350" y="3638550"/>
          <p14:tracePt t="15965" x="3028950" y="3600450"/>
          <p14:tracePt t="15981" x="2990850" y="3556000"/>
          <p14:tracePt t="15998" x="2921000" y="3473450"/>
          <p14:tracePt t="16001" x="2882900" y="3441700"/>
          <p14:tracePt t="16015" x="2806700" y="3371850"/>
          <p14:tracePt t="16031" x="2743200" y="3321050"/>
          <p14:tracePt t="16048" x="2705100" y="3282950"/>
          <p14:tracePt t="16065" x="2679700" y="3232150"/>
          <p14:tracePt t="16082" x="2654300" y="3143250"/>
          <p14:tracePt t="16098" x="2628900" y="3035300"/>
          <p14:tracePt t="16115" x="2603500" y="2914650"/>
          <p14:tracePt t="16131" x="2597150" y="2813050"/>
          <p14:tracePt t="16134" x="2590800" y="2768600"/>
          <p14:tracePt t="16147" x="2590800" y="2749550"/>
          <p14:tracePt t="16164" x="2590800" y="2711450"/>
          <p14:tracePt t="16181" x="2590800" y="2673350"/>
          <p14:tracePt t="16197" x="2616200" y="2609850"/>
          <p14:tracePt t="16201" x="2622550" y="2571750"/>
          <p14:tracePt t="16215" x="2654300" y="2508250"/>
          <p14:tracePt t="16231" x="2660650" y="2482850"/>
          <p14:tracePt t="16247" x="2667000" y="2470150"/>
          <p14:tracePt t="16264" x="2673350" y="2470150"/>
          <p14:tracePt t="16305" x="2679700" y="2470150"/>
          <p14:tracePt t="16321" x="2692400" y="2463800"/>
          <p14:tracePt t="16331" x="2698750" y="2463800"/>
          <p14:tracePt t="16348" x="2711450" y="2457450"/>
          <p14:tracePt t="16364" x="2717800" y="2457450"/>
          <p14:tracePt t="16381" x="2730500" y="2457450"/>
          <p14:tracePt t="16398" x="2749550" y="2457450"/>
          <p14:tracePt t="16415" x="2800350" y="2482850"/>
          <p14:tracePt t="16431" x="2819400" y="2476500"/>
          <p14:tracePt t="16448" x="2844800" y="2482850"/>
          <p14:tracePt t="16464" x="2857500" y="2482850"/>
          <p14:tracePt t="16657" x="2851150" y="2495550"/>
          <p14:tracePt t="16664" x="2844800" y="2495550"/>
          <p14:tracePt t="16681" x="2813050" y="2495550"/>
          <p14:tracePt t="16698" x="2800350" y="2495550"/>
          <p14:tracePt t="16810" x="2794000" y="2495550"/>
          <p14:tracePt t="16817" x="2787650" y="2495550"/>
          <p14:tracePt t="16825" x="2781300" y="2495550"/>
          <p14:tracePt t="16884" x="2774950" y="2495550"/>
          <p14:tracePt t="16898" x="2774950" y="2501900"/>
          <p14:tracePt t="17011" x="2774950" y="2508250"/>
          <p14:tracePt t="17017" x="2774950" y="2520950"/>
          <p14:tracePt t="17031" x="2762250" y="2628900"/>
          <p14:tracePt t="17048" x="2717800" y="2819400"/>
          <p14:tracePt t="17065" x="2565400" y="3175000"/>
          <p14:tracePt t="17081" x="2317750" y="3587750"/>
          <p14:tracePt t="17098" x="2006600" y="3930650"/>
          <p14:tracePt t="17115" x="1663700" y="4241800"/>
          <p14:tracePt t="17131" x="1466850" y="4464050"/>
          <p14:tracePt t="17148" x="1422400" y="4546600"/>
          <p14:tracePt t="17165" x="1428750" y="4546600"/>
          <p14:tracePt t="17181" x="1441450" y="4546600"/>
          <p14:tracePt t="17198" x="1454150" y="4546600"/>
          <p14:tracePt t="17215" x="1460500" y="4546600"/>
          <p14:tracePt t="17248" x="1466850" y="4546600"/>
          <p14:tracePt t="17306" x="1473200" y="4546600"/>
          <p14:tracePt t="17312" x="1485900" y="4546600"/>
          <p14:tracePt t="17320" x="1498600" y="4552950"/>
          <p14:tracePt t="17332" x="1504950" y="4559300"/>
          <p14:tracePt t="17348" x="1517650" y="4591050"/>
          <p14:tracePt t="17351" x="1536700" y="4591050"/>
          <p14:tracePt t="17364" x="1536700" y="4603750"/>
          <p14:tracePt t="17381" x="1549400" y="4616450"/>
          <p14:tracePt t="17397" x="1549400" y="4622800"/>
          <p14:tracePt t="17415" x="1568450" y="4641850"/>
          <p14:tracePt t="17431" x="1581150" y="4667250"/>
          <p14:tracePt t="17447" x="1625600" y="4705350"/>
          <p14:tracePt t="17464" x="1670050" y="4743450"/>
          <p14:tracePt t="17481" x="1720850" y="4762500"/>
          <p14:tracePt t="17497" x="1733550" y="4775200"/>
          <p14:tracePt t="17535" x="1733550" y="4781550"/>
          <p14:tracePt t="17591" x="1727200" y="4781550"/>
          <p14:tracePt t="17607" x="1714500" y="4781550"/>
          <p14:tracePt t="17616" x="1701800" y="4781550"/>
          <p14:tracePt t="17623" x="1689100" y="4781550"/>
          <p14:tracePt t="17633" x="1682750" y="4787900"/>
          <p14:tracePt t="17647" x="1612900" y="4813300"/>
          <p14:tracePt t="17664" x="1536700" y="4838700"/>
          <p14:tracePt t="17681" x="1492250" y="4851400"/>
          <p14:tracePt t="17698" x="1435100" y="4864100"/>
          <p14:tracePt t="17714" x="1339850" y="4864100"/>
          <p14:tracePt t="17731" x="1200150" y="4832350"/>
          <p14:tracePt t="17747" x="1060450" y="4775200"/>
          <p14:tracePt t="17764" x="920750" y="4718050"/>
          <p14:tracePt t="17781" x="825500" y="4673600"/>
          <p14:tracePt t="17797" x="755650" y="4641850"/>
          <p14:tracePt t="17815" x="666750" y="4584700"/>
          <p14:tracePt t="17831" x="590550" y="4521200"/>
          <p14:tracePt t="17847" x="508000" y="4419600"/>
          <p14:tracePt t="17864" x="425450" y="4298950"/>
          <p14:tracePt t="17881" x="368300" y="4191000"/>
          <p14:tracePt t="17897" x="355600" y="4127500"/>
          <p14:tracePt t="17915" x="342900" y="4070350"/>
          <p14:tracePt t="17931" x="349250" y="4006850"/>
          <p14:tracePt t="17949" x="387350" y="3892550"/>
          <p14:tracePt t="17951" x="412750" y="3841750"/>
          <p14:tracePt t="17964" x="438150" y="3790950"/>
          <p14:tracePt t="17981" x="488950" y="3740150"/>
          <p14:tracePt t="17997" x="539750" y="3695700"/>
          <p14:tracePt t="18015" x="666750" y="3657600"/>
          <p14:tracePt t="18031" x="812800" y="3644900"/>
          <p14:tracePt t="18047" x="990600" y="3644900"/>
          <p14:tracePt t="18064" x="1174750" y="3644900"/>
          <p14:tracePt t="18081" x="1339850" y="3663950"/>
          <p14:tracePt t="18097" x="1454150" y="3695700"/>
          <p14:tracePt t="18114" x="1549400" y="3740150"/>
          <p14:tracePt t="18131" x="1625600" y="3790950"/>
          <p14:tracePt t="18147" x="1682750" y="3841750"/>
          <p14:tracePt t="18164" x="1771650" y="3924300"/>
          <p14:tracePt t="18181" x="1866900" y="4000500"/>
          <p14:tracePt t="18199" x="1943100" y="4102100"/>
          <p14:tracePt t="18200" x="1974850" y="4146550"/>
          <p14:tracePt t="18215" x="2006600" y="4216400"/>
          <p14:tracePt t="18231" x="2019300" y="4279900"/>
          <p14:tracePt t="18247" x="2025650" y="4337050"/>
          <p14:tracePt t="18264" x="2025650" y="4381500"/>
          <p14:tracePt t="18281" x="2025650" y="4432300"/>
          <p14:tracePt t="18297" x="2012950" y="4502150"/>
          <p14:tracePt t="18315" x="1974850" y="4559300"/>
          <p14:tracePt t="18331" x="1924050" y="4584700"/>
          <p14:tracePt t="18347" x="1898650" y="4603750"/>
          <p14:tracePt t="18364" x="1892300" y="4610100"/>
          <p14:tracePt t="18380" x="1885950" y="4610100"/>
          <p14:tracePt t="18397" x="1879600" y="4610100"/>
          <p14:tracePt t="18414" x="1860550" y="4616450"/>
          <p14:tracePt t="18415" x="1841500" y="4622800"/>
          <p14:tracePt t="18431" x="1797050" y="4648200"/>
          <p14:tracePt t="18448" x="1733550" y="4654550"/>
          <p14:tracePt t="18464" x="1682750" y="4660900"/>
          <p14:tracePt t="18481" x="1651000" y="4667250"/>
          <p14:tracePt t="18497" x="1638300" y="4667250"/>
          <p14:tracePt t="18559" x="1644650" y="4667250"/>
          <p14:tracePt t="18584" x="1651000" y="4667250"/>
          <p14:tracePt t="18600" x="1657350" y="4667250"/>
          <p14:tracePt t="18616" x="1670050" y="4667250"/>
          <p14:tracePt t="18623" x="1682750" y="4667250"/>
          <p14:tracePt t="18634" x="1695450" y="4667250"/>
          <p14:tracePt t="18647" x="1727200" y="4667250"/>
          <p14:tracePt t="18664" x="1803400" y="4667250"/>
          <p14:tracePt t="18681" x="1905000" y="4660900"/>
          <p14:tracePt t="18700" x="2012950" y="4622800"/>
          <p14:tracePt t="18704" x="2063750" y="4603750"/>
          <p14:tracePt t="18715" x="2127250" y="4591050"/>
          <p14:tracePt t="18731" x="2260600" y="4584700"/>
          <p14:tracePt t="18748" x="2438400" y="4584700"/>
          <p14:tracePt t="18765" x="2667000" y="4584700"/>
          <p14:tracePt t="18781" x="2946400" y="4584700"/>
          <p14:tracePt t="18798" x="3149600" y="4603750"/>
          <p14:tracePt t="18816" x="3378200" y="4654550"/>
          <p14:tracePt t="18831" x="3479800" y="4692650"/>
          <p14:tracePt t="18848" x="3581400" y="4730750"/>
          <p14:tracePt t="18865" x="3663950" y="4762500"/>
          <p14:tracePt t="18881" x="3721100" y="4775200"/>
          <p14:tracePt t="18898" x="3746500" y="4781550"/>
          <p14:tracePt t="18979" x="3746500" y="4787900"/>
          <p14:tracePt t="19001" x="3746500" y="4794250"/>
          <p14:tracePt t="19049" x="3740150" y="4800600"/>
          <p14:tracePt t="19057" x="3740150" y="4806950"/>
          <p14:tracePt t="19065" x="3727450" y="4806950"/>
          <p14:tracePt t="19081" x="3714750" y="4813300"/>
          <p14:tracePt t="19098" x="3663950" y="4838700"/>
          <p14:tracePt t="19115" x="3619500" y="4851400"/>
          <p14:tracePt t="19131" x="3562350" y="4851400"/>
          <p14:tracePt t="19148" x="3498850" y="4851400"/>
          <p14:tracePt t="19165" x="3403600" y="4838700"/>
          <p14:tracePt t="19168" x="3340100" y="4826000"/>
          <p14:tracePt t="19181" x="3295650" y="4813300"/>
          <p14:tracePt t="19200" x="3181350" y="4787900"/>
          <p14:tracePt t="19215" x="3136900" y="4781550"/>
          <p14:tracePt t="19231" x="3098800" y="4768850"/>
          <p14:tracePt t="19248" x="3079750" y="4762500"/>
          <p14:tracePt t="19265" x="3041650" y="4743450"/>
          <p14:tracePt t="19281" x="3009900" y="4737100"/>
          <p14:tracePt t="19298" x="2971800" y="4711700"/>
          <p14:tracePt t="19315" x="2940050" y="4686300"/>
          <p14:tracePt t="19331" x="2882900" y="4635500"/>
          <p14:tracePt t="19348" x="2794000" y="4546600"/>
          <p14:tracePt t="19365" x="2698750" y="4438650"/>
          <p14:tracePt t="19385" x="2565400" y="4254500"/>
          <p14:tracePt t="19401" x="2514600" y="4165600"/>
          <p14:tracePt t="19415" x="2501900" y="4133850"/>
          <p14:tracePt t="19431" x="2489200" y="4070350"/>
          <p14:tracePt t="19433" x="2489200" y="4019550"/>
          <p14:tracePt t="19448" x="2489200" y="3917950"/>
          <p14:tracePt t="19464" x="2489200" y="3816350"/>
          <p14:tracePt t="19481" x="2495550" y="3740150"/>
          <p14:tracePt t="19497" x="2514600" y="3695700"/>
          <p14:tracePt t="19514" x="2533650" y="3670300"/>
          <p14:tracePt t="19531" x="2552700" y="3651250"/>
          <p14:tracePt t="19548" x="2571750" y="3632200"/>
          <p14:tracePt t="19565" x="2628900" y="3606800"/>
          <p14:tracePt t="19581" x="2698750" y="3575050"/>
          <p14:tracePt t="19598" x="2736850" y="3562350"/>
          <p14:tracePt t="19616" x="2781300" y="3556000"/>
          <p14:tracePt t="19631" x="2825750" y="3556000"/>
          <p14:tracePt t="19649" x="2940050" y="3549650"/>
          <p14:tracePt t="19665" x="3105150" y="3549650"/>
          <p14:tracePt t="19681" x="3251200" y="3549650"/>
          <p14:tracePt t="19698" x="3359150" y="3549650"/>
          <p14:tracePt t="19715" x="3416300" y="3549650"/>
          <p14:tracePt t="19731" x="3429000" y="3556000"/>
          <p14:tracePt t="19765" x="3435350" y="3556000"/>
          <p14:tracePt t="19781" x="3448050" y="3556000"/>
          <p14:tracePt t="19798" x="3498850" y="3556000"/>
          <p14:tracePt t="19815" x="3581400" y="3587750"/>
          <p14:tracePt t="19831" x="3721100" y="3651250"/>
          <p14:tracePt t="19848" x="3797300" y="3708400"/>
          <p14:tracePt t="19865" x="3873500" y="3765550"/>
          <p14:tracePt t="19882" x="3930650" y="3829050"/>
          <p14:tracePt t="19897" x="3968750" y="3873500"/>
          <p14:tracePt t="19915" x="3987800" y="3898900"/>
          <p14:tracePt t="19931" x="4000500" y="3930650"/>
          <p14:tracePt t="19948" x="4013200" y="3962400"/>
          <p14:tracePt t="19965" x="4013200" y="4013200"/>
          <p14:tracePt t="19982" x="4013200" y="4095750"/>
          <p14:tracePt t="19998" x="3994150" y="4197350"/>
          <p14:tracePt t="20015" x="3994150" y="4267200"/>
          <p14:tracePt t="20031" x="3994150" y="4318000"/>
          <p14:tracePt t="20048" x="3994150" y="4330700"/>
          <p14:tracePt t="20065" x="3994150" y="4337050"/>
          <p14:tracePt t="20081" x="3981450" y="4349750"/>
          <p14:tracePt t="20098" x="3968750" y="4368800"/>
          <p14:tracePt t="20115" x="3968750" y="4387850"/>
          <p14:tracePt t="20135" x="3949700" y="4394200"/>
          <p14:tracePt t="20148" x="3943350" y="4400550"/>
          <p14:tracePt t="20165" x="3917950" y="4413250"/>
          <p14:tracePt t="20181" x="3867150" y="4425950"/>
          <p14:tracePt t="20184" x="3829050" y="4438650"/>
          <p14:tracePt t="20198" x="3784600" y="4457700"/>
          <p14:tracePt t="20201" x="3740150" y="4476750"/>
          <p14:tracePt t="20215" x="3676650" y="4502150"/>
          <p14:tracePt t="20231" x="3517900" y="4565650"/>
          <p14:tracePt t="20248" x="3429000" y="4597400"/>
          <p14:tracePt t="20264" x="3333750" y="4629150"/>
          <p14:tracePt t="20281" x="3232150" y="4654550"/>
          <p14:tracePt t="20298" x="3117850" y="4686300"/>
          <p14:tracePt t="20314" x="3022600" y="4686300"/>
          <p14:tracePt t="20331" x="2965450" y="4686300"/>
          <p14:tracePt t="20348" x="2921000" y="4686300"/>
          <p14:tracePt t="20364" x="2857500" y="4679950"/>
          <p14:tracePt t="20381" x="2781300" y="4641850"/>
          <p14:tracePt t="20398" x="2724150" y="4603750"/>
          <p14:tracePt t="20400" x="2698750" y="4584700"/>
          <p14:tracePt t="20415" x="2667000" y="4559300"/>
          <p14:tracePt t="20416" x="2641600" y="4514850"/>
          <p14:tracePt t="20431" x="2578100" y="4362450"/>
          <p14:tracePt t="20448" x="2514600" y="4222750"/>
          <p14:tracePt t="20464" x="2476500" y="4057650"/>
          <p14:tracePt t="20481" x="2444750" y="3911600"/>
          <p14:tracePt t="20498" x="2444750" y="3797300"/>
          <p14:tracePt t="20514" x="2451100" y="3714750"/>
          <p14:tracePt t="20531" x="2489200" y="3638550"/>
          <p14:tracePt t="20548" x="2552700" y="3568700"/>
          <p14:tracePt t="20564" x="2667000" y="3511550"/>
          <p14:tracePt t="20581" x="2825750" y="3460750"/>
          <p14:tracePt t="20598" x="2984500" y="3441700"/>
          <p14:tracePt t="20600" x="3060700" y="3435350"/>
          <p14:tracePt t="20615" x="3206750" y="3435350"/>
          <p14:tracePt t="20631" x="3308350" y="3448050"/>
          <p14:tracePt t="20648" x="3365500" y="3467100"/>
          <p14:tracePt t="20664" x="3409950" y="3492500"/>
          <p14:tracePt t="20681" x="3454400" y="3536950"/>
          <p14:tracePt t="20698" x="3517900" y="3613150"/>
          <p14:tracePt t="20714" x="3644900" y="3702050"/>
          <p14:tracePt t="20731" x="3771900" y="3829050"/>
          <p14:tracePt t="20748" x="3879850" y="3949700"/>
          <p14:tracePt t="20764" x="3962400" y="4057650"/>
          <p14:tracePt t="20781" x="4000500" y="4165600"/>
          <p14:tracePt t="20797" x="4025900" y="4254500"/>
          <p14:tracePt t="20799" x="4025900" y="4286250"/>
          <p14:tracePt t="20815" x="4025900" y="4349750"/>
          <p14:tracePt t="20831" x="4013200" y="4381500"/>
          <p14:tracePt t="20847" x="4000500" y="4406900"/>
          <p14:tracePt t="20864" x="3975100" y="4425950"/>
          <p14:tracePt t="20881" x="3943350" y="4445000"/>
          <p14:tracePt t="20898" x="3873500" y="4483100"/>
          <p14:tracePt t="20914" x="3765550" y="4540250"/>
          <p14:tracePt t="20931" x="3644900" y="4578350"/>
          <p14:tracePt t="20948" x="3530600" y="4603750"/>
          <p14:tracePt t="20952" x="3486150" y="4603750"/>
          <p14:tracePt t="20964" x="3448050" y="4603750"/>
          <p14:tracePt t="20981" x="3365500" y="4597400"/>
          <p14:tracePt t="20998" x="3302000" y="4572000"/>
          <p14:tracePt t="21000" x="3282950" y="4559300"/>
          <p14:tracePt t="21015" x="3257550" y="4540250"/>
          <p14:tracePt t="21031" x="3251200" y="4540250"/>
          <p14:tracePt t="21047" x="3251200" y="4533900"/>
          <p14:tracePt t="21064" x="3238500" y="4508500"/>
          <p14:tracePt t="21081" x="3206750" y="4406900"/>
          <p14:tracePt t="21098" x="3181350" y="4305300"/>
          <p14:tracePt t="21114" x="3155950" y="4197350"/>
          <p14:tracePt t="21131" x="3149600" y="4159250"/>
          <p14:tracePt t="21148" x="3149600" y="4140200"/>
          <p14:tracePt t="21164" x="3149600" y="4127500"/>
          <p14:tracePt t="21181" x="3149600" y="4114800"/>
          <p14:tracePt t="21197" x="3149600" y="4108450"/>
          <p14:tracePt t="21214" x="3162300" y="4076700"/>
          <p14:tracePt t="21215" x="3168650" y="4070350"/>
          <p14:tracePt t="21230" x="3181350" y="4044950"/>
          <p14:tracePt t="21305" x="3187700" y="4044950"/>
          <p14:tracePt t="21321" x="3194050" y="4044950"/>
          <p14:tracePt t="21343" x="3200400" y="4044950"/>
          <p14:tracePt t="21352" x="3206750" y="4044950"/>
          <p14:tracePt t="27128" x="3200400" y="4044950"/>
          <p14:tracePt t="27343" x="3200400" y="4032250"/>
          <p14:tracePt t="27351" x="3200400" y="4019550"/>
          <p14:tracePt t="27358" x="3200400" y="3987800"/>
          <p14:tracePt t="27367" x="3200400" y="3937000"/>
          <p14:tracePt t="27380" x="3200400" y="3886200"/>
          <p14:tracePt t="27397" x="3194050" y="3790950"/>
          <p14:tracePt t="27414" x="3175000" y="3492500"/>
          <p14:tracePt t="27430" x="3155950" y="2914650"/>
          <p14:tracePt t="27447" x="3079750" y="2184400"/>
          <p14:tracePt t="27464" x="2978150" y="1676400"/>
          <p14:tracePt t="27480" x="2965450" y="1473200"/>
          <p14:tracePt t="27497" x="2965450" y="1346200"/>
          <p14:tracePt t="27514" x="2978150" y="1250950"/>
          <p14:tracePt t="27530" x="2984500" y="1181100"/>
          <p14:tracePt t="27547" x="3003550" y="1136650"/>
          <p14:tracePt t="27565" x="3003550" y="1117600"/>
          <p14:tracePt t="27608" x="3003550" y="1111250"/>
          <p14:tracePt t="27618" x="2997200" y="1111250"/>
          <p14:tracePt t="27631" x="2990850" y="1111250"/>
          <p14:tracePt t="27648" x="2978150" y="1104900"/>
          <p14:tracePt t="27665" x="2959100" y="1098550"/>
          <p14:tracePt t="27681" x="2889250" y="1079500"/>
          <p14:tracePt t="27698" x="2787650" y="1079500"/>
          <p14:tracePt t="27715" x="2679700" y="1085850"/>
          <p14:tracePt t="27731" x="2520950" y="1117600"/>
          <p14:tracePt t="27748" x="2266950" y="1219200"/>
          <p14:tracePt t="27765" x="2089150" y="1308100"/>
          <p14:tracePt t="27781" x="2038350" y="1308100"/>
          <p14:tracePt t="27889" x="2044700" y="1295400"/>
          <p14:tracePt t="27897" x="2063750" y="1295400"/>
          <p14:tracePt t="27914" x="2120900" y="1295400"/>
          <p14:tracePt t="27931" x="2216150" y="1289050"/>
          <p14:tracePt t="27948" x="2286000" y="1295400"/>
          <p14:tracePt t="27951" x="2292350" y="1314450"/>
          <p14:tracePt t="27964" x="2292350" y="1333500"/>
          <p14:tracePt t="27981" x="2235200" y="1416050"/>
          <p14:tracePt t="27997" x="2095500" y="1657350"/>
          <p14:tracePt t="27999" x="1987550" y="1809750"/>
          <p14:tracePt t="28015" x="1816100" y="2133600"/>
          <p14:tracePt t="28031" x="1638300" y="2463800"/>
          <p14:tracePt t="28047" x="1492250" y="2635250"/>
          <p14:tracePt t="28064" x="1397000" y="2686050"/>
          <p14:tracePt t="28081" x="1358900" y="2705100"/>
          <p14:tracePt t="28098" x="1339850" y="2711450"/>
          <p14:tracePt t="28114" x="1333500" y="2717800"/>
          <p14:tracePt t="28185" x="1327150" y="2717800"/>
          <p14:tracePt t="28265" x="1327150" y="2724150"/>
          <p14:tracePt t="28273" x="1327150" y="2730500"/>
          <p14:tracePt t="28281" x="1320800" y="2736850"/>
          <p14:tracePt t="28298" x="1289050" y="2755900"/>
          <p14:tracePt t="28314" x="1270000" y="2774950"/>
          <p14:tracePt t="28332" x="1244600" y="2781300"/>
          <p14:tracePt t="28348" x="1219200" y="2794000"/>
          <p14:tracePt t="28365" x="1187450" y="2794000"/>
          <p14:tracePt t="28381" x="1047750" y="2755900"/>
          <p14:tracePt t="28399" x="647700" y="2533650"/>
          <p14:tracePt t="28416" x="438150" y="2393950"/>
          <p14:tracePt t="28431" x="298450" y="2286000"/>
          <p14:tracePt t="28448" x="209550" y="2159000"/>
          <p14:tracePt t="28465" x="114300" y="1962150"/>
          <p14:tracePt t="28482" x="12700" y="1695450"/>
          <p14:tracePt t="28560" x="12700" y="1054100"/>
          <p14:tracePt t="28571" x="31750" y="1028700"/>
          <p14:tracePt t="28581" x="38100" y="1009650"/>
          <p14:tracePt t="28598" x="57150" y="990600"/>
          <p14:tracePt t="28615" x="63500" y="984250"/>
          <p14:tracePt t="28672" x="76200" y="990600"/>
          <p14:tracePt t="28680" x="107950" y="996950"/>
          <p14:tracePt t="28698" x="196850" y="1022350"/>
          <p14:tracePt t="28714" x="254000" y="1028700"/>
          <p14:tracePt t="28731" x="266700" y="1035050"/>
          <p14:tracePt t="28748" x="273050" y="1035050"/>
          <p14:tracePt t="28764" x="279400" y="1041400"/>
          <p14:tracePt t="28781" x="317500" y="1060450"/>
          <p14:tracePt t="28798" x="393700" y="1104900"/>
          <p14:tracePt t="28815" x="546100" y="1181100"/>
          <p14:tracePt t="28831" x="628650" y="1219200"/>
          <p14:tracePt t="28848" x="666750" y="1238250"/>
          <p14:tracePt t="28864" x="679450" y="1244600"/>
          <p14:tracePt t="28882" x="692150" y="1250950"/>
          <p14:tracePt t="28898" x="711200" y="1282700"/>
          <p14:tracePt t="28918" x="749300" y="1339850"/>
          <p14:tracePt t="28931" x="787400" y="1416050"/>
          <p14:tracePt t="28950" x="831850" y="1485900"/>
          <p14:tracePt t="28954" x="850900" y="1511300"/>
          <p14:tracePt t="28965" x="863600" y="1524000"/>
          <p14:tracePt t="28981" x="876300" y="1530350"/>
          <p14:tracePt t="28984" x="876300" y="1536700"/>
          <p14:tracePt t="29015" x="882650" y="1549400"/>
          <p14:tracePt t="29031" x="882650" y="1562100"/>
          <p14:tracePt t="29048" x="889000" y="1581150"/>
          <p14:tracePt t="29065" x="889000" y="1593850"/>
          <p14:tracePt t="29081" x="889000" y="1600200"/>
          <p14:tracePt t="29168" x="889000" y="1606550"/>
          <p14:tracePt t="29209" x="882650" y="1606550"/>
          <p14:tracePt t="29218" x="882650" y="1612900"/>
          <p14:tracePt t="29228" x="869950" y="1619250"/>
          <p14:tracePt t="29235" x="863600" y="1619250"/>
          <p14:tracePt t="29248" x="819150" y="1619250"/>
          <p14:tracePt t="29264" x="781050" y="1619250"/>
          <p14:tracePt t="29281" x="742950" y="1619250"/>
          <p14:tracePt t="29297" x="704850" y="1606550"/>
          <p14:tracePt t="29314" x="622300" y="1568450"/>
          <p14:tracePt t="29330" x="488950" y="1492250"/>
          <p14:tracePt t="29347" x="330200" y="1403350"/>
          <p14:tracePt t="29364" x="190500" y="1333500"/>
          <p14:tracePt t="29381" x="95250" y="1282700"/>
          <p14:tracePt t="29397" x="76200" y="1263650"/>
          <p14:tracePt t="29415" x="69850" y="1212850"/>
          <p14:tracePt t="29431" x="63500" y="1162050"/>
          <p14:tracePt t="29448" x="63500" y="1123950"/>
          <p14:tracePt t="29464" x="63500" y="1098550"/>
          <p14:tracePt t="29481" x="82550" y="1085850"/>
          <p14:tracePt t="29497" x="139700" y="1066800"/>
          <p14:tracePt t="29514" x="279400" y="1035050"/>
          <p14:tracePt t="29531" x="508000" y="1022350"/>
          <p14:tracePt t="29547" x="781050" y="1028700"/>
          <p14:tracePt t="29564" x="927100" y="1066800"/>
          <p14:tracePt t="29581" x="990600" y="1104900"/>
          <p14:tracePt t="29597" x="1041400" y="1155700"/>
          <p14:tracePt t="29615" x="1092200" y="1295400"/>
          <p14:tracePt t="29631" x="1111250" y="1454150"/>
          <p14:tracePt t="29647" x="1117600" y="1733550"/>
          <p14:tracePt t="29664" x="1054100" y="1949450"/>
          <p14:tracePt t="29681" x="1035050" y="2165350"/>
          <p14:tracePt t="29699" x="1016000" y="2305050"/>
          <p14:tracePt t="29714" x="1016000" y="2400300"/>
          <p14:tracePt t="29731" x="1003300" y="2482850"/>
          <p14:tracePt t="29747" x="984250" y="2552700"/>
          <p14:tracePt t="29764" x="952500" y="2635250"/>
          <p14:tracePt t="29781" x="927100" y="2717800"/>
          <p14:tracePt t="29797" x="908050" y="2755900"/>
          <p14:tracePt t="29815" x="882650" y="2800350"/>
          <p14:tracePt t="29831" x="844550" y="2838450"/>
          <p14:tracePt t="29847" x="793750" y="2895600"/>
          <p14:tracePt t="29864" x="723900" y="2959100"/>
          <p14:tracePt t="29881" x="692150" y="2990850"/>
          <p14:tracePt t="29898" x="692150" y="3003550"/>
          <p14:tracePt t="29929" x="685800" y="3003550"/>
          <p14:tracePt t="29935" x="679450" y="3003550"/>
          <p14:tracePt t="29947" x="666750" y="3003550"/>
          <p14:tracePt t="29964" x="596900" y="2997200"/>
          <p14:tracePt t="29981" x="520700" y="2959100"/>
          <p14:tracePt t="29997" x="444500" y="2895600"/>
          <p14:tracePt t="30015" x="330200" y="2768600"/>
          <p14:tracePt t="30031" x="254000" y="2641600"/>
          <p14:tracePt t="30047" x="215900" y="2546350"/>
          <p14:tracePt t="30064" x="203200" y="2514600"/>
          <p14:tracePt t="30081" x="209550" y="2501900"/>
          <p14:tracePt t="30098" x="234950" y="2489200"/>
          <p14:tracePt t="30114" x="266700" y="2470150"/>
          <p14:tracePt t="30131" x="298450" y="2470150"/>
          <p14:tracePt t="30147" x="336550" y="2470150"/>
          <p14:tracePt t="30164" x="361950" y="2508250"/>
          <p14:tracePt t="30181" x="387350" y="2559050"/>
          <p14:tracePt t="30197" x="393700" y="2616200"/>
          <p14:tracePt t="30214" x="400050" y="2724150"/>
          <p14:tracePt t="30231" x="387350" y="2774950"/>
          <p14:tracePt t="30247" x="387350" y="2800350"/>
          <p14:tracePt t="30264" x="393700" y="2819400"/>
          <p14:tracePt t="30329" x="400050" y="2819400"/>
          <p14:tracePt t="30344" x="406400" y="2819400"/>
          <p14:tracePt t="30352" x="412750" y="2819400"/>
          <p14:tracePt t="30364" x="419100" y="2819400"/>
          <p14:tracePt t="30381" x="444500" y="2825750"/>
          <p14:tracePt t="30398" x="457200" y="2832100"/>
          <p14:tracePt t="30400" x="469900" y="2832100"/>
          <p14:tracePt t="30415" x="488950" y="2832100"/>
          <p14:tracePt t="30431" x="584200" y="2832100"/>
          <p14:tracePt t="30448" x="850900" y="2781300"/>
          <p14:tracePt t="30464" x="1098550" y="2667000"/>
          <p14:tracePt t="30481" x="1314450" y="2546350"/>
          <p14:tracePt t="30498" x="1479550" y="2457450"/>
          <p14:tracePt t="30514" x="1612900" y="2400300"/>
          <p14:tracePt t="30531" x="1758950" y="2349500"/>
          <p14:tracePt t="30548" x="2044700" y="2266950"/>
          <p14:tracePt t="30564" x="2476500" y="2133600"/>
          <p14:tracePt t="30581" x="2959100" y="1987550"/>
          <p14:tracePt t="30598" x="3340100" y="1879600"/>
          <p14:tracePt t="30601" x="3505200" y="1860550"/>
          <p14:tracePt t="30615" x="3708400" y="1847850"/>
          <p14:tracePt t="30631" x="3867150" y="1847850"/>
          <p14:tracePt t="30648" x="3994150" y="1860550"/>
          <p14:tracePt t="30665" x="4127500" y="1911350"/>
          <p14:tracePt t="30681" x="4248150" y="1943100"/>
          <p14:tracePt t="30698" x="4343400" y="1943100"/>
          <p14:tracePt t="30714" x="4387850" y="1943100"/>
          <p14:tracePt t="30731" x="4394200" y="1943100"/>
          <p14:tracePt t="30905" x="4394200" y="1949450"/>
          <p14:tracePt t="30921" x="4387850" y="1955800"/>
          <p14:tracePt t="30931" x="4381500" y="1968500"/>
          <p14:tracePt t="30937" x="4375150" y="1974850"/>
          <p14:tracePt t="30948" x="4368800" y="1974850"/>
          <p14:tracePt t="30964" x="4368800" y="1981200"/>
          <p14:tracePt t="30968" x="4356100" y="1981200"/>
          <p14:tracePt t="30981" x="4356100" y="1987550"/>
          <p14:tracePt t="30984" x="4343400" y="1993900"/>
          <p14:tracePt t="31000" x="4279900" y="2025650"/>
          <p14:tracePt t="31016" x="4159250" y="2076450"/>
          <p14:tracePt t="31031" x="4032250" y="2120900"/>
          <p14:tracePt t="31048" x="3892550" y="2165350"/>
          <p14:tracePt t="31065" x="3765550" y="2171700"/>
          <p14:tracePt t="31081" x="3651250" y="2171700"/>
          <p14:tracePt t="31098" x="3549650" y="2146300"/>
          <p14:tracePt t="31115" x="3454400" y="2133600"/>
          <p14:tracePt t="31132" x="3352800" y="2114550"/>
          <p14:tracePt t="31150" x="3276600" y="2089150"/>
          <p14:tracePt t="31165" x="3200400" y="2051050"/>
          <p14:tracePt t="31181" x="3130550" y="1993900"/>
          <p14:tracePt t="31199" x="3054350" y="1943100"/>
          <p14:tracePt t="31201" x="3022600" y="1917700"/>
          <p14:tracePt t="31215" x="2978150" y="1885950"/>
          <p14:tracePt t="31231" x="2844800" y="1771650"/>
          <p14:tracePt t="31248" x="2774950" y="1670050"/>
          <p14:tracePt t="31265" x="2717800" y="1536700"/>
          <p14:tracePt t="31281" x="2679700" y="1384300"/>
          <p14:tracePt t="31298" x="2667000" y="1250950"/>
          <p14:tracePt t="31315" x="2667000" y="1162050"/>
          <p14:tracePt t="31332" x="2667000" y="1104900"/>
          <p14:tracePt t="31348" x="2679700" y="1073150"/>
          <p14:tracePt t="31365" x="2698750" y="1054100"/>
          <p14:tracePt t="31381" x="2749550" y="1028700"/>
          <p14:tracePt t="31387" x="2806700" y="1009650"/>
          <p14:tracePt t="31400" x="2927350" y="977900"/>
          <p14:tracePt t="31415" x="2990850" y="958850"/>
          <p14:tracePt t="31432" x="3155950" y="958850"/>
          <p14:tracePt t="31448" x="3213100" y="958850"/>
          <p14:tracePt t="31464" x="3232150" y="958850"/>
          <p14:tracePt t="31481" x="3238500" y="958850"/>
          <p14:tracePt t="31498" x="3282950" y="965200"/>
          <p14:tracePt t="31515" x="3371850" y="996950"/>
          <p14:tracePt t="31531" x="3479800" y="1054100"/>
          <p14:tracePt t="31548" x="3606800" y="1123950"/>
          <p14:tracePt t="31565" x="3740150" y="1212850"/>
          <p14:tracePt t="31582" x="3829050" y="1301750"/>
          <p14:tracePt t="31598" x="3867150" y="1358900"/>
          <p14:tracePt t="31602" x="3873500" y="1377950"/>
          <p14:tracePt t="31617" x="3879850" y="1390650"/>
          <p14:tracePt t="31635" x="3879850" y="1409700"/>
          <p14:tracePt t="31649" x="3886200" y="1435100"/>
          <p14:tracePt t="31665" x="3892550" y="1473200"/>
          <p14:tracePt t="31681" x="3892550" y="1524000"/>
          <p14:tracePt t="31698" x="3898900" y="1606550"/>
          <p14:tracePt t="31715" x="3898900" y="1695450"/>
          <p14:tracePt t="31731" x="3898900" y="1771650"/>
          <p14:tracePt t="31748" x="3898900" y="1828800"/>
          <p14:tracePt t="31765" x="3898900" y="1860550"/>
          <p14:tracePt t="31782" x="3879850" y="1905000"/>
          <p14:tracePt t="31798" x="3848100" y="1974850"/>
          <p14:tracePt t="31816" x="3746500" y="2095500"/>
          <p14:tracePt t="31831" x="3683000" y="2178050"/>
          <p14:tracePt t="31849" x="3638550" y="2222500"/>
          <p14:tracePt t="31865" x="3568700" y="2247900"/>
          <p14:tracePt t="31884" x="3492500" y="2254250"/>
          <p14:tracePt t="31898" x="3390900" y="2254250"/>
          <p14:tracePt t="31915" x="3289300" y="2254250"/>
          <p14:tracePt t="31931" x="3206750" y="2247900"/>
          <p14:tracePt t="31948" x="3124200" y="2228850"/>
          <p14:tracePt t="31965" x="3048000" y="2184400"/>
          <p14:tracePt t="31981" x="2971800" y="2133600"/>
          <p14:tracePt t="32000" x="2876550" y="2063750"/>
          <p14:tracePt t="32015" x="2838450" y="2025650"/>
          <p14:tracePt t="32032" x="2825750" y="2000250"/>
          <p14:tracePt t="32048" x="2806700" y="1949450"/>
          <p14:tracePt t="32065" x="2800350" y="1847850"/>
          <p14:tracePt t="32081" x="2794000" y="1739900"/>
          <p14:tracePt t="32098" x="2787650" y="1651000"/>
          <p14:tracePt t="32115" x="2787650" y="1619250"/>
          <p14:tracePt t="32134" x="2787650" y="1606550"/>
          <p14:tracePt t="32138" x="2787650" y="1600200"/>
          <p14:tracePt t="32167" x="2787650" y="1593850"/>
          <p14:tracePt t="32181" x="2800350" y="1593850"/>
          <p14:tracePt t="32197" x="2876550" y="1574800"/>
          <p14:tracePt t="32214" x="3016250" y="1568450"/>
          <p14:tracePt t="32215" x="3092450" y="1568450"/>
          <p14:tracePt t="32231" x="3213100" y="1562100"/>
          <p14:tracePt t="32247" x="3333750" y="1562100"/>
          <p14:tracePt t="32264" x="3435350" y="1568450"/>
          <p14:tracePt t="32281" x="3530600" y="1593850"/>
          <p14:tracePt t="32298" x="3613150" y="1625600"/>
          <p14:tracePt t="32315" x="3689350" y="1663700"/>
          <p14:tracePt t="32332" x="3733800" y="1701800"/>
          <p14:tracePt t="32349" x="3771900" y="1778000"/>
          <p14:tracePt t="32365" x="3797300" y="1892300"/>
          <p14:tracePt t="32382" x="3803650" y="2006600"/>
          <p14:tracePt t="32400" x="3790950" y="2190750"/>
          <p14:tracePt t="32416" x="3733800" y="2279650"/>
          <p14:tracePt t="32431" x="3594100" y="2343150"/>
          <p14:tracePt t="32448" x="3340100" y="2362200"/>
          <p14:tracePt t="32465" x="3016250" y="2362200"/>
          <p14:tracePt t="32481" x="2774950" y="2305050"/>
          <p14:tracePt t="32498" x="2616200" y="2241550"/>
          <p14:tracePt t="32514" x="2520950" y="2184400"/>
          <p14:tracePt t="32531" x="2495550" y="2146300"/>
          <p14:tracePt t="32548" x="2489200" y="2082800"/>
          <p14:tracePt t="32564" x="2482850" y="1981200"/>
          <p14:tracePt t="32581" x="2482850" y="1847850"/>
          <p14:tracePt t="32599" x="2546350" y="1612900"/>
          <p14:tracePt t="32614" x="2590800" y="1530350"/>
          <p14:tracePt t="32631" x="2768600" y="1327150"/>
          <p14:tracePt t="32648" x="2933700" y="1238250"/>
          <p14:tracePt t="32664" x="3079750" y="1193800"/>
          <p14:tracePt t="32681" x="3194050" y="1181100"/>
          <p14:tracePt t="32698" x="3251200" y="1181100"/>
          <p14:tracePt t="32714" x="3302000" y="1212850"/>
          <p14:tracePt t="32731" x="3365500" y="1270000"/>
          <p14:tracePt t="32748" x="3454400" y="1409700"/>
          <p14:tracePt t="32764" x="3562350" y="1625600"/>
          <p14:tracePt t="32781" x="3644900" y="1816100"/>
          <p14:tracePt t="32798" x="3663950" y="1949450"/>
          <p14:tracePt t="32800" x="3663950" y="2000250"/>
          <p14:tracePt t="32815" x="3651250" y="2076450"/>
          <p14:tracePt t="32831" x="3600450" y="2127250"/>
          <p14:tracePt t="32848" x="3556000" y="2139950"/>
          <p14:tracePt t="32864" x="3524250" y="2139950"/>
          <p14:tracePt t="32881" x="3448050" y="2114550"/>
          <p14:tracePt t="32898" x="3321050" y="2051050"/>
          <p14:tracePt t="32915" x="3181350" y="1981200"/>
          <p14:tracePt t="32932" x="3073400" y="1892300"/>
          <p14:tracePt t="32948" x="3028950" y="1822450"/>
          <p14:tracePt t="32954" x="3022600" y="1790700"/>
          <p14:tracePt t="32965" x="3016250" y="1746250"/>
          <p14:tracePt t="32981" x="3035300" y="1612900"/>
          <p14:tracePt t="33000" x="3194050" y="1416050"/>
          <p14:tracePt t="33015" x="3257550" y="1365250"/>
          <p14:tracePt t="33032" x="3448050" y="1301750"/>
          <p14:tracePt t="33048" x="3536950" y="1295400"/>
          <p14:tracePt t="33065" x="3613150" y="1301750"/>
          <p14:tracePt t="33081" x="3683000" y="1339850"/>
          <p14:tracePt t="33098" x="3746500" y="1416050"/>
          <p14:tracePt t="33115" x="3829050" y="1555750"/>
          <p14:tracePt t="33132" x="3911600" y="1778000"/>
          <p14:tracePt t="33138" x="3943350" y="1866900"/>
          <p14:tracePt t="33148" x="3956050" y="1943100"/>
          <p14:tracePt t="33165" x="3975100" y="2057400"/>
          <p14:tracePt t="33181" x="3975100" y="2133600"/>
          <p14:tracePt t="33186" x="3975100" y="2171700"/>
          <p14:tracePt t="33200" x="3956050" y="2228850"/>
          <p14:tracePt t="33215" x="3943350" y="2266950"/>
          <p14:tracePt t="33231" x="3930650" y="2292350"/>
          <p14:tracePt t="33306" x="3917950" y="2292350"/>
          <p14:tracePt t="33322" x="3911600" y="2292350"/>
          <p14:tracePt t="33328" x="3905250" y="2292350"/>
          <p14:tracePt t="33345" x="3898900" y="2286000"/>
          <p14:tracePt t="33351" x="3892550" y="2286000"/>
          <p14:tracePt t="33364" x="3886200" y="2279650"/>
          <p14:tracePt t="33381" x="3867150" y="2260600"/>
          <p14:tracePt t="33397" x="3860800" y="2241550"/>
          <p14:tracePt t="33414" x="3854450" y="2235200"/>
          <p14:tracePt t="33471" x="3848100" y="2235200"/>
          <p14:tracePt t="33649" x="3835400" y="2228850"/>
          <p14:tracePt t="33655" x="3829050" y="2228850"/>
          <p14:tracePt t="33671" x="3822700" y="2228850"/>
          <p14:tracePt t="33681" x="3816350" y="2228850"/>
          <p14:tracePt t="33698" x="3797300" y="2222500"/>
          <p14:tracePt t="33714" x="3797300" y="2216150"/>
          <p14:tracePt t="33731" x="3797300" y="2209800"/>
          <p14:tracePt t="33764" x="3765550" y="2209800"/>
          <p14:tracePt t="33781" x="3714750" y="2209800"/>
          <p14:tracePt t="33798" x="3651250" y="2209800"/>
          <p14:tracePt t="33815" x="3619500" y="2209800"/>
          <p14:tracePt t="33831" x="3568700" y="2235200"/>
          <p14:tracePt t="33848" x="3492500" y="2362200"/>
          <p14:tracePt t="33864" x="3378200" y="2686050"/>
          <p14:tracePt t="33881" x="3333750" y="3041650"/>
          <p14:tracePt t="33898" x="3365500" y="3308350"/>
          <p14:tracePt t="33914" x="3454400" y="3505200"/>
          <p14:tracePt t="33931" x="3517900" y="3670300"/>
          <p14:tracePt t="33948" x="3530600" y="3848100"/>
          <p14:tracePt t="33951" x="3530600" y="3924300"/>
          <p14:tracePt t="33964" x="3511550" y="4000500"/>
          <p14:tracePt t="33981" x="3454400" y="4133850"/>
          <p14:tracePt t="33998" x="3403600" y="4241800"/>
          <p14:tracePt t="33999" x="3384550" y="4279900"/>
          <p14:tracePt t="34014" x="3371850" y="4305300"/>
          <p14:tracePt t="34031" x="3352800" y="4362450"/>
          <p14:tracePt t="34048" x="3346450" y="4394200"/>
          <p14:tracePt t="34064" x="3314700" y="4451350"/>
          <p14:tracePt t="34081" x="3232150" y="4540250"/>
          <p14:tracePt t="34098" x="3086100" y="4622800"/>
          <p14:tracePt t="34114" x="2959100" y="4667250"/>
          <p14:tracePt t="34131" x="2832100" y="4679950"/>
          <p14:tracePt t="34147" x="2686050" y="4686300"/>
          <p14:tracePt t="34164" x="2552700" y="4686300"/>
          <p14:tracePt t="34181" x="2444750" y="4686300"/>
          <p14:tracePt t="34197" x="2387600" y="4673600"/>
          <p14:tracePt t="34215" x="2349500" y="4648200"/>
          <p14:tracePt t="34231" x="2336800" y="4622800"/>
          <p14:tracePt t="34248" x="2286000" y="4533900"/>
          <p14:tracePt t="34264" x="2216150" y="4400550"/>
          <p14:tracePt t="34281" x="2139950" y="4260850"/>
          <p14:tracePt t="34298" x="2032000" y="4064000"/>
          <p14:tracePt t="34314" x="1917700" y="3771900"/>
          <p14:tracePt t="34332" x="1797050" y="3346450"/>
          <p14:tracePt t="34348" x="1657350" y="2971800"/>
          <p14:tracePt t="34364" x="1555750" y="2781300"/>
          <p14:tracePt t="34381" x="1517650" y="2705100"/>
          <p14:tracePt t="34398" x="1511300" y="2686050"/>
          <p14:tracePt t="34400" x="1504950" y="2686050"/>
          <p14:tracePt t="34456" x="1504950" y="2673350"/>
          <p14:tracePt t="34466" x="1498600" y="2673350"/>
          <p14:tracePt t="34471" x="1498600" y="2667000"/>
          <p14:tracePt t="34481" x="1492250" y="2654300"/>
          <p14:tracePt t="34498" x="1485900" y="2641600"/>
          <p14:tracePt t="34515" x="1479550" y="2622550"/>
          <p14:tracePt t="34532" x="1466850" y="2590800"/>
          <p14:tracePt t="34548" x="1447800" y="2571750"/>
          <p14:tracePt t="34565" x="1441450" y="2559050"/>
          <p14:tracePt t="34582" x="1435100" y="2559050"/>
          <p14:tracePt t="34599" x="1409700" y="2559050"/>
          <p14:tracePt t="34616" x="1231900" y="2559050"/>
          <p14:tracePt t="34631" x="1066800" y="2578100"/>
          <p14:tracePt t="34648" x="927100" y="2578100"/>
          <p14:tracePt t="34665" x="831850" y="2578100"/>
          <p14:tracePt t="34681" x="742950" y="2552700"/>
          <p14:tracePt t="34698" x="679450" y="2533650"/>
          <p14:tracePt t="34715" x="628650" y="2527300"/>
          <p14:tracePt t="34732" x="577850" y="2514600"/>
          <p14:tracePt t="34748" x="527050" y="2476500"/>
          <p14:tracePt t="34765" x="457200" y="2387600"/>
          <p14:tracePt t="34782" x="361950" y="2235200"/>
          <p14:tracePt t="34799" x="228600" y="2019300"/>
          <p14:tracePt t="34815" x="203200" y="1993900"/>
          <p14:tracePt t="34820" x="196850" y="1968500"/>
          <p14:tracePt t="34831" x="196850" y="1962150"/>
          <p14:tracePt t="34848" x="196850" y="1955800"/>
          <p14:tracePt t="34864" x="196850" y="1936750"/>
          <p14:tracePt t="34881" x="215900" y="1898650"/>
          <p14:tracePt t="34898" x="241300" y="1866900"/>
          <p14:tracePt t="34914" x="254000" y="1841500"/>
          <p14:tracePt t="34931" x="273050" y="1828800"/>
          <p14:tracePt t="34948" x="285750" y="1816100"/>
          <p14:tracePt t="34952" x="292100" y="1816100"/>
          <p14:tracePt t="34991" x="298450" y="1816100"/>
          <p14:tracePt t="35000" x="304800" y="1809750"/>
          <p14:tracePt t="35015" x="317500" y="1809750"/>
          <p14:tracePt t="35031" x="444500" y="1809750"/>
          <p14:tracePt t="35048" x="622300" y="1835150"/>
          <p14:tracePt t="35064" x="927100" y="1905000"/>
          <p14:tracePt t="35081" x="1320800" y="1943100"/>
          <p14:tracePt t="35098" x="1708150" y="1955800"/>
          <p14:tracePt t="35114" x="1955800" y="1962150"/>
          <p14:tracePt t="35131" x="2070100" y="1962150"/>
          <p14:tracePt t="35148" x="2139950" y="1968500"/>
          <p14:tracePt t="35164" x="2197100" y="1981200"/>
          <p14:tracePt t="35181" x="2241550" y="1993900"/>
          <p14:tracePt t="35198" x="2286000" y="2012950"/>
          <p14:tracePt t="35202" x="2330450" y="2019300"/>
          <p14:tracePt t="35214" x="2374900" y="2025650"/>
          <p14:tracePt t="35231" x="2527300" y="2044700"/>
          <p14:tracePt t="35248" x="2616200" y="2057400"/>
          <p14:tracePt t="35264" x="2673350" y="2070100"/>
          <p14:tracePt t="35281" x="2711450" y="2089150"/>
          <p14:tracePt t="35298" x="2730500" y="2101850"/>
          <p14:tracePt t="35314" x="2736850" y="2108200"/>
          <p14:tracePt t="35332" x="2736850" y="2114550"/>
          <p14:tracePt t="35348" x="2743200" y="2127250"/>
          <p14:tracePt t="35351" x="2743200" y="2133600"/>
          <p14:tracePt t="35364" x="2743200" y="2139950"/>
          <p14:tracePt t="35381" x="2743200" y="2165350"/>
          <p14:tracePt t="35387" x="2743200" y="2178050"/>
          <p14:tracePt t="35400" x="2736850" y="2209800"/>
          <p14:tracePt t="35415" x="2717800" y="2260600"/>
          <p14:tracePt t="35431" x="2686050" y="2305050"/>
          <p14:tracePt t="35448" x="2660650" y="2324100"/>
          <p14:tracePt t="35465" x="2647950" y="2336800"/>
          <p14:tracePt t="35481" x="2603500" y="2355850"/>
          <p14:tracePt t="35498" x="2514600" y="2387600"/>
          <p14:tracePt t="35515" x="2400300" y="2393950"/>
          <p14:tracePt t="35532" x="2266950" y="2406650"/>
          <p14:tracePt t="35548" x="2095500" y="2413000"/>
          <p14:tracePt t="35565" x="1898650" y="2419350"/>
          <p14:tracePt t="35581" x="1657350" y="2419350"/>
          <p14:tracePt t="35585" x="1536700" y="2419350"/>
          <p14:tracePt t="35599" x="1365250" y="2419350"/>
          <p14:tracePt t="35615" x="1295400" y="2413000"/>
          <p14:tracePt t="35631" x="1130300" y="2374900"/>
          <p14:tracePt t="35648" x="1016000" y="2336800"/>
          <p14:tracePt t="35665" x="920750" y="2305050"/>
          <p14:tracePt t="35681" x="844550" y="2279650"/>
          <p14:tracePt t="35698" x="800100" y="2266950"/>
          <p14:tracePt t="35715" x="781050" y="2254250"/>
          <p14:tracePt t="35732" x="774700" y="2247900"/>
          <p14:tracePt t="35748" x="768350" y="2247900"/>
          <p14:tracePt t="35765" x="768350" y="2241550"/>
          <p14:tracePt t="35781" x="762000" y="2241550"/>
          <p14:tracePt t="35784" x="755650" y="2235200"/>
          <p14:tracePt t="35800" x="749300" y="2209800"/>
          <p14:tracePt t="35815" x="730250" y="2203450"/>
          <p14:tracePt t="35831" x="698500" y="2159000"/>
          <p14:tracePt t="35848" x="679450" y="2139950"/>
          <p14:tracePt t="35865" x="673100" y="2133600"/>
          <p14:tracePt t="35881" x="666750" y="2133600"/>
          <p14:tracePt t="35898" x="666750" y="2127250"/>
          <p14:tracePt t="35948" x="666750" y="2120900"/>
          <p14:tracePt t="35955" x="666750" y="2114550"/>
          <p14:tracePt t="35964" x="673100" y="2114550"/>
          <p14:tracePt t="35982" x="679450" y="2108200"/>
          <p14:tracePt t="36000" x="698500" y="2101850"/>
          <p14:tracePt t="36015" x="711200" y="2095500"/>
          <p14:tracePt t="36031" x="755650" y="2089150"/>
          <p14:tracePt t="36048" x="800100" y="2089150"/>
          <p14:tracePt t="36065" x="838200" y="2089150"/>
          <p14:tracePt t="36081" x="863600" y="2089150"/>
          <p14:tracePt t="38850" x="863600" y="2095500"/>
          <p14:tracePt t="38856" x="876300" y="2108200"/>
          <p14:tracePt t="38865" x="908050" y="2184400"/>
          <p14:tracePt t="38882" x="1123950" y="2654300"/>
          <p14:tracePt t="38898" x="1377950" y="3346450"/>
          <p14:tracePt t="38915" x="1600200" y="3905250"/>
          <p14:tracePt t="38932" x="1765300" y="4254500"/>
          <p14:tracePt t="38948" x="1828800" y="4381500"/>
          <p14:tracePt t="38965" x="1854200" y="4432300"/>
          <p14:tracePt t="38982" x="1847850" y="4464050"/>
          <p14:tracePt t="39000" x="1803400" y="4622800"/>
          <p14:tracePt t="39016" x="1784350" y="4692650"/>
          <p14:tracePt t="39032" x="1746250" y="4826000"/>
          <p14:tracePt t="39048" x="1708150" y="4826000"/>
          <p14:tracePt t="39065" x="1651000" y="4699000"/>
          <p14:tracePt t="39082" x="1682750" y="4445000"/>
          <p14:tracePt t="39098" x="1835150" y="4235450"/>
          <p14:tracePt t="39115" x="2000250" y="4057650"/>
          <p14:tracePt t="39132" x="2070100" y="3994150"/>
          <p14:tracePt t="39148" x="2089150" y="3981450"/>
          <p14:tracePt t="39165" x="2095500" y="3962400"/>
          <p14:tracePt t="39182" x="2095500" y="3975100"/>
          <p14:tracePt t="39199" x="2133600" y="4006850"/>
          <p14:tracePt t="39215" x="2139950" y="4006850"/>
          <p14:tracePt t="39231" x="2152650" y="4006850"/>
          <p14:tracePt t="39249" x="2152650" y="4019550"/>
          <p14:tracePt t="39266" x="2146300" y="4025900"/>
          <p14:tracePt t="39282" x="2127250" y="4070350"/>
          <p14:tracePt t="39298" x="2095500" y="4159250"/>
          <p14:tracePt t="39315" x="2070100" y="4241800"/>
          <p14:tracePt t="39332" x="2063750" y="4260850"/>
          <p14:tracePt t="39364" x="2063750" y="4267200"/>
          <p14:tracePt t="39381" x="2032000" y="4375150"/>
          <p14:tracePt t="39398" x="1955800" y="4686300"/>
          <p14:tracePt t="39400" x="1905000" y="4870450"/>
          <p14:tracePt t="39414" x="1835150" y="5035550"/>
          <p14:tracePt t="39431" x="1758950" y="5257800"/>
          <p14:tracePt t="39448" x="1758950" y="5340350"/>
          <p14:tracePt t="39464" x="1771650" y="5378450"/>
          <p14:tracePt t="39481" x="1797050" y="5403850"/>
          <p14:tracePt t="39497" x="1822450" y="5429250"/>
          <p14:tracePt t="39514" x="1847850" y="5454650"/>
          <p14:tracePt t="39531" x="1866900" y="5486400"/>
          <p14:tracePt t="39548" x="1879600" y="5518150"/>
          <p14:tracePt t="39564" x="1885950" y="5543550"/>
          <p14:tracePt t="39581" x="1885950" y="5594350"/>
          <p14:tracePt t="39598" x="1860550" y="5695950"/>
          <p14:tracePt t="39601" x="1828800" y="5746750"/>
          <p14:tracePt t="39614" x="1790700" y="5810250"/>
          <p14:tracePt t="39631" x="1695450" y="5975350"/>
          <p14:tracePt t="39648" x="1663700" y="6026150"/>
          <p14:tracePt t="39664" x="1657350" y="6032500"/>
          <p14:tracePt t="39698" x="1644650" y="6032500"/>
          <p14:tracePt t="39714" x="1625600" y="6032500"/>
          <p14:tracePt t="39731" x="1581150" y="6057900"/>
          <p14:tracePt t="39748" x="1524000" y="6083300"/>
          <p14:tracePt t="39764" x="1485900" y="6096000"/>
          <p14:tracePt t="39781" x="1447800" y="6108700"/>
          <p14:tracePt t="39798" x="1390650" y="6134100"/>
          <p14:tracePt t="39800" x="1352550" y="6153150"/>
          <p14:tracePt t="39815" x="1320800" y="6172200"/>
          <p14:tracePt t="39831" x="1244600" y="6210300"/>
          <p14:tracePt t="39848" x="1206500" y="6216650"/>
          <p14:tracePt t="39864" x="1174750" y="6229350"/>
          <p14:tracePt t="39881" x="1136650" y="6235700"/>
          <p14:tracePt t="39898" x="1085850" y="6235700"/>
          <p14:tracePt t="39914" x="1003300" y="6210300"/>
          <p14:tracePt t="39931" x="901700" y="6172200"/>
          <p14:tracePt t="39948" x="781050" y="6115050"/>
          <p14:tracePt t="39952" x="717550" y="6076950"/>
          <p14:tracePt t="39964" x="654050" y="6045200"/>
          <p14:tracePt t="39982" x="469900" y="5949950"/>
          <p14:tracePt t="39998" x="431800" y="5918200"/>
          <p14:tracePt t="40015" x="374650" y="5880100"/>
          <p14:tracePt t="40031" x="368300" y="5854700"/>
          <p14:tracePt t="40048" x="355600" y="5816600"/>
          <p14:tracePt t="40064" x="323850" y="5708650"/>
          <p14:tracePt t="40081" x="273050" y="5568950"/>
          <p14:tracePt t="40098" x="203200" y="5403850"/>
          <p14:tracePt t="40114" x="158750" y="5270500"/>
          <p14:tracePt t="40131" x="152400" y="5219700"/>
          <p14:tracePt t="40148" x="152400" y="5194300"/>
          <p14:tracePt t="40164" x="158750" y="5162550"/>
          <p14:tracePt t="40181" x="190500" y="5105400"/>
          <p14:tracePt t="40198" x="228600" y="5022850"/>
          <p14:tracePt t="40202" x="247650" y="4991100"/>
          <p14:tracePt t="40215" x="304800" y="4933950"/>
          <p14:tracePt t="40232" x="393700" y="4902200"/>
          <p14:tracePt t="40248" x="558800" y="4883150"/>
          <p14:tracePt t="40264" x="781050" y="4870450"/>
          <p14:tracePt t="40281" x="990600" y="4870450"/>
          <p14:tracePt t="40298" x="1162050" y="4876800"/>
          <p14:tracePt t="40314" x="1270000" y="4895850"/>
          <p14:tracePt t="40331" x="1333500" y="4921250"/>
          <p14:tracePt t="40348" x="1346200" y="4933950"/>
          <p14:tracePt t="40364" x="1365250" y="4978400"/>
          <p14:tracePt t="40381" x="1441450" y="5092700"/>
          <p14:tracePt t="40398" x="1606550" y="5327650"/>
          <p14:tracePt t="40400" x="1695450" y="5480050"/>
          <p14:tracePt t="40415" x="1949450" y="5861050"/>
          <p14:tracePt t="40432" x="2171700" y="6172200"/>
          <p14:tracePt t="40448" x="2298700" y="6407150"/>
          <p14:tracePt t="40465" x="2336800" y="6521450"/>
          <p14:tracePt t="40482" x="2349500" y="6578600"/>
          <p14:tracePt t="40498" x="2349500" y="6597650"/>
          <p14:tracePt t="40515" x="2349500" y="6604000"/>
          <p14:tracePt t="40532" x="2330450" y="6604000"/>
          <p14:tracePt t="40548" x="2260600" y="6578600"/>
          <p14:tracePt t="40565" x="2108200" y="6527800"/>
          <p14:tracePt t="40581" x="2038350" y="6400800"/>
          <p14:tracePt t="40600" x="2101850" y="6216650"/>
          <p14:tracePt t="40615" x="2120900" y="6203950"/>
          <p14:tracePt t="40730" x="2159000" y="6178550"/>
          <p14:tracePt t="40737" x="2197100" y="6165850"/>
          <p14:tracePt t="40748" x="2216150" y="6153150"/>
          <p14:tracePt t="40765" x="2228850" y="6153150"/>
          <p14:tracePt t="40782" x="2241550" y="6178550"/>
          <p14:tracePt t="40784" x="2235200" y="6191250"/>
          <p14:tracePt t="40799" x="2197100" y="6216650"/>
          <p14:tracePt t="40815" x="2159000" y="6223000"/>
          <p14:tracePt t="40832" x="2038350" y="6229350"/>
          <p14:tracePt t="40848" x="1987550" y="6229350"/>
          <p14:tracePt t="40865" x="1949450" y="6229350"/>
          <p14:tracePt t="40882" x="1917700" y="6229350"/>
          <p14:tracePt t="40898" x="1885950" y="6229350"/>
          <p14:tracePt t="40917" x="1841500" y="6210300"/>
          <p14:tracePt t="40933" x="1771650" y="6178550"/>
          <p14:tracePt t="40948" x="1708150" y="6153150"/>
          <p14:tracePt t="40965" x="1644650" y="6121400"/>
          <p14:tracePt t="40982" x="1606550" y="6115050"/>
          <p14:tracePt t="40984" x="1600200" y="6108700"/>
          <p14:tracePt t="40999" x="1568450" y="6096000"/>
          <p14:tracePt t="41015" x="1549400" y="6089650"/>
          <p14:tracePt t="41032" x="1485900" y="6070600"/>
          <p14:tracePt t="41048" x="1441450" y="6051550"/>
          <p14:tracePt t="41065" x="1428750" y="6051550"/>
          <p14:tracePt t="41104" x="1422400" y="6051550"/>
          <p14:tracePt t="41114" x="1416050" y="6051550"/>
          <p14:tracePt t="41133" x="1397000" y="6070600"/>
          <p14:tracePt t="41148" x="1377950" y="6076950"/>
          <p14:tracePt t="41165" x="1371600" y="6083300"/>
          <p14:tracePt t="41181" x="1365250" y="6083300"/>
          <p14:tracePt t="41215" x="1358900" y="6083300"/>
          <p14:tracePt t="41231" x="1301750" y="6083300"/>
          <p14:tracePt t="41248" x="1250950" y="6083300"/>
          <p14:tracePt t="41265" x="1219200" y="6070600"/>
          <p14:tracePt t="41282" x="1181100" y="6045200"/>
          <p14:tracePt t="41298" x="1136650" y="6013450"/>
          <p14:tracePt t="41315" x="1085850" y="5969000"/>
          <p14:tracePt t="41332" x="1047750" y="5930900"/>
          <p14:tracePt t="41348" x="1022350" y="5873750"/>
          <p14:tracePt t="41365" x="996950" y="5784850"/>
          <p14:tracePt t="41368" x="984250" y="5715000"/>
          <p14:tracePt t="41383" x="977900" y="5645150"/>
          <p14:tracePt t="41400" x="958850" y="5467350"/>
          <p14:tracePt t="41415" x="958850" y="5422900"/>
          <p14:tracePt t="41432" x="996950" y="5321300"/>
          <p14:tracePt t="41448" x="1092200" y="5238750"/>
          <p14:tracePt t="41465" x="1231900" y="5130800"/>
          <p14:tracePt t="41482" x="1435100" y="5003800"/>
          <p14:tracePt t="41498" x="1536700" y="4946650"/>
          <p14:tracePt t="41515" x="1695450" y="4908550"/>
          <p14:tracePt t="41532" x="1860550" y="4889500"/>
          <p14:tracePt t="41548" x="2044700" y="4883150"/>
          <p14:tracePt t="41565" x="2266950" y="4883150"/>
          <p14:tracePt t="41570" x="2393950" y="4883150"/>
          <p14:tracePt t="41583" x="2482850" y="4889500"/>
          <p14:tracePt t="41600" x="2622550" y="4914900"/>
          <p14:tracePt t="41616" x="2641600" y="4927600"/>
          <p14:tracePt t="41648" x="2647950" y="4933950"/>
          <p14:tracePt t="41665" x="2679700" y="4946650"/>
          <p14:tracePt t="41682" x="2755900" y="4984750"/>
          <p14:tracePt t="41698" x="2863850" y="5048250"/>
          <p14:tracePt t="41715" x="2952750" y="5092700"/>
          <p14:tracePt t="41732" x="3016250" y="5124450"/>
          <p14:tracePt t="41748" x="3048000" y="5149850"/>
          <p14:tracePt t="41765" x="3086100" y="5168900"/>
          <p14:tracePt t="41782" x="3130550" y="5181600"/>
          <p14:tracePt t="41798" x="3181350" y="5207000"/>
          <p14:tracePt t="41815" x="3213100" y="5213350"/>
          <p14:tracePt t="41820" x="3225800" y="5219700"/>
          <p14:tracePt t="41832" x="3238500" y="5226050"/>
          <p14:tracePt t="41865" x="3244850" y="5232400"/>
          <p14:tracePt t="41882" x="3257550" y="5238750"/>
          <p14:tracePt t="41898" x="3314700" y="5264150"/>
          <p14:tracePt t="41915" x="3429000" y="5314950"/>
          <p14:tracePt t="41932" x="3562350" y="5372100"/>
          <p14:tracePt t="41948" x="3676650" y="5441950"/>
          <p14:tracePt t="41954" x="3721100" y="5467350"/>
          <p14:tracePt t="41965" x="3746500" y="5492750"/>
          <p14:tracePt t="41981" x="3784600" y="5537200"/>
          <p14:tracePt t="42000" x="3816350" y="5594350"/>
          <p14:tracePt t="42015" x="3829050" y="5613400"/>
          <p14:tracePt t="42032" x="3886200" y="5664200"/>
          <p14:tracePt t="42048" x="3949700" y="5708650"/>
          <p14:tracePt t="42066" x="4019550" y="5765800"/>
          <p14:tracePt t="42082" x="4070350" y="5835650"/>
          <p14:tracePt t="42098" x="4095750" y="5886450"/>
          <p14:tracePt t="42115" x="4127500" y="5943600"/>
          <p14:tracePt t="42132" x="4146550" y="5988050"/>
          <p14:tracePt t="42148" x="4159250" y="6013450"/>
          <p14:tracePt t="42164" x="4159250" y="6038850"/>
          <p14:tracePt t="42181" x="4159250" y="6057900"/>
          <p14:tracePt t="42199" x="4159250" y="6115050"/>
          <p14:tracePt t="42215" x="4159250" y="6127750"/>
          <p14:tracePt t="42231" x="4165600" y="6172200"/>
          <p14:tracePt t="42248" x="4171950" y="6191250"/>
          <p14:tracePt t="42265" x="4171950" y="6210300"/>
          <p14:tracePt t="42282" x="4171950" y="6229350"/>
          <p14:tracePt t="42298" x="4165600" y="6254750"/>
          <p14:tracePt t="42315" x="4159250" y="6286500"/>
          <p14:tracePt t="42332" x="4146550" y="6311900"/>
          <p14:tracePt t="42349" x="4114800" y="6356350"/>
          <p14:tracePt t="42364" x="4089400" y="6388100"/>
          <p14:tracePt t="42381" x="4070350" y="6413500"/>
          <p14:tracePt t="42398" x="4070350" y="6419850"/>
          <p14:tracePt t="42439" x="4057650" y="6419850"/>
          <p14:tracePt t="42449" x="4051300" y="6419850"/>
          <p14:tracePt t="42464" x="4006850" y="6432550"/>
          <p14:tracePt t="42481" x="3956050" y="6432550"/>
          <p14:tracePt t="42498" x="3892550" y="6419850"/>
          <p14:tracePt t="42514" x="3822700" y="6375400"/>
          <p14:tracePt t="42531" x="3740150" y="6324600"/>
          <p14:tracePt t="42548" x="3632200" y="6248400"/>
          <p14:tracePt t="42564" x="3511550" y="6184900"/>
          <p14:tracePt t="42581" x="3397250" y="6127750"/>
          <p14:tracePt t="42598" x="3327400" y="6076950"/>
          <p14:tracePt t="42600" x="3302000" y="6051550"/>
          <p14:tracePt t="42614" x="3276600" y="6007100"/>
          <p14:tracePt t="42631" x="3143250" y="5734050"/>
          <p14:tracePt t="42648" x="3041650" y="5524500"/>
          <p14:tracePt t="42664" x="2978150" y="5378450"/>
          <p14:tracePt t="42681" x="2952750" y="5289550"/>
          <p14:tracePt t="42698" x="2946400" y="5213350"/>
          <p14:tracePt t="42714" x="2946400" y="5175250"/>
          <p14:tracePt t="42731" x="2971800" y="5099050"/>
          <p14:tracePt t="42748" x="2997200" y="5048250"/>
          <p14:tracePt t="42764" x="3016250" y="5016500"/>
          <p14:tracePt t="42781" x="3028950" y="5010150"/>
          <p14:tracePt t="42798" x="3067050" y="4997450"/>
          <p14:tracePt t="42815" x="3206750" y="4984750"/>
          <p14:tracePt t="42831" x="3365500" y="4984750"/>
          <p14:tracePt t="42848" x="3517900" y="4984750"/>
          <p14:tracePt t="42864" x="3619500" y="5010150"/>
          <p14:tracePt t="42881" x="3676650" y="5035550"/>
          <p14:tracePt t="42898" x="3689350" y="5041900"/>
          <p14:tracePt t="42914" x="3695700" y="5054600"/>
          <p14:tracePt t="42931" x="3708400" y="5080000"/>
          <p14:tracePt t="42948" x="3727450" y="5118100"/>
          <p14:tracePt t="42951" x="3746500" y="5143500"/>
          <p14:tracePt t="42964" x="3759200" y="5168900"/>
          <p14:tracePt t="42981" x="3790950" y="5232400"/>
          <p14:tracePt t="42998" x="3822700" y="5283200"/>
          <p14:tracePt t="43000" x="3829050" y="5302250"/>
          <p14:tracePt t="43014" x="3829050" y="5314950"/>
          <p14:tracePt t="43031" x="3835400" y="5359400"/>
          <p14:tracePt t="43048" x="3841750" y="5384800"/>
          <p14:tracePt t="43145" x="3841750" y="5391150"/>
          <p14:tracePt t="43162" x="3841750" y="5397500"/>
          <p14:tracePt t="43169" x="3841750" y="5403850"/>
          <p14:tracePt t="43186" x="3841750" y="5422900"/>
          <p14:tracePt t="43199" x="3835400" y="5441950"/>
          <p14:tracePt t="43215" x="3835400" y="5454650"/>
          <p14:tracePt t="43232" x="3835400" y="5499100"/>
          <p14:tracePt t="43248" x="3841750" y="5518150"/>
          <p14:tracePt t="43265" x="3848100" y="5549900"/>
          <p14:tracePt t="43282" x="3848100" y="5581650"/>
          <p14:tracePt t="43298" x="3848100" y="5626100"/>
          <p14:tracePt t="43315" x="3841750" y="5664200"/>
          <p14:tracePt t="43332" x="3829050" y="5702300"/>
          <p14:tracePt t="43348" x="3822700" y="5740400"/>
          <p14:tracePt t="43365" x="3797300" y="5765800"/>
          <p14:tracePt t="43385" x="3695700" y="5835650"/>
          <p14:tracePt t="43400" x="3600450" y="5886450"/>
          <p14:tracePt t="43416" x="3505200" y="5924550"/>
          <p14:tracePt t="43432" x="3429000" y="5937250"/>
          <p14:tracePt t="43448" x="3384550" y="5937250"/>
          <p14:tracePt t="43464" x="3352800" y="5937250"/>
          <p14:tracePt t="43481" x="3327400" y="5930900"/>
          <p14:tracePt t="43498" x="3314700" y="5911850"/>
          <p14:tracePt t="43515" x="3295650" y="5899150"/>
          <p14:tracePt t="43532" x="3276600" y="5880100"/>
          <p14:tracePt t="43548" x="3251200" y="5854700"/>
          <p14:tracePt t="43565" x="3244850" y="5835650"/>
          <p14:tracePt t="43582" x="3238500" y="5810250"/>
          <p14:tracePt t="43601" x="3219450" y="5753100"/>
          <p14:tracePt t="43615" x="3219450" y="5740400"/>
          <p14:tracePt t="43634" x="3206750" y="5721350"/>
          <p14:tracePt t="43664" x="3206750" y="5715000"/>
          <p14:tracePt t="43682" x="3213100" y="5702300"/>
          <p14:tracePt t="43698" x="3219450" y="5695950"/>
          <p14:tracePt t="43715" x="3219450" y="5689600"/>
          <p14:tracePt t="43732" x="3232150" y="5683250"/>
          <p14:tracePt t="43748" x="3238500" y="5676900"/>
          <p14:tracePt t="43841" x="3244850" y="5676900"/>
          <p14:tracePt t="43872" x="3251200" y="5676900"/>
          <p14:tracePt t="43883" x="3251200" y="5683250"/>
          <p14:tracePt t="43899" x="3257550" y="5683250"/>
          <p14:tracePt t="43931" x="3263900" y="5689600"/>
          <p14:tracePt t="50145" x="3295650" y="5683250"/>
          <p14:tracePt t="50152" x="3346450" y="5632450"/>
          <p14:tracePt t="50165" x="3454400" y="5556250"/>
          <p14:tracePt t="50183" x="3848100" y="5302250"/>
          <p14:tracePt t="50185" x="4076700" y="5130800"/>
          <p14:tracePt t="50199" x="4464050" y="4838700"/>
          <p14:tracePt t="50215" x="4686300" y="4686300"/>
          <p14:tracePt t="50232" x="5416550" y="4241800"/>
          <p14:tracePt t="50248" x="5861050" y="3962400"/>
          <p14:tracePt t="50265" x="6223000" y="3733800"/>
          <p14:tracePt t="50282" x="6432550" y="3594100"/>
          <p14:tracePt t="50298" x="6565900" y="3517900"/>
          <p14:tracePt t="50315" x="6667500" y="3441700"/>
          <p14:tracePt t="50332" x="6737350" y="3346450"/>
          <p14:tracePt t="50349" x="6775450" y="3251200"/>
          <p14:tracePt t="50364" x="6762750" y="3168650"/>
          <p14:tracePt t="50382" x="6705600" y="3168650"/>
          <p14:tracePt t="50522" x="6711950" y="3168650"/>
          <p14:tracePt t="50537" x="6724650" y="3187700"/>
          <p14:tracePt t="50544" x="6750050" y="3181350"/>
          <p14:tracePt t="50554" x="6788150" y="3155950"/>
          <p14:tracePt t="50565" x="6826250" y="3117850"/>
          <p14:tracePt t="50572" x="6845300" y="3060700"/>
          <p14:tracePt t="50582" x="6851650" y="3028950"/>
          <p14:tracePt t="50599" x="6858000" y="2965450"/>
          <p14:tracePt t="50615" x="6858000" y="2933700"/>
          <p14:tracePt t="50632" x="6877050" y="2921000"/>
          <p14:tracePt t="50771" x="6864350" y="2921000"/>
          <p14:tracePt t="50777" x="6851650" y="2921000"/>
          <p14:tracePt t="50785" x="6832600" y="2921000"/>
          <p14:tracePt t="50799" x="6826250" y="2921000"/>
          <p14:tracePt t="50817" x="6807200" y="2921000"/>
          <p14:tracePt t="50832" x="6775450" y="2908300"/>
          <p14:tracePt t="50848" x="6731000" y="2882900"/>
          <p14:tracePt t="50865" x="6705600" y="2863850"/>
          <p14:tracePt t="50882" x="6667500" y="2819400"/>
          <p14:tracePt t="50898" x="6584950" y="2673350"/>
          <p14:tracePt t="50915" x="6407150" y="2336800"/>
          <p14:tracePt t="50932" x="6165850" y="1917700"/>
          <p14:tracePt t="50948" x="5956300" y="1587500"/>
          <p14:tracePt t="50965" x="5835650" y="1371600"/>
          <p14:tracePt t="50982" x="5784850" y="1282700"/>
          <p14:tracePt t="50999" x="5778500" y="1193800"/>
          <p14:tracePt t="51015" x="5778500" y="1130300"/>
          <p14:tracePt t="51032" x="5791200" y="1085850"/>
          <p14:tracePt t="51049" x="5797550" y="1079500"/>
          <p14:tracePt t="51065" x="5797550" y="1073150"/>
          <p14:tracePt t="51082" x="5803900" y="1073150"/>
          <p14:tracePt t="51098" x="5810250" y="1073150"/>
          <p14:tracePt t="51115" x="5835650" y="1073150"/>
          <p14:tracePt t="51132" x="5848350" y="1073150"/>
          <p14:tracePt t="51148" x="5861050" y="1073150"/>
          <p14:tracePt t="51182" x="5867400" y="1073150"/>
          <p14:tracePt t="51200" x="5880100" y="1092200"/>
          <p14:tracePt t="51215" x="5886450" y="1111250"/>
          <p14:tracePt t="51232" x="5899150" y="1181100"/>
          <p14:tracePt t="51248" x="5899150" y="1200150"/>
          <p14:tracePt t="51265" x="5899150" y="1219200"/>
          <p14:tracePt t="51282" x="5899150" y="1225550"/>
          <p14:tracePt t="51298" x="5892800" y="1244600"/>
          <p14:tracePt t="51315" x="5873750" y="1257300"/>
          <p14:tracePt t="51332" x="5854700" y="1270000"/>
          <p14:tracePt t="51348" x="5842000" y="1282700"/>
          <p14:tracePt t="51364" x="5803900" y="1308100"/>
          <p14:tracePt t="51381" x="5746750" y="1333500"/>
          <p14:tracePt t="51398" x="5708650" y="1333500"/>
          <p14:tracePt t="51504" x="5708650" y="1327150"/>
          <p14:tracePt t="51519" x="5708650" y="1320800"/>
          <p14:tracePt t="51615" x="5708650" y="1314450"/>
          <p14:tracePt t="51729" x="5708650" y="1327150"/>
          <p14:tracePt t="51735" x="5708650" y="1346200"/>
          <p14:tracePt t="51748" x="5695950" y="1371600"/>
          <p14:tracePt t="51764" x="5721350" y="1479550"/>
          <p14:tracePt t="51781" x="5822950" y="1606550"/>
          <p14:tracePt t="51783" x="5886450" y="1663700"/>
          <p14:tracePt t="51798" x="5981700" y="1727200"/>
          <p14:tracePt t="51815" x="6013450" y="1758950"/>
          <p14:tracePt t="51831" x="6076950" y="1809750"/>
          <p14:tracePt t="51848" x="6102350" y="1841500"/>
          <p14:tracePt t="51864" x="6121400" y="1866900"/>
          <p14:tracePt t="51881" x="6134100" y="1911350"/>
          <p14:tracePt t="51898" x="6153150" y="1987550"/>
          <p14:tracePt t="51914" x="6178550" y="2057400"/>
          <p14:tracePt t="51931" x="6184900" y="2108200"/>
          <p14:tracePt t="51948" x="6172200" y="2146300"/>
          <p14:tracePt t="51951" x="6146800" y="2178050"/>
          <p14:tracePt t="51964" x="6108700" y="2197100"/>
          <p14:tracePt t="51981" x="6032500" y="2241550"/>
          <p14:tracePt t="51998" x="5988050" y="2247900"/>
          <p14:tracePt t="52000" x="5969000" y="2247900"/>
          <p14:tracePt t="52014" x="5918200" y="2216150"/>
          <p14:tracePt t="52031" x="5848350" y="2101850"/>
          <p14:tracePt t="52048" x="5753100" y="1879600"/>
          <p14:tracePt t="52064" x="5683250" y="1600200"/>
          <p14:tracePt t="52081" x="5632450" y="1397000"/>
          <p14:tracePt t="52098" x="5632450" y="1250950"/>
          <p14:tracePt t="52114" x="5638800" y="1174750"/>
          <p14:tracePt t="52131" x="5664200" y="1123950"/>
          <p14:tracePt t="52147" x="5683250" y="1104900"/>
          <p14:tracePt t="52164" x="5695950" y="1098550"/>
          <p14:tracePt t="52181" x="5715000" y="1098550"/>
          <p14:tracePt t="52198" x="5803900" y="1143000"/>
          <p14:tracePt t="52215" x="5943600" y="1257300"/>
          <p14:tracePt t="52231" x="6146800" y="1549400"/>
          <p14:tracePt t="52248" x="6343650" y="1873250"/>
          <p14:tracePt t="52265" x="6502400" y="2235200"/>
          <p14:tracePt t="52281" x="6610350" y="2552700"/>
          <p14:tracePt t="52298" x="6629400" y="2717800"/>
          <p14:tracePt t="52314" x="6597650" y="2832100"/>
          <p14:tracePt t="52332" x="6527800" y="2927350"/>
          <p14:tracePt t="52335" x="6489700" y="2959100"/>
          <p14:tracePt t="52348" x="6438900" y="2984500"/>
          <p14:tracePt t="52364" x="6369050" y="3028950"/>
          <p14:tracePt t="52381" x="6318250" y="3048000"/>
          <p14:tracePt t="52399" x="6203950" y="3048000"/>
          <p14:tracePt t="52415" x="6076950" y="2978150"/>
          <p14:tracePt t="52431" x="5943600" y="2870200"/>
          <p14:tracePt t="52448" x="5822950" y="2686050"/>
          <p14:tracePt t="52464" x="5695950" y="2482850"/>
          <p14:tracePt t="52481" x="5638800" y="2273300"/>
          <p14:tracePt t="52498" x="5638800" y="2076450"/>
          <p14:tracePt t="52514" x="5651500" y="1924050"/>
          <p14:tracePt t="52531" x="5702300" y="1835150"/>
          <p14:tracePt t="52548" x="5740400" y="1778000"/>
          <p14:tracePt t="52565" x="5765800" y="1758950"/>
          <p14:tracePt t="52582" x="5791200" y="1758950"/>
          <p14:tracePt t="52599" x="5829300" y="1771650"/>
          <p14:tracePt t="52602" x="5886450" y="1803400"/>
          <p14:tracePt t="52615" x="5956300" y="1854200"/>
          <p14:tracePt t="52632" x="6286500" y="2209800"/>
          <p14:tracePt t="52648" x="6457950" y="2540000"/>
          <p14:tracePt t="52665" x="6508750" y="2774950"/>
          <p14:tracePt t="52682" x="6502400" y="2914650"/>
          <p14:tracePt t="52698" x="6451600" y="3003550"/>
          <p14:tracePt t="52715" x="6413500" y="3041650"/>
          <p14:tracePt t="52732" x="6369050" y="3067050"/>
          <p14:tracePt t="52748" x="6311900" y="3079750"/>
          <p14:tracePt t="52765" x="6254750" y="3079750"/>
          <p14:tracePt t="52782" x="6197600" y="3067050"/>
          <p14:tracePt t="52785" x="6165850" y="3054350"/>
          <p14:tracePt t="52799" x="6165850" y="3048000"/>
          <p14:tracePt t="52815" x="6146800" y="3009900"/>
          <p14:tracePt t="52832" x="6083300" y="2768600"/>
          <p14:tracePt t="52848" x="6026150" y="2470150"/>
          <p14:tracePt t="52865" x="5981700" y="2216150"/>
          <p14:tracePt t="52882" x="5969000" y="2095500"/>
          <p14:tracePt t="52898" x="5969000" y="2070100"/>
          <p14:tracePt t="52915" x="5969000" y="2051050"/>
          <p14:tracePt t="52932" x="5975350" y="2038350"/>
          <p14:tracePt t="52948" x="5975350" y="2032000"/>
          <p14:tracePt t="52954" x="5988050" y="2012950"/>
          <p14:tracePt t="52965" x="6007100" y="1993900"/>
          <p14:tracePt t="52982" x="6070600" y="1936750"/>
          <p14:tracePt t="53000" x="6159500" y="1898650"/>
          <p14:tracePt t="53015" x="6178550" y="1898650"/>
          <p14:tracePt t="53032" x="6248400" y="1936750"/>
          <p14:tracePt t="53049" x="6324600" y="2044700"/>
          <p14:tracePt t="53065" x="6381750" y="2216150"/>
          <p14:tracePt t="53082" x="6413500" y="2425700"/>
          <p14:tracePt t="53098" x="6438900" y="2578100"/>
          <p14:tracePt t="53115" x="6445250" y="2711450"/>
          <p14:tracePt t="53132" x="6438900" y="2800350"/>
          <p14:tracePt t="53148" x="6400800" y="2870200"/>
          <p14:tracePt t="53165" x="6362700" y="2895600"/>
          <p14:tracePt t="53168" x="6356350" y="2895600"/>
          <p14:tracePt t="53182" x="6343650" y="2895600"/>
          <p14:tracePt t="53200" x="6229350" y="2705100"/>
          <p14:tracePt t="53216" x="6026150" y="2362200"/>
          <p14:tracePt t="53232" x="5810250" y="1993900"/>
          <p14:tracePt t="53248" x="5645150" y="1663700"/>
          <p14:tracePt t="53265" x="5575300" y="1447800"/>
          <p14:tracePt t="53282" x="5575300" y="1289050"/>
          <p14:tracePt t="53299" x="5594350" y="1155700"/>
          <p14:tracePt t="53315" x="5632450" y="1060450"/>
          <p14:tracePt t="53332" x="5657850" y="1003300"/>
          <p14:tracePt t="53348" x="5664200" y="990600"/>
          <p14:tracePt t="53364" x="5664200" y="984250"/>
          <p14:tracePt t="53398" x="5664200" y="977900"/>
          <p14:tracePt t="53465" x="5664200" y="984250"/>
          <p14:tracePt t="53473" x="5664200" y="1003300"/>
          <p14:tracePt t="53482" x="5670550" y="1035050"/>
          <p14:tracePt t="53498" x="5746750" y="1149350"/>
          <p14:tracePt t="53515" x="5930900" y="1339850"/>
          <p14:tracePt t="53532" x="6134100" y="1568450"/>
          <p14:tracePt t="53549" x="6273800" y="1733550"/>
          <p14:tracePt t="53565" x="6350000" y="1841500"/>
          <p14:tracePt t="53582" x="6381750" y="1905000"/>
          <p14:tracePt t="53585" x="6388100" y="1917700"/>
          <p14:tracePt t="53600" x="6394450" y="1936750"/>
          <p14:tracePt t="53615" x="6394450" y="1949450"/>
          <p14:tracePt t="53632" x="6394450" y="1987550"/>
          <p14:tracePt t="53648" x="6394450" y="2038350"/>
          <p14:tracePt t="53665" x="6388100" y="2082800"/>
          <p14:tracePt t="53682" x="6388100" y="2127250"/>
          <p14:tracePt t="53698" x="6381750" y="2159000"/>
          <p14:tracePt t="53715" x="6369050" y="2190750"/>
          <p14:tracePt t="53732" x="6337300" y="2222500"/>
          <p14:tracePt t="53748" x="6292850" y="2260600"/>
          <p14:tracePt t="53765" x="6254750" y="2305050"/>
          <p14:tracePt t="53782" x="6210300" y="2349500"/>
          <p14:tracePt t="53799" x="6165850" y="2368550"/>
          <p14:tracePt t="53801" x="6146800" y="2374900"/>
          <p14:tracePt t="53815" x="6121400" y="2374900"/>
          <p14:tracePt t="53832" x="5899150" y="2260600"/>
          <p14:tracePt t="53848" x="5657850" y="2101850"/>
          <p14:tracePt t="53865" x="5397500" y="1917700"/>
          <p14:tracePt t="53882" x="5187950" y="1771650"/>
          <p14:tracePt t="53898" x="5080000" y="1701800"/>
          <p14:tracePt t="53915" x="5035550" y="1657350"/>
          <p14:tracePt t="53932" x="5022850" y="1581150"/>
          <p14:tracePt t="53948" x="5022850" y="1428750"/>
          <p14:tracePt t="53965" x="5022850" y="1270000"/>
          <p14:tracePt t="53982" x="5048250" y="1136650"/>
          <p14:tracePt t="53985" x="5060950" y="1085850"/>
          <p14:tracePt t="54000" x="5118100" y="1016000"/>
          <p14:tracePt t="54015" x="5143500" y="990600"/>
          <p14:tracePt t="54032" x="5251450" y="920750"/>
          <p14:tracePt t="54048" x="5346700" y="876300"/>
          <p14:tracePt t="54065" x="5461000" y="838200"/>
          <p14:tracePt t="54082" x="5537200" y="825500"/>
          <p14:tracePt t="54099" x="5600700" y="825500"/>
          <p14:tracePt t="54115" x="5695950" y="863600"/>
          <p14:tracePt t="54132" x="5822950" y="946150"/>
          <p14:tracePt t="54148" x="5949950" y="1041400"/>
          <p14:tracePt t="54165" x="6102350" y="1200150"/>
          <p14:tracePt t="54182" x="6292850" y="1435100"/>
          <p14:tracePt t="54185" x="6375400" y="1555750"/>
          <p14:tracePt t="54199" x="6496050" y="1797050"/>
          <p14:tracePt t="54215" x="6515100" y="1949450"/>
          <p14:tracePt t="54232" x="6515100" y="2089150"/>
          <p14:tracePt t="54249" x="6502400" y="2209800"/>
          <p14:tracePt t="54265" x="6483350" y="2286000"/>
          <p14:tracePt t="54282" x="6470650" y="2324100"/>
          <p14:tracePt t="54299" x="6432550" y="2368550"/>
          <p14:tracePt t="54315" x="6356350" y="2406650"/>
          <p14:tracePt t="54332" x="6280150" y="2444750"/>
          <p14:tracePt t="54348" x="6223000" y="2457450"/>
          <p14:tracePt t="54364" x="6191250" y="2463800"/>
          <p14:tracePt t="54382" x="6165850" y="2463800"/>
          <p14:tracePt t="54400" x="6096000" y="2432050"/>
          <p14:tracePt t="54415" x="6045200" y="2406650"/>
          <p14:tracePt t="54432" x="5937250" y="2292350"/>
          <p14:tracePt t="54449" x="5842000" y="2197100"/>
          <p14:tracePt t="54465" x="5791200" y="2032000"/>
          <p14:tracePt t="54482" x="5695950" y="1790700"/>
          <p14:tracePt t="54498" x="5632450" y="1504950"/>
          <p14:tracePt t="54515" x="5588000" y="1301750"/>
          <p14:tracePt t="54532" x="5588000" y="1168400"/>
          <p14:tracePt t="54548" x="5607050" y="1079500"/>
          <p14:tracePt t="54565" x="5664200" y="1016000"/>
          <p14:tracePt t="54582" x="5740400" y="977900"/>
          <p14:tracePt t="54585" x="5765800" y="965200"/>
          <p14:tracePt t="54600" x="5810250" y="958850"/>
          <p14:tracePt t="54615" x="5822950" y="952500"/>
          <p14:tracePt t="54632" x="5848350" y="952500"/>
          <p14:tracePt t="54648" x="5899150" y="990600"/>
          <p14:tracePt t="54665" x="5994400" y="1041400"/>
          <p14:tracePt t="54682" x="6121400" y="1143000"/>
          <p14:tracePt t="54698" x="6267450" y="1250950"/>
          <p14:tracePt t="54715" x="6369050" y="1371600"/>
          <p14:tracePt t="54732" x="6426200" y="1479550"/>
          <p14:tracePt t="54748" x="6445250" y="1600200"/>
          <p14:tracePt t="54765" x="6445250" y="1727200"/>
          <p14:tracePt t="54782" x="6438900" y="1860550"/>
          <p14:tracePt t="54799" x="6400800" y="2038350"/>
          <p14:tracePt t="54815" x="6388100" y="2082800"/>
          <p14:tracePt t="54832" x="6311900" y="2216150"/>
          <p14:tracePt t="54848" x="6254750" y="2279650"/>
          <p14:tracePt t="54865" x="6229350" y="2317750"/>
          <p14:tracePt t="54898" x="6229350" y="2311400"/>
          <p14:tracePt t="54915" x="6229350" y="2235200"/>
          <p14:tracePt t="54932" x="6172200" y="2057400"/>
          <p14:tracePt t="54948" x="6076950" y="1860550"/>
          <p14:tracePt t="54951" x="6032500" y="1765300"/>
          <p14:tracePt t="54965" x="6000750" y="1695450"/>
          <p14:tracePt t="54982" x="5924550" y="1574800"/>
          <p14:tracePt t="54985" x="5899150" y="1530350"/>
          <p14:tracePt t="54999" x="5867400" y="1485900"/>
          <p14:tracePt t="55016" x="5848350" y="1473200"/>
          <p14:tracePt t="55032" x="5842000" y="1473200"/>
          <p14:tracePt t="55048" x="5835650" y="1473200"/>
          <p14:tracePt t="55065" x="5835650" y="1466850"/>
          <p14:tracePt t="55103" x="5829300" y="1466850"/>
          <p14:tracePt t="55114" x="5816600" y="1479550"/>
          <p14:tracePt t="55131" x="5803900" y="1549400"/>
          <p14:tracePt t="55148" x="5803900" y="1676400"/>
          <p14:tracePt t="55164" x="5835650" y="1790700"/>
          <p14:tracePt t="55181" x="5873750" y="1917700"/>
          <p14:tracePt t="55200" x="5918200" y="2114550"/>
          <p14:tracePt t="55216" x="5918200" y="2216150"/>
          <p14:tracePt t="55232" x="5905500" y="2292350"/>
          <p14:tracePt t="55280" x="5899150" y="2292350"/>
          <p14:tracePt t="55289" x="5886450" y="2292350"/>
          <p14:tracePt t="55299" x="5873750" y="2292350"/>
          <p14:tracePt t="55315" x="5829300" y="2317750"/>
          <p14:tracePt t="55332" x="5753100" y="2406650"/>
          <p14:tracePt t="55348" x="5670550" y="2508250"/>
          <p14:tracePt t="55364" x="5657850" y="2584450"/>
          <p14:tracePt t="55381" x="5670550" y="2635250"/>
          <p14:tracePt t="55399" x="5695950" y="2686050"/>
          <p14:tracePt t="55414" x="5708650" y="2717800"/>
          <p14:tracePt t="55431" x="5727700" y="2787650"/>
          <p14:tracePt t="55448" x="5753100" y="2857500"/>
          <p14:tracePt t="55464" x="5810250" y="2895600"/>
          <p14:tracePt t="55481" x="5867400" y="2921000"/>
          <p14:tracePt t="55498" x="5899150" y="2927350"/>
          <p14:tracePt t="55515" x="5905500" y="2927350"/>
          <p14:tracePt t="55559" x="5911850" y="2927350"/>
          <p14:tracePt t="55566" x="5918200" y="2927350"/>
          <p14:tracePt t="55581" x="5924550" y="2921000"/>
          <p14:tracePt t="55599" x="6000750" y="2914650"/>
          <p14:tracePt t="55614" x="6051550" y="2908300"/>
          <p14:tracePt t="55631" x="6121400" y="2908300"/>
          <p14:tracePt t="55648" x="6286500" y="2946400"/>
          <p14:tracePt t="55664" x="6680200" y="3098800"/>
          <p14:tracePt t="55681" x="7258050" y="3257550"/>
          <p14:tracePt t="55698" x="7874000" y="3302000"/>
          <p14:tracePt t="55714" x="8216900" y="3302000"/>
          <p14:tracePt t="55731" x="8299450" y="3276600"/>
          <p14:tracePt t="55748" x="8305800" y="3276600"/>
          <p14:tracePt t="55765" x="8305800" y="3270250"/>
          <p14:tracePt t="55784" x="8305800" y="3263900"/>
          <p14:tracePt t="55832" x="8293100" y="3263900"/>
          <p14:tracePt t="55841" x="8286750" y="3263900"/>
          <p14:tracePt t="55848" x="8280400" y="3263900"/>
          <p14:tracePt t="55865" x="8235950" y="3263900"/>
          <p14:tracePt t="55882" x="8108950" y="3219450"/>
          <p14:tracePt t="55898" x="7886700" y="3155950"/>
          <p14:tracePt t="55915" x="7569200" y="3022600"/>
          <p14:tracePt t="55932" x="7105650" y="2755900"/>
          <p14:tracePt t="55948" x="6489700" y="2311400"/>
          <p14:tracePt t="55955" x="6115050" y="2082800"/>
          <p14:tracePt t="55965" x="5772150" y="1860550"/>
          <p14:tracePt t="55982" x="5283200" y="1479550"/>
          <p14:tracePt t="56000" x="5130800" y="1308100"/>
          <p14:tracePt t="56016" x="5130800" y="1301750"/>
          <p14:tracePt t="56032" x="5156200" y="1270000"/>
          <p14:tracePt t="56048" x="5162550" y="1257300"/>
          <p14:tracePt t="56112" x="5168900" y="1257300"/>
          <p14:tracePt t="56121" x="5181600" y="1257300"/>
          <p14:tracePt t="56132" x="5187950" y="1263650"/>
          <p14:tracePt t="56148" x="5194300" y="1263650"/>
          <p14:tracePt t="56164" x="5207000" y="1263650"/>
          <p14:tracePt t="56312" x="5226050" y="1289050"/>
          <p14:tracePt t="56321" x="5245100" y="1371600"/>
          <p14:tracePt t="56332" x="5276850" y="1466850"/>
          <p14:tracePt t="56348" x="5422900" y="1905000"/>
          <p14:tracePt t="56365" x="5537200" y="2286000"/>
          <p14:tracePt t="56383" x="5619750" y="2552700"/>
          <p14:tracePt t="56390" x="5645150" y="2609850"/>
          <p14:tracePt t="56399" x="5683250" y="2679700"/>
          <p14:tracePt t="56415" x="5689600" y="2686050"/>
          <p14:tracePt t="56465" x="5695950" y="2686050"/>
          <p14:tracePt t="56473" x="5695950" y="2698750"/>
          <p14:tracePt t="56489" x="5695950" y="2705100"/>
          <p14:tracePt t="56602" x="5702300" y="2705100"/>
          <p14:tracePt t="56609" x="5715000" y="2705100"/>
          <p14:tracePt t="56618" x="5753100" y="2717800"/>
          <p14:tracePt t="56632" x="5892800" y="2724150"/>
          <p14:tracePt t="56648" x="6089650" y="2724150"/>
          <p14:tracePt t="56665" x="6426200" y="2717800"/>
          <p14:tracePt t="56682" x="6908800" y="2717800"/>
          <p14:tracePt t="56698" x="7556500" y="2768600"/>
          <p14:tracePt t="56716" x="8305800" y="2819400"/>
          <p14:tracePt t="56732" x="8839200" y="2844800"/>
          <p14:tracePt t="56748" x="8972550" y="2844800"/>
          <p14:tracePt t="56765" x="8978900" y="2844800"/>
          <p14:tracePt t="56826" x="8972550" y="2844800"/>
          <p14:tracePt t="57048" x="8966200" y="2844800"/>
          <p14:tracePt t="57057" x="8959850" y="2844800"/>
          <p14:tracePt t="57072" x="8953500" y="2844800"/>
          <p14:tracePt t="57195" x="8947150" y="2844800"/>
          <p14:tracePt t="57480" x="8934450" y="2844800"/>
          <p14:tracePt t="57489" x="8934450" y="2838450"/>
          <p14:tracePt t="57498" x="8928100" y="2838450"/>
          <p14:tracePt t="57532" x="8921750" y="2838450"/>
          <p14:tracePt t="57679" x="8921750" y="2832100"/>
          <p14:tracePt t="57696" x="8909050" y="2813050"/>
          <p14:tracePt t="57702" x="8902700" y="2781300"/>
          <p14:tracePt t="57714" x="8877300" y="2743200"/>
          <p14:tracePt t="57731" x="8813800" y="2616200"/>
          <p14:tracePt t="57748" x="8737600" y="2495550"/>
          <p14:tracePt t="57764" x="8667750" y="2349500"/>
          <p14:tracePt t="57781" x="8566150" y="2114550"/>
          <p14:tracePt t="57798" x="8375650" y="1555750"/>
          <p14:tracePt t="57814" x="8299450" y="1263650"/>
          <p14:tracePt t="57831" x="8293100" y="1174750"/>
          <p14:tracePt t="57848" x="8293100" y="1162050"/>
          <p14:tracePt t="57946" x="8299450" y="1162050"/>
          <p14:tracePt t="57952" x="8305800" y="1162050"/>
          <p14:tracePt t="58032" x="8305800" y="1168400"/>
          <p14:tracePt t="58047" x="8299450" y="1168400"/>
          <p14:tracePt t="58064" x="8293100" y="1168400"/>
          <p14:tracePt t="58081" x="8255000" y="1155700"/>
          <p14:tracePt t="58098" x="8140700" y="1079500"/>
          <p14:tracePt t="58115" x="8007350" y="990600"/>
          <p14:tracePt t="58131" x="7918450" y="882650"/>
          <p14:tracePt t="58147" x="7886700" y="787400"/>
          <p14:tracePt t="58164" x="7880350" y="698500"/>
          <p14:tracePt t="58181" x="7886700" y="615950"/>
          <p14:tracePt t="58197" x="7918450" y="539750"/>
          <p14:tracePt t="58214" x="7956550" y="508000"/>
          <p14:tracePt t="58231" x="7994650" y="501650"/>
          <p14:tracePt t="58247" x="8020050" y="501650"/>
          <p14:tracePt t="58264" x="8051800" y="501650"/>
          <p14:tracePt t="58281" x="8102600" y="508000"/>
          <p14:tracePt t="58297" x="8185150" y="546100"/>
          <p14:tracePt t="58314" x="8305800" y="628650"/>
          <p14:tracePt t="58331" x="8464550" y="768350"/>
          <p14:tracePt t="58349" x="8591550" y="946150"/>
          <p14:tracePt t="58365" x="8661400" y="1079500"/>
          <p14:tracePt t="58368" x="8680450" y="1123950"/>
          <p14:tracePt t="58382" x="8686800" y="1174750"/>
          <p14:tracePt t="58385" x="8686800" y="1206500"/>
          <p14:tracePt t="58399" x="8661400" y="1289050"/>
          <p14:tracePt t="58415" x="8636000" y="1327150"/>
          <p14:tracePt t="58432" x="8528050" y="1454150"/>
          <p14:tracePt t="58449" x="8432800" y="1498600"/>
          <p14:tracePt t="58465" x="8369300" y="1536700"/>
          <p14:tracePt t="58482" x="8312150" y="1543050"/>
          <p14:tracePt t="58498" x="8286750" y="1543050"/>
          <p14:tracePt t="58515" x="8274050" y="1543050"/>
          <p14:tracePt t="58929" x="8267700" y="1543050"/>
          <p14:tracePt t="58948" x="8255000" y="1543050"/>
          <p14:tracePt t="58953" x="8242300" y="1536700"/>
          <p14:tracePt t="58965" x="8229600" y="1524000"/>
          <p14:tracePt t="58982" x="8204200" y="1511300"/>
          <p14:tracePt t="59169" x="8204200" y="1504950"/>
          <p14:tracePt t="59203" x="8204200" y="1498600"/>
          <p14:tracePt t="59227" x="8204200" y="1492250"/>
          <p14:tracePt t="59337" x="8210550" y="1492250"/>
          <p14:tracePt t="59347" x="8216900" y="1498600"/>
          <p14:tracePt t="59353" x="8223250" y="1517650"/>
          <p14:tracePt t="59364" x="8242300" y="1593850"/>
          <p14:tracePt t="59381" x="8128000" y="2051050"/>
          <p14:tracePt t="59398" x="7645400" y="3124200"/>
          <p14:tracePt t="59415" x="7499350" y="3397250"/>
          <p14:tracePt t="59432" x="7143750" y="3994150"/>
          <p14:tracePt t="59448" x="6959600" y="4165600"/>
          <p14:tracePt t="59465" x="6819900" y="4241800"/>
          <p14:tracePt t="59482" x="6680200" y="4305300"/>
          <p14:tracePt t="59498" x="6604000" y="4356100"/>
          <p14:tracePt t="59515" x="6578600" y="4375150"/>
          <p14:tracePt t="59532" x="6565900" y="4375150"/>
          <p14:tracePt t="59548" x="6553200" y="4381500"/>
          <p14:tracePt t="59565" x="6546850" y="4394200"/>
          <p14:tracePt t="59582" x="6527800" y="4413250"/>
          <p14:tracePt t="59598" x="6521450" y="4425950"/>
          <p14:tracePt t="59650" x="6521450" y="4432300"/>
          <p14:tracePt t="59656" x="6527800" y="4438650"/>
          <p14:tracePt t="59665" x="6540500" y="4451350"/>
          <p14:tracePt t="59682" x="6559550" y="4483100"/>
          <p14:tracePt t="59698" x="6597650" y="4559300"/>
          <p14:tracePt t="59715" x="6610350" y="4597400"/>
          <p14:tracePt t="59732" x="6616700" y="4629150"/>
          <p14:tracePt t="59748" x="6629400" y="4654550"/>
          <p14:tracePt t="59765" x="6629400" y="4692650"/>
          <p14:tracePt t="59782" x="6629400" y="4737100"/>
          <p14:tracePt t="59785" x="6629400" y="4756150"/>
          <p14:tracePt t="59799" x="6629400" y="4775200"/>
          <p14:tracePt t="59815" x="6623050" y="4813300"/>
          <p14:tracePt t="59831" x="6623050" y="4819650"/>
          <p14:tracePt t="59850" x="6623050" y="4832350"/>
          <p14:tracePt t="59865" x="6610350" y="4864100"/>
          <p14:tracePt t="59884" x="6565900" y="4895850"/>
          <p14:tracePt t="59898" x="6508750" y="4902200"/>
          <p14:tracePt t="59915" x="6451600" y="4902200"/>
          <p14:tracePt t="59932" x="6369050" y="4883150"/>
          <p14:tracePt t="59948" x="6254750" y="4832350"/>
          <p14:tracePt t="59965" x="6121400" y="4756150"/>
          <p14:tracePt t="59982" x="5937250" y="4667250"/>
          <p14:tracePt t="59984" x="5848350" y="4629150"/>
          <p14:tracePt t="60000" x="5727700" y="4578350"/>
          <p14:tracePt t="60015" x="5664200" y="4540250"/>
          <p14:tracePt t="60032" x="5638800" y="4521200"/>
          <p14:tracePt t="60048" x="5626100" y="4508500"/>
          <p14:tracePt t="60065" x="5594350" y="4476750"/>
          <p14:tracePt t="60082" x="5530850" y="4413250"/>
          <p14:tracePt t="60098" x="5441950" y="4311650"/>
          <p14:tracePt t="60115" x="5334000" y="4197350"/>
          <p14:tracePt t="60132" x="5251450" y="4044950"/>
          <p14:tracePt t="60148" x="5156200" y="3841750"/>
          <p14:tracePt t="60165" x="5099050" y="3683000"/>
          <p14:tracePt t="60182" x="5092700" y="3619500"/>
          <p14:tracePt t="60184" x="5092700" y="3606800"/>
          <p14:tracePt t="60199" x="5092700" y="3594100"/>
          <p14:tracePt t="60215" x="5099050" y="3581400"/>
          <p14:tracePt t="60232" x="5130800" y="3568700"/>
          <p14:tracePt t="60248" x="5207000" y="3524250"/>
          <p14:tracePt t="60265" x="5314950" y="3460750"/>
          <p14:tracePt t="60282" x="5461000" y="3429000"/>
          <p14:tracePt t="60298" x="5594350" y="3403600"/>
          <p14:tracePt t="60315" x="5734050" y="3403600"/>
          <p14:tracePt t="60332" x="5848350" y="3403600"/>
          <p14:tracePt t="60348" x="5937250" y="3422650"/>
          <p14:tracePt t="60365" x="6013450" y="3454400"/>
          <p14:tracePt t="60382" x="6070600" y="3492500"/>
          <p14:tracePt t="60388" x="6102350" y="3517900"/>
          <p14:tracePt t="60400" x="6165850" y="3562350"/>
          <p14:tracePt t="60416" x="6197600" y="3594100"/>
          <p14:tracePt t="60433" x="6273800" y="3689350"/>
          <p14:tracePt t="60449" x="6343650" y="3765550"/>
          <p14:tracePt t="60465" x="6394450" y="3841750"/>
          <p14:tracePt t="60481" x="6438900" y="3924300"/>
          <p14:tracePt t="60498" x="6464300" y="3981450"/>
          <p14:tracePt t="60515" x="6483350" y="4013200"/>
          <p14:tracePt t="60531" x="6483350" y="4032250"/>
          <p14:tracePt t="60548" x="6483350" y="4038600"/>
          <p14:tracePt t="60581" x="6483350" y="4044950"/>
          <p14:tracePt t="61184" x="6489700" y="4044950"/>
          <p14:tracePt t="61196" x="6508750" y="4051300"/>
          <p14:tracePt t="61202" x="6527800" y="4051300"/>
          <p14:tracePt t="61215" x="6572250" y="4083050"/>
          <p14:tracePt t="61232" x="6851650" y="4178300"/>
          <p14:tracePt t="61248" x="7137400" y="4286250"/>
          <p14:tracePt t="61265" x="7423150" y="4381500"/>
          <p14:tracePt t="61282" x="7689850" y="4483100"/>
          <p14:tracePt t="61298" x="7886700" y="4546600"/>
          <p14:tracePt t="61315" x="8026400" y="4584700"/>
          <p14:tracePt t="61332" x="8096250" y="4610100"/>
          <p14:tracePt t="61348" x="8121650" y="4616450"/>
          <p14:tracePt t="61392" x="8128000" y="4616450"/>
          <p14:tracePt t="61401" x="8134350" y="4629150"/>
          <p14:tracePt t="61416" x="8159750" y="4641850"/>
          <p14:tracePt t="61432" x="8204200" y="4673600"/>
          <p14:tracePt t="61449" x="8235950" y="4692650"/>
          <p14:tracePt t="61464" x="8261350" y="4718050"/>
          <p14:tracePt t="61481" x="8280400" y="4737100"/>
          <p14:tracePt t="61498" x="8299450" y="4756150"/>
          <p14:tracePt t="61514" x="8318500" y="4781550"/>
          <p14:tracePt t="61531" x="8324850" y="4794250"/>
          <p14:tracePt t="61548" x="8324850" y="4806950"/>
          <p14:tracePt t="61564" x="8324850" y="4813300"/>
          <p14:tracePt t="61581" x="8324850" y="4819650"/>
          <p14:tracePt t="61598" x="8299450" y="4838700"/>
          <p14:tracePt t="61614" x="8280400" y="4845050"/>
          <p14:tracePt t="61631" x="8242300" y="4857750"/>
          <p14:tracePt t="61648" x="8159750" y="4876800"/>
          <p14:tracePt t="61664" x="8007350" y="4870450"/>
          <p14:tracePt t="61681" x="7816850" y="4787900"/>
          <p14:tracePt t="61699" x="7588250" y="4673600"/>
          <p14:tracePt t="61714" x="7435850" y="4565650"/>
          <p14:tracePt t="61731" x="7321550" y="4495800"/>
          <p14:tracePt t="61748" x="7270750" y="4457700"/>
          <p14:tracePt t="61764" x="7245350" y="4438650"/>
          <p14:tracePt t="61781" x="7239000" y="4419600"/>
          <p14:tracePt t="61799" x="7226300" y="4356100"/>
          <p14:tracePt t="61814" x="7207250" y="4267200"/>
          <p14:tracePt t="61831" x="7169150" y="4121150"/>
          <p14:tracePt t="61848" x="7156450" y="3987800"/>
          <p14:tracePt t="61864" x="7156450" y="3911600"/>
          <p14:tracePt t="61881" x="7169150" y="3854450"/>
          <p14:tracePt t="61898" x="7194550" y="3797300"/>
          <p14:tracePt t="61914" x="7232650" y="3746500"/>
          <p14:tracePt t="61931" x="7264400" y="3708400"/>
          <p14:tracePt t="61948" x="7308850" y="3676650"/>
          <p14:tracePt t="61951" x="7340600" y="3670300"/>
          <p14:tracePt t="61965" x="7378700" y="3651250"/>
          <p14:tracePt t="61981" x="7480300" y="3606800"/>
          <p14:tracePt t="61999" x="7626350" y="3581400"/>
          <p14:tracePt t="62014" x="7689850" y="3568700"/>
          <p14:tracePt t="62031" x="7721600" y="3568700"/>
          <p14:tracePt t="62048" x="7740650" y="3568700"/>
          <p14:tracePt t="62065" x="7772400" y="3568700"/>
          <p14:tracePt t="62082" x="7829550" y="3594100"/>
          <p14:tracePt t="62098" x="7943850" y="3644900"/>
          <p14:tracePt t="62115" x="8096250" y="3740150"/>
          <p14:tracePt t="62132" x="8286750" y="3860800"/>
          <p14:tracePt t="62148" x="8413750" y="3962400"/>
          <p14:tracePt t="62164" x="8509000" y="4032250"/>
          <p14:tracePt t="62182" x="8566150" y="4095750"/>
          <p14:tracePt t="62199" x="8572500" y="4159250"/>
          <p14:tracePt t="62214" x="8578850" y="4178300"/>
          <p14:tracePt t="62231" x="8585200" y="4197350"/>
          <p14:tracePt t="62388" x="8585200" y="4203700"/>
          <p14:tracePt t="62403" x="8585200" y="4210050"/>
          <p14:tracePt t="62410" x="8578850" y="4216400"/>
          <p14:tracePt t="62416" x="8572500" y="4229100"/>
          <p14:tracePt t="62431" x="8559800" y="4254500"/>
          <p14:tracePt t="62448" x="8534400" y="4298950"/>
          <p14:tracePt t="62465" x="8509000" y="4368800"/>
          <p14:tracePt t="62481" x="8470900" y="4445000"/>
          <p14:tracePt t="62498" x="8451850" y="4476750"/>
          <p14:tracePt t="62531" x="8439150" y="4476750"/>
          <p14:tracePt t="62548" x="8420100" y="4476750"/>
          <p14:tracePt t="62565" x="8388350" y="4476750"/>
          <p14:tracePt t="62567" x="8362950" y="4476750"/>
          <p14:tracePt t="62581" x="8312150" y="4476750"/>
          <p14:tracePt t="62598" x="8070850" y="4508500"/>
          <p14:tracePt t="62616" x="7747000" y="4425950"/>
          <p14:tracePt t="62631" x="7200900" y="4108450"/>
          <p14:tracePt t="62649" x="6877050" y="3784600"/>
          <p14:tracePt t="62665" x="6858000" y="3479800"/>
          <p14:tracePt t="62681" x="7035800" y="3035300"/>
          <p14:tracePt t="62759" x="7048500" y="3022600"/>
          <p14:tracePt t="62767" x="7067550" y="3009900"/>
          <p14:tracePt t="62784" x="7099300" y="3003550"/>
          <p14:tracePt t="62799" x="7131050" y="3003550"/>
          <p14:tracePt t="62815" x="7137400" y="2990850"/>
          <p14:tracePt t="62831" x="7156450" y="3009900"/>
          <p14:tracePt t="62848" x="7156450" y="3092450"/>
          <p14:tracePt t="62865" x="7092950" y="3213100"/>
          <p14:tracePt t="62882" x="6946900" y="3422650"/>
          <p14:tracePt t="62898" x="6781800" y="3829050"/>
          <p14:tracePt t="62915" x="6654800" y="4273550"/>
          <p14:tracePt t="62932" x="6527800" y="4756150"/>
          <p14:tracePt t="62948" x="6407150" y="5219700"/>
          <p14:tracePt t="62951" x="6350000" y="5473700"/>
          <p14:tracePt t="62965" x="6280150" y="5683250"/>
          <p14:tracePt t="62982" x="6184900" y="6108700"/>
          <p14:tracePt t="62984" x="6165850" y="6235700"/>
          <p14:tracePt t="62999" x="6146800" y="6400800"/>
          <p14:tracePt t="63015" x="6134100" y="6477000"/>
          <p14:tracePt t="63032" x="6121400" y="6565900"/>
          <p14:tracePt t="63048" x="6108700" y="6648450"/>
          <p14:tracePt t="63065" x="6089650" y="6680200"/>
          <p14:tracePt t="63081" x="6076950" y="6705600"/>
          <p14:tracePt t="63098" x="6051550" y="6724650"/>
          <p14:tracePt t="63115" x="6032500" y="6743700"/>
          <p14:tracePt t="63132" x="6013450" y="6762750"/>
          <p14:tracePt t="63148" x="5994400" y="6775450"/>
          <p14:tracePt t="63165" x="5988050" y="6788150"/>
          <p14:tracePt t="63182" x="5981700" y="6800850"/>
          <p14:tracePt t="63248" x="5981700" y="6794500"/>
          <p14:tracePt t="63260" x="5981700" y="6788150"/>
          <p14:tracePt t="63265" x="5975350" y="6775450"/>
          <p14:tracePt t="63282" x="5969000" y="6756400"/>
          <p14:tracePt t="63298" x="5956300" y="6731000"/>
          <p14:tracePt t="63315" x="5949950" y="6692900"/>
          <p14:tracePt t="63332" x="5943600" y="6604000"/>
          <p14:tracePt t="63349" x="5943600" y="6464300"/>
          <p14:tracePt t="63365" x="5943600" y="6337300"/>
          <p14:tracePt t="63382" x="5949950" y="6292850"/>
          <p14:tracePt t="63384" x="5949950" y="6280150"/>
          <p14:tracePt t="63399" x="5956300" y="6273800"/>
          <p14:tracePt t="63464" x="5962650" y="6267450"/>
          <p14:tracePt t="63473" x="5969000" y="6267450"/>
          <p14:tracePt t="63482" x="5969000" y="6261100"/>
          <p14:tracePt t="63515" x="5975350" y="6254750"/>
          <p14:tracePt t="63531" x="5981700" y="6254750"/>
          <p14:tracePt t="63548" x="5988050" y="6254750"/>
          <p14:tracePt t="63566" x="5994400" y="6254750"/>
          <p14:tracePt t="63582" x="6000750" y="6254750"/>
          <p14:tracePt t="63599" x="6007100" y="6261100"/>
          <p14:tracePt t="63631" x="6013450" y="6261100"/>
          <p14:tracePt t="63648" x="6013450" y="6267450"/>
          <p14:tracePt t="63672" x="6007100" y="6267450"/>
          <p14:tracePt t="63682" x="6000750" y="6267450"/>
          <p14:tracePt t="63698" x="5975350" y="6267450"/>
          <p14:tracePt t="63715" x="5918200" y="6242050"/>
          <p14:tracePt t="63732" x="5829300" y="6165850"/>
          <p14:tracePt t="63748" x="5715000" y="6051550"/>
          <p14:tracePt t="63765" x="5613400" y="5924550"/>
          <p14:tracePt t="63782" x="5537200" y="5791200"/>
          <p14:tracePt t="63785" x="5505450" y="5702300"/>
          <p14:tracePt t="63798" x="5486400" y="5626100"/>
          <p14:tracePt t="63814" x="5473700" y="5429250"/>
          <p14:tracePt t="63831" x="5492750" y="5334000"/>
          <p14:tracePt t="63848" x="5543550" y="5257800"/>
          <p14:tracePt t="63865" x="5607050" y="5194300"/>
          <p14:tracePt t="63882" x="5664200" y="5143500"/>
          <p14:tracePt t="63898" x="5721350" y="5111750"/>
          <p14:tracePt t="63915" x="5759450" y="5099050"/>
          <p14:tracePt t="63932" x="5772150" y="5099050"/>
          <p14:tracePt t="63948" x="5778500" y="5099050"/>
          <p14:tracePt t="63965" x="5791200" y="5099050"/>
          <p14:tracePt t="63981" x="5803900" y="5105400"/>
          <p14:tracePt t="63998" x="5835650" y="5111750"/>
          <p14:tracePt t="64000" x="5842000" y="5118100"/>
          <p14:tracePt t="64015" x="5854700" y="5124450"/>
          <p14:tracePt t="64031" x="5880100" y="5137150"/>
          <p14:tracePt t="64048" x="5880100" y="5143500"/>
          <p14:tracePt t="69481" x="5873750" y="5137150"/>
          <p14:tracePt t="69487" x="5854700" y="5137150"/>
          <p14:tracePt t="69809" x="5854700" y="5143500"/>
          <p14:tracePt t="69821" x="5854700" y="5156200"/>
          <p14:tracePt t="69827" x="5861050" y="5162550"/>
          <p14:tracePt t="69835" x="5873750" y="5175250"/>
          <p14:tracePt t="69849" x="5911850" y="5232400"/>
          <p14:tracePt t="69865" x="5956300" y="5295900"/>
          <p14:tracePt t="69881" x="6032500" y="5416550"/>
          <p14:tracePt t="69898" x="6134100" y="5568950"/>
          <p14:tracePt t="69914" x="6267450" y="5791200"/>
          <p14:tracePt t="69931" x="6388100" y="6038850"/>
          <p14:tracePt t="69948" x="6464300" y="6280150"/>
          <p14:tracePt t="69964" x="6521450" y="6477000"/>
          <p14:tracePt t="69981" x="6540500" y="6604000"/>
          <p14:tracePt t="69999" x="6565900" y="6762750"/>
          <p14:tracePt t="70014" x="6578600" y="6813550"/>
          <p14:tracePt t="70031" x="6578600" y="6819900"/>
          <p14:tracePt t="70048" x="6521450" y="6813550"/>
          <p14:tracePt t="70064" x="6388100" y="6756400"/>
          <p14:tracePt t="70081" x="6235700" y="6680200"/>
          <p14:tracePt t="70098" x="6140450" y="6584950"/>
          <p14:tracePt t="70114" x="6108700" y="6521450"/>
          <p14:tracePt t="70131" x="6127750" y="6483350"/>
          <p14:tracePt t="70147" x="6134100" y="6483350"/>
          <p14:tracePt t="70215" x="6165850" y="6483350"/>
          <p14:tracePt t="70226" x="6229350" y="6483350"/>
          <p14:tracePt t="70231" x="6286500" y="6477000"/>
          <p14:tracePt t="70248" x="6413500" y="6477000"/>
          <p14:tracePt t="70265" x="6496050" y="6502400"/>
          <p14:tracePt t="70281" x="6553200" y="6534150"/>
          <p14:tracePt t="70298" x="6584950" y="6559550"/>
          <p14:tracePt t="70315" x="6578600" y="6578600"/>
          <p14:tracePt t="70332" x="6470650" y="6578600"/>
          <p14:tracePt t="70348" x="6305550" y="6584950"/>
          <p14:tracePt t="70365" x="6134100" y="6591300"/>
          <p14:tracePt t="70369" x="6064250" y="6591300"/>
          <p14:tracePt t="70382" x="5994400" y="6591300"/>
          <p14:tracePt t="70401" x="5676900" y="6623050"/>
          <p14:tracePt t="70415" x="5238750" y="6642100"/>
          <p14:tracePt t="70432" x="4654550" y="6642100"/>
          <p14:tracePt t="70449" x="4095750" y="6616700"/>
          <p14:tracePt t="70465" x="3759200" y="6604000"/>
          <p14:tracePt t="70482" x="3632200" y="6604000"/>
          <p14:tracePt t="70498" x="3600450" y="6604000"/>
          <p14:tracePt t="70515" x="3594100" y="6597650"/>
          <p14:tracePt t="70532" x="3581400" y="6572250"/>
          <p14:tracePt t="70548" x="3543300" y="6470650"/>
          <p14:tracePt t="70565" x="3492500" y="6356350"/>
          <p14:tracePt t="70582" x="3473450" y="6273800"/>
          <p14:tracePt t="70585" x="3473450" y="6235700"/>
          <p14:tracePt t="70599" x="3486150" y="6165850"/>
          <p14:tracePt t="70615" x="3524250" y="6070600"/>
          <p14:tracePt t="70633" x="3594100" y="5956300"/>
          <p14:tracePt t="70649" x="3714750" y="5842000"/>
          <p14:tracePt t="70665" x="3803650" y="5797550"/>
          <p14:tracePt t="70736" x="3797300" y="5816600"/>
          <p14:tracePt t="70752" x="3797300" y="5861050"/>
          <p14:tracePt t="70761" x="3797300" y="5886450"/>
          <p14:tracePt t="70782" x="3829050" y="5937250"/>
          <p14:tracePt t="70799" x="3962400" y="5949950"/>
          <p14:tracePt t="70815" x="3994150" y="5949950"/>
          <p14:tracePt t="70832" x="4006850" y="5937250"/>
          <p14:tracePt t="70848" x="4025900" y="5918200"/>
          <p14:tracePt t="70865" x="4032250" y="5905500"/>
          <p14:tracePt t="70882" x="4038600" y="5899150"/>
          <p14:tracePt t="70900" x="4057650" y="5886450"/>
          <p14:tracePt t="70915" x="4108450" y="5873750"/>
          <p14:tracePt t="70932" x="4210050" y="5861050"/>
          <p14:tracePt t="70948" x="4337050" y="5854700"/>
          <p14:tracePt t="70965" x="4394200" y="5854700"/>
          <p14:tracePt t="70968" x="4400550" y="5854700"/>
          <p14:tracePt t="71000" x="4406900" y="5899150"/>
          <p14:tracePt t="71015" x="4406900" y="5930900"/>
          <p14:tracePt t="71032" x="4298950" y="6096000"/>
          <p14:tracePt t="71048" x="4133850" y="6197600"/>
          <p14:tracePt t="71065" x="3810000" y="6324600"/>
          <p14:tracePt t="71082" x="3346450" y="6394450"/>
          <p14:tracePt t="71098" x="2882900" y="6445250"/>
          <p14:tracePt t="71115" x="2463800" y="6457950"/>
          <p14:tracePt t="71134" x="2260600" y="6457950"/>
          <p14:tracePt t="71149" x="2171700" y="6438900"/>
          <p14:tracePt t="71165" x="2101850" y="6400800"/>
          <p14:tracePt t="71182" x="2019300" y="6337300"/>
          <p14:tracePt t="71185" x="1962150" y="6286500"/>
          <p14:tracePt t="71199" x="1847850" y="6178550"/>
          <p14:tracePt t="71215" x="1778000" y="6089650"/>
          <p14:tracePt t="71232" x="1752600" y="5975350"/>
          <p14:tracePt t="71248" x="1765300" y="5797550"/>
          <p14:tracePt t="71265" x="1943100" y="5327650"/>
          <p14:tracePt t="71282" x="2203450" y="4819650"/>
          <p14:tracePt t="71298" x="2520950" y="4400550"/>
          <p14:tracePt t="71315" x="2933700" y="4025900"/>
          <p14:tracePt t="71332" x="3556000" y="3695700"/>
          <p14:tracePt t="71348" x="4381500" y="3302000"/>
          <p14:tracePt t="71366" x="5353050" y="2901950"/>
          <p14:tracePt t="71369" x="5822950" y="2692400"/>
          <p14:tracePt t="71384" x="6292850" y="2457450"/>
          <p14:tracePt t="71399" x="7048500" y="2101850"/>
          <p14:tracePt t="71415" x="7556500" y="1892300"/>
          <p14:tracePt t="71432" x="7575550" y="1866900"/>
          <p14:tracePt t="71537" x="7569200" y="1866900"/>
          <p14:tracePt t="71545" x="7550150" y="1866900"/>
          <p14:tracePt t="71553" x="7518400" y="1854200"/>
          <p14:tracePt t="71565" x="7473950" y="1841500"/>
          <p14:tracePt t="71582" x="7385050" y="1816100"/>
          <p14:tracePt t="71585" x="7340600" y="1797050"/>
          <p14:tracePt t="71601" x="7245350" y="1771650"/>
          <p14:tracePt t="71615" x="7150100" y="1733550"/>
          <p14:tracePt t="71632" x="7042150" y="1670050"/>
          <p14:tracePt t="71648" x="6915150" y="1587500"/>
          <p14:tracePt t="71665" x="6800850" y="1511300"/>
          <p14:tracePt t="71682" x="6680200" y="1447800"/>
          <p14:tracePt t="71698" x="6591300" y="1409700"/>
          <p14:tracePt t="71715" x="6540500" y="1397000"/>
          <p14:tracePt t="71732" x="6496050" y="1397000"/>
          <p14:tracePt t="71748" x="6477000" y="1403350"/>
          <p14:tracePt t="71765" x="6426200" y="1422400"/>
          <p14:tracePt t="71782" x="6273800" y="1479550"/>
          <p14:tracePt t="71799" x="5556250" y="1847850"/>
          <p14:tracePt t="71815" x="4749800" y="2241550"/>
          <p14:tracePt t="71832" x="3924300" y="2800350"/>
          <p14:tracePt t="71850" x="3244850" y="3378200"/>
          <p14:tracePt t="71865" x="2692400" y="4006850"/>
          <p14:tracePt t="71883" x="2228850" y="4692650"/>
          <p14:tracePt t="71899" x="1841500" y="5232400"/>
          <p14:tracePt t="71915" x="1460500" y="5588000"/>
          <p14:tracePt t="71932" x="1143000" y="5835650"/>
          <p14:tracePt t="71948" x="1041400" y="5905500"/>
          <p14:tracePt t="71965" x="1009650" y="5937250"/>
          <p14:tracePt t="71982" x="1003300" y="5937250"/>
          <p14:tracePt t="72041" x="1003300" y="5943600"/>
          <p14:tracePt t="72048" x="1009650" y="5943600"/>
          <p14:tracePt t="72057" x="1022350" y="5949950"/>
          <p14:tracePt t="72065" x="1054100" y="5969000"/>
          <p14:tracePt t="72082" x="1143000" y="6013450"/>
          <p14:tracePt t="72098" x="1308100" y="6083300"/>
          <p14:tracePt t="72115" x="1466850" y="6172200"/>
          <p14:tracePt t="72132" x="1543050" y="6223000"/>
          <p14:tracePt t="72150" x="1562100" y="6337300"/>
          <p14:tracePt t="72165" x="1562100" y="6515100"/>
          <p14:tracePt t="72182" x="1536700" y="6661150"/>
          <p14:tracePt t="72184" x="1536700" y="6680200"/>
          <p14:tracePt t="72198" x="1536700" y="6686550"/>
          <p14:tracePt t="72232" x="1504950" y="6673850"/>
          <p14:tracePt t="72248" x="1441450" y="6654800"/>
          <p14:tracePt t="72265" x="1358900" y="6642100"/>
          <p14:tracePt t="72282" x="1250950" y="6642100"/>
          <p14:tracePt t="72298" x="1143000" y="6642100"/>
          <p14:tracePt t="72315" x="1041400" y="6623050"/>
          <p14:tracePt t="72332" x="927100" y="6572250"/>
          <p14:tracePt t="72348" x="768350" y="6502400"/>
          <p14:tracePt t="72365" x="558800" y="6413500"/>
          <p14:tracePt t="72368" x="488950" y="6388100"/>
          <p14:tracePt t="72382" x="438150" y="6356350"/>
          <p14:tracePt t="72401" x="361950" y="6311900"/>
          <p14:tracePt t="72415" x="349250" y="6286500"/>
          <p14:tracePt t="72432" x="336550" y="6254750"/>
          <p14:tracePt t="72449" x="317500" y="6223000"/>
          <p14:tracePt t="72465" x="298450" y="6203950"/>
          <p14:tracePt t="72482" x="298450" y="6197600"/>
          <p14:tracePt t="72498" x="298450" y="6191250"/>
          <p14:tracePt t="72515" x="330200" y="6165850"/>
          <p14:tracePt t="72532" x="431800" y="6115050"/>
          <p14:tracePt t="72548" x="596900" y="6064250"/>
          <p14:tracePt t="72565" x="825500" y="6038850"/>
          <p14:tracePt t="72582" x="1136650" y="6045200"/>
          <p14:tracePt t="72586" x="1320800" y="6064250"/>
          <p14:tracePt t="72600" x="1676400" y="6159500"/>
          <p14:tracePt t="72615" x="2000250" y="6273800"/>
          <p14:tracePt t="72632" x="2203450" y="6369050"/>
          <p14:tracePt t="72649" x="2286000" y="6413500"/>
          <p14:tracePt t="72665" x="2298700" y="6432550"/>
          <p14:tracePt t="72682" x="2298700" y="6451600"/>
          <p14:tracePt t="72698" x="2298700" y="6483350"/>
          <p14:tracePt t="72715" x="2286000" y="6534150"/>
          <p14:tracePt t="72732" x="2260600" y="6572250"/>
          <p14:tracePt t="72748" x="2228850" y="6597650"/>
          <p14:tracePt t="72765" x="2133600" y="6635750"/>
          <p14:tracePt t="72782" x="2000250" y="6673850"/>
          <p14:tracePt t="72785" x="1911350" y="6686550"/>
          <p14:tracePt t="72800" x="1746250" y="6692900"/>
          <p14:tracePt t="72815" x="1670050" y="6692900"/>
          <p14:tracePt t="72832" x="1485900" y="6635750"/>
          <p14:tracePt t="72848" x="1339850" y="6546850"/>
          <p14:tracePt t="72865" x="1149350" y="6426200"/>
          <p14:tracePt t="72883" x="952500" y="6318250"/>
          <p14:tracePt t="72899" x="819150" y="6242050"/>
          <p14:tracePt t="72915" x="749300" y="6191250"/>
          <p14:tracePt t="72932" x="723900" y="6178550"/>
          <p14:tracePt t="72965" x="723900" y="6172200"/>
          <p14:tracePt t="73033" x="742950" y="6172200"/>
          <p14:tracePt t="73040" x="762000" y="6172200"/>
          <p14:tracePt t="73048" x="806450" y="6178550"/>
          <p14:tracePt t="73065" x="882650" y="6184900"/>
          <p14:tracePt t="73082" x="952500" y="6191250"/>
          <p14:tracePt t="73098" x="965200" y="6191250"/>
          <p14:tracePt t="73161" x="965200" y="6197600"/>
          <p14:tracePt t="73785" x="971550" y="6197600"/>
          <p14:tracePt t="73792" x="977900" y="6197600"/>
          <p14:tracePt t="73801" x="984250" y="6197600"/>
          <p14:tracePt t="73815" x="996950" y="6197600"/>
          <p14:tracePt t="73832" x="1092200" y="6197600"/>
          <p14:tracePt t="73849" x="1352550" y="6140450"/>
          <p14:tracePt t="73865" x="1765300" y="6026150"/>
          <p14:tracePt t="73884" x="2286000" y="5867400"/>
          <p14:tracePt t="73899" x="2813050" y="5740400"/>
          <p14:tracePt t="73915" x="3409950" y="5505450"/>
          <p14:tracePt t="73932" x="4006850" y="5257800"/>
          <p14:tracePt t="73948" x="4540250" y="4997450"/>
          <p14:tracePt t="73965" x="5003800" y="4794250"/>
          <p14:tracePt t="73969" x="5168900" y="4699000"/>
          <p14:tracePt t="73982" x="5314950" y="4629150"/>
          <p14:tracePt t="73999" x="5537200" y="4533900"/>
          <p14:tracePt t="74015" x="5651500" y="4470400"/>
          <p14:tracePt t="74032" x="5664200" y="4464050"/>
          <p14:tracePt t="74065" x="5670550" y="4457700"/>
          <p14:tracePt t="97088" x="5664200" y="4457700"/>
          <p14:tracePt t="97112" x="5657850" y="4457700"/>
          <p14:tracePt t="97170" x="5670550" y="4457700"/>
          <p14:tracePt t="97176" x="5695950" y="4451350"/>
          <p14:tracePt t="97185" x="5740400" y="4438650"/>
          <p14:tracePt t="97200" x="5784850" y="4413250"/>
          <p14:tracePt t="97241" x="5784850" y="4406900"/>
          <p14:tracePt t="97249" x="5778500" y="4394200"/>
          <p14:tracePt t="97265" x="5765800" y="4387850"/>
          <p14:tracePt t="97306" x="5759450" y="4387850"/>
          <p14:tracePt t="97321" x="5600700" y="4375150"/>
          <p14:tracePt t="97333" x="5321300" y="4368800"/>
          <p14:tracePt t="97348" x="4387850" y="4324350"/>
          <p14:tracePt t="97350" x="3771900" y="4311650"/>
          <p14:tracePt t="97365" x="3105150" y="4298950"/>
          <p14:tracePt t="97381" x="1644650" y="4267200"/>
          <p14:tracePt t="97386" x="895350" y="4267200"/>
          <p14:tracePt t="97479" x="8943975" y="3843338"/>
          <p14:tracePt t="97487" x="8769350" y="3803650"/>
          <p14:tracePt t="97495" x="8634413" y="3748088"/>
          <p14:tracePt t="97503" x="8489950" y="3684588"/>
          <p14:tracePt t="97511" x="8323263" y="3587750"/>
          <p14:tracePt t="97520" x="8178800" y="3516313"/>
          <p14:tracePt t="97527" x="8027988" y="3397250"/>
          <p14:tracePt t="97536" x="7932738" y="3349625"/>
          <p14:tracePt t="97543" x="7827963" y="3278188"/>
          <p14:tracePt t="97551" x="7764463" y="3228975"/>
          <p14:tracePt t="97559" x="7716838" y="3189288"/>
          <p14:tracePt t="97567" x="7685088" y="3157538"/>
          <p14:tracePt t="97575" x="7661275" y="3109913"/>
          <p14:tracePt t="97583" x="7645400" y="3054350"/>
          <p14:tracePt t="97591" x="7637463" y="2982913"/>
          <p14:tracePt t="97601" x="7629525" y="2870200"/>
          <p14:tracePt t="97607" x="7589838" y="2774950"/>
          <p14:tracePt t="97616" x="7550150" y="2679700"/>
          <p14:tracePt t="97623" x="7493000" y="2592388"/>
          <p14:tracePt t="97631" x="7429500" y="2511425"/>
          <p14:tracePt t="97639" x="7381875" y="2447925"/>
          <p14:tracePt t="97647" x="7318375" y="2392363"/>
          <p14:tracePt t="97655" x="7254875" y="2344738"/>
          <p14:tracePt t="97663" x="7199313" y="2312988"/>
          <p14:tracePt t="97671" x="7126288" y="2281238"/>
          <p14:tracePt t="97679" x="7062788" y="2249488"/>
          <p14:tracePt t="97688" x="6935788" y="2208213"/>
          <p14:tracePt t="97695" x="6696075" y="2128838"/>
          <p14:tracePt t="97704" x="6345238" y="2017713"/>
          <p14:tracePt t="97711" x="5891213" y="1890713"/>
          <p14:tracePt t="97720" x="5421313" y="1762125"/>
          <p14:tracePt t="97727" x="4918075" y="1563688"/>
          <p14:tracePt t="97736" x="4456113" y="1363663"/>
          <p14:tracePt t="97743" x="4081463" y="1220788"/>
          <p14:tracePt t="97751" x="3794125" y="1108075"/>
          <p14:tracePt t="97759" x="3579813" y="1044575"/>
          <p14:tracePt t="97767" x="3427413" y="996950"/>
          <p14:tracePt t="97775" x="3316288" y="965200"/>
          <p14:tracePt t="97783" x="3228975" y="949325"/>
          <p14:tracePt t="97791" x="3141663" y="925513"/>
          <p14:tracePt t="97801" x="3044825" y="917575"/>
          <p14:tracePt t="97808" x="2973388" y="917575"/>
          <p14:tracePt t="97815" x="2925763" y="909638"/>
          <p14:tracePt t="97831" x="2933700" y="909638"/>
          <p14:tracePt t="97839" x="2989263" y="965200"/>
          <p14:tracePt t="97847" x="3076575" y="989013"/>
          <p14:tracePt t="97967" x="3092450" y="989013"/>
          <p14:tracePt t="97975" x="3292475" y="1036638"/>
          <p14:tracePt t="97983" x="3300413" y="996950"/>
          <p14:tracePt t="97991" x="3197225" y="812800"/>
          <p14:tracePt t="98001" x="2957513" y="630238"/>
          <p14:tracePt t="98007" x="2717800" y="469900"/>
          <p14:tracePt t="98015" x="2463800" y="350838"/>
          <p14:tracePt t="98023" x="2176463" y="200025"/>
          <p14:tracePt t="98031" x="1801813" y="476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10" descr="C:\Users\JMA3142\Documents\衛星\研修資料\2015モデル開発者特別研修\img\cdamap_center_amsua_2015090700_Ea_allsat[2].png"/>
          <p:cNvPicPr>
            <a:picLocks noChangeAspect="1" noChangeArrowheads="1"/>
          </p:cNvPicPr>
          <p:nvPr/>
        </p:nvPicPr>
        <p:blipFill rotWithShape="1">
          <a:blip r:embed="rId5">
            <a:extLst>
              <a:ext uri="{28A0092B-C50C-407E-A947-70E740481C1C}">
                <a14:useLocalDpi xmlns:a14="http://schemas.microsoft.com/office/drawing/2010/main" val="0"/>
              </a:ext>
            </a:extLst>
          </a:blip>
          <a:srcRect t="14002"/>
          <a:stretch/>
        </p:blipFill>
        <p:spPr bwMode="auto">
          <a:xfrm>
            <a:off x="5031680" y="3959441"/>
            <a:ext cx="3860800" cy="242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タイトル 1"/>
          <p:cNvSpPr>
            <a:spLocks noGrp="1"/>
          </p:cNvSpPr>
          <p:nvPr>
            <p:ph type="title"/>
          </p:nvPr>
        </p:nvSpPr>
        <p:spPr>
          <a:xfrm>
            <a:off x="457200" y="154211"/>
            <a:ext cx="4618856" cy="898525"/>
          </a:xfrm>
        </p:spPr>
        <p:txBody>
          <a:bodyPr/>
          <a:lstStyle/>
          <a:p>
            <a:pPr eaLnBrk="1" hangingPunct="1"/>
            <a:r>
              <a:rPr lang="en-US" altLang="ja-JP" dirty="0" err="1"/>
              <a:t>DBNet</a:t>
            </a:r>
            <a:endParaRPr lang="ja-JP" altLang="en-US" dirty="0"/>
          </a:p>
        </p:txBody>
      </p:sp>
      <p:sp>
        <p:nvSpPr>
          <p:cNvPr id="100357" name="コンテンツ プレースホルダ 2"/>
          <p:cNvSpPr>
            <a:spLocks noGrp="1"/>
          </p:cNvSpPr>
          <p:nvPr>
            <p:ph idx="1"/>
          </p:nvPr>
        </p:nvSpPr>
        <p:spPr>
          <a:xfrm>
            <a:off x="179512" y="1052513"/>
            <a:ext cx="8733284" cy="5000625"/>
          </a:xfrm>
        </p:spPr>
        <p:txBody>
          <a:bodyPr/>
          <a:lstStyle/>
          <a:p>
            <a:pPr eaLnBrk="1" hangingPunct="1">
              <a:buFont typeface="Wingdings" panose="05000000000000000000" pitchFamily="2" charset="2"/>
              <a:buChar char="u"/>
              <a:defRPr/>
            </a:pPr>
            <a:r>
              <a:rPr lang="en-US" altLang="ja-JP" sz="2800" dirty="0"/>
              <a:t>Direct Broadcast Network</a:t>
            </a:r>
          </a:p>
          <a:p>
            <a:pPr lvl="1">
              <a:buFont typeface="Arial" charset="0"/>
              <a:buChar char="–"/>
              <a:defRPr/>
            </a:pPr>
            <a:r>
              <a:rPr lang="en-US" altLang="ja-JP" sz="2400" dirty="0" err="1"/>
              <a:t>DBNet</a:t>
            </a:r>
            <a:r>
              <a:rPr lang="en-US" altLang="ja-JP" sz="2400" dirty="0"/>
              <a:t> is a framework to exchange direct receiving satellite data via landline.  With this framework, the NWP centers can acquire the satellite data earlier than the global data dissemination by the satellite operator</a:t>
            </a:r>
          </a:p>
          <a:p>
            <a:pPr lvl="1">
              <a:buFont typeface="Arial" charset="0"/>
              <a:buChar char="–"/>
              <a:defRPr/>
            </a:pPr>
            <a:r>
              <a:rPr lang="en-US" altLang="ja-JP" sz="2400" dirty="0"/>
              <a:t>The same data quality and format by using the same software</a:t>
            </a:r>
          </a:p>
          <a:p>
            <a:pPr lvl="1">
              <a:buFont typeface="Arial" charset="0"/>
              <a:buChar char="–"/>
              <a:defRPr/>
            </a:pPr>
            <a:r>
              <a:rPr lang="en-US" altLang="ja-JP" sz="2400" dirty="0"/>
              <a:t>The framework is extending to the newer sensors</a:t>
            </a:r>
            <a:endParaRPr lang="ja-JP" altLang="en-US" sz="2400" dirty="0"/>
          </a:p>
          <a:p>
            <a:pPr lvl="1" eaLnBrk="1" hangingPunct="1">
              <a:buFont typeface="Arial" charset="0"/>
              <a:buChar char="–"/>
              <a:defRPr/>
            </a:pPr>
            <a:endParaRPr lang="ja-JP" altLang="en-US" sz="2000" dirty="0"/>
          </a:p>
        </p:txBody>
      </p:sp>
      <p:sp>
        <p:nvSpPr>
          <p:cNvPr id="199686" name="スライド番号プレースホルダ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fld id="{C49BD753-BFDB-4D9A-9420-C0921722F138}" type="slidenum">
              <a:rPr lang="ja-JP" altLang="en-US" sz="1200">
                <a:solidFill>
                  <a:srgbClr val="898989"/>
                </a:solidFill>
              </a:rPr>
              <a:pPr eaLnBrk="1" hangingPunct="1">
                <a:spcBef>
                  <a:spcPct val="0"/>
                </a:spcBef>
                <a:buFontTx/>
                <a:buNone/>
              </a:pPr>
              <a:t>9</a:t>
            </a:fld>
            <a:endParaRPr lang="ja-JP" altLang="en-US" sz="1200">
              <a:solidFill>
                <a:srgbClr val="898989"/>
              </a:solidFill>
            </a:endParaRPr>
          </a:p>
        </p:txBody>
      </p:sp>
      <p:pic>
        <p:nvPicPr>
          <p:cNvPr id="10" name="図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57200" y="4105994"/>
            <a:ext cx="4405789" cy="2331244"/>
          </a:xfrm>
          <a:prstGeom prst="rect">
            <a:avLst/>
          </a:prstGeom>
        </p:spPr>
      </p:pic>
      <p:sp>
        <p:nvSpPr>
          <p:cNvPr id="11" name="角丸四角形 10"/>
          <p:cNvSpPr/>
          <p:nvPr/>
        </p:nvSpPr>
        <p:spPr>
          <a:xfrm>
            <a:off x="4394448" y="229247"/>
            <a:ext cx="4727358" cy="823266"/>
          </a:xfrm>
          <a:prstGeom prst="round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2"/>
                </a:solidFill>
              </a:rPr>
              <a:t>[Exchanged Data]</a:t>
            </a:r>
          </a:p>
          <a:p>
            <a:pPr>
              <a:defRPr/>
            </a:pPr>
            <a:r>
              <a:rPr lang="en-US" altLang="ja-JP" sz="1600" dirty="0">
                <a:solidFill>
                  <a:schemeClr val="tx2"/>
                </a:solidFill>
              </a:rPr>
              <a:t>MW Sounder</a:t>
            </a:r>
            <a:r>
              <a:rPr lang="ja-JP" altLang="en-US" sz="1600" dirty="0">
                <a:solidFill>
                  <a:schemeClr val="tx2"/>
                </a:solidFill>
              </a:rPr>
              <a:t>：</a:t>
            </a:r>
            <a:r>
              <a:rPr lang="en-US" altLang="ja-JP" sz="1600" dirty="0">
                <a:solidFill>
                  <a:schemeClr val="tx2"/>
                </a:solidFill>
              </a:rPr>
              <a:t>AMSU-A,</a:t>
            </a:r>
            <a:r>
              <a:rPr lang="ja-JP" altLang="en-US" sz="1600" dirty="0">
                <a:solidFill>
                  <a:schemeClr val="tx2"/>
                </a:solidFill>
              </a:rPr>
              <a:t> </a:t>
            </a:r>
            <a:r>
              <a:rPr lang="en-US" altLang="ja-JP" sz="1600" dirty="0">
                <a:solidFill>
                  <a:schemeClr val="tx2"/>
                </a:solidFill>
              </a:rPr>
              <a:t>MHS, ATMS, MWHS, MWTS</a:t>
            </a:r>
          </a:p>
          <a:p>
            <a:pPr>
              <a:defRPr/>
            </a:pPr>
            <a:r>
              <a:rPr lang="en-US" altLang="ja-JP" sz="1600" dirty="0">
                <a:solidFill>
                  <a:schemeClr val="tx2"/>
                </a:solidFill>
              </a:rPr>
              <a:t>IR Sounder</a:t>
            </a:r>
            <a:r>
              <a:rPr lang="ja-JP" altLang="en-US" sz="1600" dirty="0">
                <a:solidFill>
                  <a:schemeClr val="tx2"/>
                </a:solidFill>
              </a:rPr>
              <a:t>：</a:t>
            </a:r>
            <a:r>
              <a:rPr lang="en-US" altLang="ja-JP" sz="1600" dirty="0">
                <a:solidFill>
                  <a:schemeClr val="tx2"/>
                </a:solidFill>
              </a:rPr>
              <a:t>IASI, </a:t>
            </a:r>
            <a:r>
              <a:rPr lang="en-US" altLang="ja-JP" sz="1600" dirty="0" err="1">
                <a:solidFill>
                  <a:schemeClr val="tx2"/>
                </a:solidFill>
              </a:rPr>
              <a:t>CrIS</a:t>
            </a:r>
            <a:endParaRPr lang="en-US" altLang="ja-JP" sz="1600" dirty="0">
              <a:solidFill>
                <a:schemeClr val="tx2"/>
              </a:solidFill>
            </a:endParaRPr>
          </a:p>
        </p:txBody>
      </p:sp>
      <p:pic>
        <p:nvPicPr>
          <p:cNvPr id="2" name="オーディオ 1">
            <a:hlinkClick r:id="" action="ppaction://media"/>
            <a:extLst>
              <a:ext uri="{FF2B5EF4-FFF2-40B4-BE49-F238E27FC236}">
                <a16:creationId xmlns:a16="http://schemas.microsoft.com/office/drawing/2014/main" id="{3D714688-8941-4694-9F3F-B8C509432E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4661285"/>
      </p:ext>
    </p:extLst>
  </p:cSld>
  <p:clrMapOvr>
    <a:masterClrMapping/>
  </p:clrMapOvr>
  <mc:AlternateContent xmlns:mc="http://schemas.openxmlformats.org/markup-compatibility/2006" xmlns:p14="http://schemas.microsoft.com/office/powerpoint/2010/main">
    <mc:Choice Requires="p14">
      <p:transition spd="slow" p14:dur="2000" advTm="62238"/>
    </mc:Choice>
    <mc:Fallback xmlns="">
      <p:transition spd="slow" advTm="62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541" x="203200" y="5689600"/>
          <p14:tracePt t="11549" x="368300" y="5829300"/>
          <p14:tracePt t="11564" x="628650" y="6057900"/>
          <p14:tracePt t="11597" x="736600" y="6140450"/>
          <p14:tracePt t="11647" x="742950" y="6140450"/>
          <p14:tracePt t="11664" x="781050" y="6140450"/>
          <p14:tracePt t="11680" x="901700" y="6140450"/>
          <p14:tracePt t="11697" x="977900" y="6127750"/>
          <p14:tracePt t="11713" x="984250" y="6127750"/>
          <p14:tracePt t="11730" x="984250" y="6121400"/>
          <p14:tracePt t="11748" x="965200" y="6102350"/>
          <p14:tracePt t="11764" x="939800" y="6083300"/>
          <p14:tracePt t="11780" x="920750" y="6045200"/>
          <p14:tracePt t="11797" x="863600" y="5873750"/>
          <p14:tracePt t="11814" x="692150" y="5556250"/>
          <p14:tracePt t="11830" x="520700" y="5207000"/>
          <p14:tracePt t="11847" x="482600" y="5048250"/>
          <p14:tracePt t="11864" x="546100" y="4921250"/>
          <p14:tracePt t="11880" x="838200" y="4648200"/>
          <p14:tracePt t="11897" x="1295400" y="4279900"/>
          <p14:tracePt t="11914" x="1758950" y="4057650"/>
          <p14:tracePt t="11931" x="2108200" y="3994150"/>
          <p14:tracePt t="11933" x="2266950" y="3994150"/>
          <p14:tracePt t="11947" x="2660650" y="4083050"/>
          <p14:tracePt t="11964" x="3155950" y="4311650"/>
          <p14:tracePt t="11980" x="3613150" y="4565650"/>
          <p14:tracePt t="11997" x="3956050" y="4794250"/>
          <p14:tracePt t="12014" x="4165600" y="4984750"/>
          <p14:tracePt t="12030" x="4260850" y="5238750"/>
          <p14:tracePt t="12047" x="4286250" y="5461000"/>
          <p14:tracePt t="12064" x="4216400" y="5753100"/>
          <p14:tracePt t="12080" x="4108450" y="6102350"/>
          <p14:tracePt t="12097" x="4032250" y="6318250"/>
          <p14:tracePt t="12114" x="4013200" y="6413500"/>
          <p14:tracePt t="12131" x="4000500" y="6432550"/>
          <p14:tracePt t="12147" x="3994150" y="6432550"/>
          <p14:tracePt t="12164" x="3962400" y="6432550"/>
          <p14:tracePt t="12180" x="3898900" y="6432550"/>
          <p14:tracePt t="12197" x="3752850" y="6394450"/>
          <p14:tracePt t="12214" x="3613150" y="6299200"/>
          <p14:tracePt t="12231" x="3594100" y="6254750"/>
          <p14:tracePt t="12396" x="3587750" y="6254750"/>
          <p14:tracePt t="12404" x="3587750" y="6280150"/>
          <p14:tracePt t="12414" x="3600450" y="6318250"/>
          <p14:tracePt t="12430" x="3657600" y="6407150"/>
          <p14:tracePt t="12447" x="3714750" y="6451600"/>
          <p14:tracePt t="12464" x="3721100" y="6470650"/>
          <p14:tracePt t="12481" x="3708400" y="6483350"/>
          <p14:tracePt t="12497" x="3695700" y="6496050"/>
          <p14:tracePt t="12514" x="3695700" y="6508750"/>
          <p14:tracePt t="12531" x="3702050" y="6521450"/>
          <p14:tracePt t="12532" x="3702050" y="6527800"/>
          <p14:tracePt t="12572" x="3695700" y="6527800"/>
          <p14:tracePt t="15429" x="3702050" y="6527800"/>
          <p14:tracePt t="15436" x="3714750" y="6546850"/>
          <p14:tracePt t="15447" x="3733800" y="6578600"/>
          <p14:tracePt t="15463" x="3784600" y="6673850"/>
          <p14:tracePt t="15480" x="3816350" y="6756400"/>
          <p14:tracePt t="15497" x="3848100" y="6807200"/>
          <p14:tracePt t="15514" x="3867150" y="6851650"/>
          <p14:tracePt t="15532" x="3911600" y="6851650"/>
          <p14:tracePt t="15548" x="3930650" y="6851650"/>
          <p14:tracePt t="15564" x="3968750" y="6851650"/>
          <p14:tracePt t="15581" x="3981450" y="6851650"/>
          <p14:tracePt t="15621" x="3968750" y="6851650"/>
          <p14:tracePt t="15677" x="3962400" y="6851650"/>
          <p14:tracePt t="15694" x="3956050" y="6838950"/>
          <p14:tracePt t="15701" x="3949700" y="6838950"/>
          <p14:tracePt t="15714" x="3943350" y="6832600"/>
          <p14:tracePt t="15732" x="3911600" y="6769100"/>
          <p14:tracePt t="15748" x="3898900" y="6737350"/>
          <p14:tracePt t="15764" x="3892550" y="6616700"/>
          <p14:tracePt t="15781" x="3892550" y="6540500"/>
          <p14:tracePt t="15797" x="3892550" y="6470650"/>
          <p14:tracePt t="15814" x="3917950" y="6426200"/>
          <p14:tracePt t="15831" x="3930650" y="6400800"/>
          <p14:tracePt t="15847" x="3937000" y="6388100"/>
          <p14:tracePt t="15864" x="3943350" y="6381750"/>
          <p14:tracePt t="15897" x="3949700" y="6381750"/>
          <p14:tracePt t="15914" x="3981450" y="6381750"/>
          <p14:tracePt t="15931" x="4076700" y="6388100"/>
          <p14:tracePt t="15933" x="4140200" y="6419850"/>
          <p14:tracePt t="15947" x="4210050" y="6445250"/>
          <p14:tracePt t="15964" x="4432300" y="6553200"/>
          <p14:tracePt t="15980" x="4578350" y="6629400"/>
          <p14:tracePt t="15997" x="4692650" y="6692900"/>
          <p14:tracePt t="16014" x="4743450" y="6724650"/>
          <p14:tracePt t="16030" x="4756150" y="6731000"/>
          <p14:tracePt t="16047" x="4756150" y="6737350"/>
          <p14:tracePt t="16173" x="4749800" y="6737350"/>
          <p14:tracePt t="16469" x="4749800" y="6731000"/>
          <p14:tracePt t="17359" x="4743450" y="6731000"/>
          <p14:tracePt t="22333" x="4737100" y="6731000"/>
          <p14:tracePt t="22352" x="4737100" y="6724650"/>
          <p14:tracePt t="22359" x="4730750" y="6724650"/>
          <p14:tracePt t="60173" x="4724400" y="6724650"/>
          <p14:tracePt t="60184" x="4692650" y="6705600"/>
          <p14:tracePt t="60191" x="4654550" y="6686550"/>
          <p14:tracePt t="60199" x="4610100" y="6642100"/>
          <p14:tracePt t="60214" x="4438650" y="6540500"/>
          <p14:tracePt t="60231" x="4019550" y="6311900"/>
          <p14:tracePt t="60250" x="3175000" y="5873750"/>
          <p14:tracePt t="60265" x="2012950" y="5403850"/>
          <p14:tracePt t="60281" x="819150" y="4914900"/>
          <p14:tracePt t="60740" x="8482013" y="2184400"/>
          <p14:tracePt t="60748" x="8147050" y="2033588"/>
          <p14:tracePt t="60756" x="8147050" y="2025650"/>
          <p14:tracePt t="60764" x="7924800" y="1922463"/>
          <p14:tracePt t="60772" x="7621588" y="1801813"/>
          <p14:tracePt t="60779" x="7334250" y="1682750"/>
          <p14:tracePt t="60788" x="7102475" y="1595438"/>
          <p14:tracePt t="60796" x="6824663" y="1506538"/>
          <p14:tracePt t="60803" x="6545263" y="1443038"/>
          <p14:tracePt t="60811" x="6337300" y="1403350"/>
          <p14:tracePt t="60820" x="6138863" y="1323975"/>
          <p14:tracePt t="60827" x="5978525" y="1268413"/>
          <p14:tracePt t="60835" x="5819775" y="1212850"/>
          <p14:tracePt t="60843" x="5676900" y="1147763"/>
          <p14:tracePt t="60852" x="5508625" y="1052513"/>
          <p14:tracePt t="60860" x="5326063" y="965200"/>
          <p14:tracePt t="60870" x="5173663" y="877888"/>
          <p14:tracePt t="60875" x="5006975" y="781050"/>
          <p14:tracePt t="60885" x="4886325" y="717550"/>
          <p14:tracePt t="60901" x="4727575" y="630238"/>
          <p14:tracePt t="60908" x="4679950" y="598488"/>
          <p14:tracePt t="60916" x="4640263" y="574675"/>
          <p14:tracePt t="60924" x="4616450" y="558800"/>
          <p14:tracePt t="60935" x="4567238" y="542925"/>
          <p14:tracePt t="60939" x="4495800" y="509588"/>
          <p14:tracePt t="60947" x="4376738" y="461963"/>
          <p14:tracePt t="60956" x="4160838" y="398463"/>
          <p14:tracePt t="60964" x="3867150" y="327025"/>
          <p14:tracePt t="60972" x="3459163" y="271463"/>
          <p14:tracePt t="60979" x="3036888" y="207963"/>
          <p14:tracePt t="60988" x="2622550" y="158750"/>
          <p14:tracePt t="60996" x="2247900" y="127000"/>
          <p14:tracePt t="61003" x="1897063" y="103188"/>
          <p14:tracePt t="61011" x="1585913" y="87313"/>
          <p14:tracePt t="61020" x="1284288" y="71438"/>
          <p14:tracePt t="61027" x="996950" y="55563"/>
          <p14:tracePt t="61036" x="693738" y="55563"/>
          <p14:tracePt t="61044" x="382588" y="31750"/>
          <p14:tracePt t="61052" x="7938" y="0"/>
        </p14:tracePtLst>
      </p14:laserTraceLst>
    </p:ext>
  </p:extLst>
</p:sld>
</file>

<file path=ppt/theme/theme1.xml><?xml version="1.0" encoding="utf-8"?>
<a:theme xmlns:a="http://schemas.openxmlformats.org/drawingml/2006/main" name="テンプレート第５版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プレゼンテーション10" id="{C6350656-6279-4A6F-A5DD-1DD56E03AB0C}" vid="{4DB39E5F-37AE-46F6-BC1E-FDE742180F8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テンプレート第６版_4-3</Template>
  <TotalTime>2087</TotalTime>
  <Words>1715</Words>
  <Application>Microsoft Office PowerPoint</Application>
  <PresentationFormat>全屏显示(4:3)</PresentationFormat>
  <Paragraphs>368</Paragraphs>
  <Slides>18</Slides>
  <Notes>7</Notes>
  <HiddenSlides>0</HiddenSlides>
  <MMClips>18</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18</vt:i4>
      </vt:variant>
    </vt:vector>
  </HeadingPairs>
  <TitlesOfParts>
    <vt:vector size="25" baseType="lpstr">
      <vt:lpstr>HG丸ｺﾞｼｯｸM-PRO</vt:lpstr>
      <vt:lpstr>ＭＳ Ｐゴシック</vt:lpstr>
      <vt:lpstr>游ゴシック</vt:lpstr>
      <vt:lpstr>Arial</vt:lpstr>
      <vt:lpstr>Calibri</vt:lpstr>
      <vt:lpstr>Wingdings</vt:lpstr>
      <vt:lpstr>テンプレート第５版a</vt:lpstr>
      <vt:lpstr>Satellite data utilization in NWP</vt:lpstr>
      <vt:lpstr>Introduction</vt:lpstr>
      <vt:lpstr>Role of NWP</vt:lpstr>
      <vt:lpstr>Data Assimilation</vt:lpstr>
      <vt:lpstr>PowerPoint 演示文稿</vt:lpstr>
      <vt:lpstr>History of the assimilated data amount on     JMA GSM and Day 2 forecast RMSE on Z500 </vt:lpstr>
      <vt:lpstr>All sky radiance assimilation</vt:lpstr>
      <vt:lpstr>A sample of current assimilated data distribution</vt:lpstr>
      <vt:lpstr>DBNet</vt:lpstr>
      <vt:lpstr>Summary of Operationally Assimilated Satellite Data in JMA</vt:lpstr>
      <vt:lpstr>The other space-based data</vt:lpstr>
      <vt:lpstr>Future Vision</vt:lpstr>
      <vt:lpstr>Future Vision</vt:lpstr>
      <vt:lpstr>Subcomponent 1 (#1/2)</vt:lpstr>
      <vt:lpstr>Current activity</vt:lpstr>
      <vt:lpstr>Subcomponent 1 (#1/2)</vt:lpstr>
      <vt:lpstr>Subcomponent 1 (#2/2)</vt:lpstr>
      <vt:lpstr>Summary</vt:lpstr>
    </vt:vector>
  </TitlesOfParts>
  <Company>気象庁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GOBS21XX-2 総合性能評価試験</dc:title>
  <dc:creator>JapanMeteorologicalAgency</dc:creator>
  <cp:lastModifiedBy>Yongqi Sun</cp:lastModifiedBy>
  <cp:revision>263</cp:revision>
  <cp:lastPrinted>2021-02-17T10:41:58Z</cp:lastPrinted>
  <dcterms:created xsi:type="dcterms:W3CDTF">2021-02-05T02:49:03Z</dcterms:created>
  <dcterms:modified xsi:type="dcterms:W3CDTF">2021-11-23T00:51:11Z</dcterms:modified>
</cp:coreProperties>
</file>