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12" r:id="rId5"/>
    <p:sldMasterId id="2147483736" r:id="rId6"/>
  </p:sldMasterIdLst>
  <p:notesMasterIdLst>
    <p:notesMasterId r:id="rId25"/>
  </p:notesMasterIdLst>
  <p:sldIdLst>
    <p:sldId id="304" r:id="rId7"/>
    <p:sldId id="5081" r:id="rId8"/>
    <p:sldId id="344" r:id="rId9"/>
    <p:sldId id="5037" r:id="rId10"/>
    <p:sldId id="4367" r:id="rId11"/>
    <p:sldId id="4173" r:id="rId12"/>
    <p:sldId id="5052" r:id="rId13"/>
    <p:sldId id="5054" r:id="rId14"/>
    <p:sldId id="5055" r:id="rId15"/>
    <p:sldId id="5053" r:id="rId16"/>
    <p:sldId id="5041" r:id="rId17"/>
    <p:sldId id="4353" r:id="rId18"/>
    <p:sldId id="5076" r:id="rId19"/>
    <p:sldId id="5082" r:id="rId20"/>
    <p:sldId id="5083" r:id="rId21"/>
    <p:sldId id="5084" r:id="rId22"/>
    <p:sldId id="5085" r:id="rId23"/>
    <p:sldId id="1686" r:id="rId24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FFFF"/>
    <a:srgbClr val="054EB4"/>
    <a:srgbClr val="012F9F"/>
    <a:srgbClr val="CC6600"/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03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DCC0C69-2FA4-4842-9858-5B05031F0195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A928D26-3E64-4AC6-A0A9-F5A34652A4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099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198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460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06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39058D-7225-4AD7-BB94-668559576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E0B0FB-7924-4510-AED2-17187B483A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E6404C-8AAC-4B37-952E-2D9BE6144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3DCBA-6350-4A94-8869-2F4437E8618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29592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888314-5CF1-4145-9BAD-C5152A102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B82A10-B9F8-47F7-ABCC-045265E3ED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C76036-9CB4-4321-84F6-871FDEE083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811FF-EE84-4196-A09F-C8DD1F5C9F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46910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400556-5846-4E38-BDAA-7C3637F75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F036B4-78EC-4A0D-97EE-1F37CB27A1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DDB522-320A-452E-BC47-B3AD50F03D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09FB7-2878-4D6C-B4FE-21664335EFE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7696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50329B-D73F-4A4D-BCC1-837BE0F3C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51BDEF-4CEF-418C-95DB-A7177DF72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9DAEC-8151-4001-A9FF-6210C396D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EDA3D-FD26-4C93-BC87-2A6652B1F3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8091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A211BF-095B-44D9-A0FE-80C9420D7D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FBBA52-6789-47C6-B72C-937D7A6EA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C06DB3-96B8-4D82-AE31-1CDC64D539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3B32F-DA5C-49DB-94F0-36C7B279C0C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8279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B44D4E-D5E9-4308-BD87-9D263698C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611EE0-FF0E-46BD-8223-2429BC0E3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C3533A-102E-429D-9B3C-75D955DDB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BDF35-BAB8-4ED4-9752-00105497D35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485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9C51AF-7236-44AD-835A-0E1C8042C2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9D7266F-49E2-4EE7-A08C-1D2DF9803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DA624A-11FA-4678-8443-35389FF9D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CB3DB-C479-4497-9A83-440C174F6C3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09815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98885-93EC-4BD8-9E66-8BFD73CF13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97B402-71A6-4C5C-B808-9568137A82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062BE-225F-4390-B029-AA1E6C2FF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E749-401D-4E98-AB52-3635B6AF31D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0889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263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2722F-090A-4D68-A2E3-401D5DEFA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E0258-B1C3-4859-B8D0-DF725047E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6A86E-3C23-401A-B84C-800727234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DFF23-8657-40D0-AB27-B421AA00475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2994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255EF7-1288-4376-B9FC-EE20A45D92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CF4B0E-0A8A-4406-9C8D-55A5F1CA4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E1CDA0-87B3-473C-AB77-4882047290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C172F-A8CE-41FC-8D24-E569319F31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02799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17DF1D-0AFC-4CED-8614-C6A6F92473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836AC4-820C-4810-8251-69AE1D5BF2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D7E81C-E37D-4336-A4A9-7BCB94581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62C54-DE94-4CBE-AF95-BDA2617BC33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19004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BBD453-A20C-4B0F-9311-D70BA99599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780BC7-6069-48DA-A677-77ABC2D1E7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4E298C-1E60-4E15-902F-2350B3A53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FC4CC-DB69-48CD-9D41-4D6A369968C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52791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C7E5C1-CD84-4CFD-A6C8-05DD958E3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44012E-41E7-436A-9B29-DC29CB02A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75A4D-1020-4BE7-871B-6F96ABBE4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D3F8A-1E83-4E2E-99F1-6EFA003B2E5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5634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087FE3-F16C-4235-AB3B-DC1896F132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199EA0-FAD3-4157-B7C7-51FACD5569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1DB72E-5A9D-4555-AEEA-56B793561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0DE60-4C64-49C2-9B8E-EE9FFE0C2B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81552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A4174F-40F2-47CF-B161-465D50636D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856BC6-BEB4-42A4-95E0-B55F7EA43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765F61-5CB4-4D06-8502-62B1B6E05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9A4BE-0598-4873-9F04-F0A1126BE5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265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FAF3BF-C512-4FA5-973C-0B15814DE0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D2E73F-9867-4489-B844-A8646F1FD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1852AA-B349-4B30-B12A-78ADA1E24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B72E4-4B76-43BC-B53C-893785F862F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89488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8CFC2C-1B9C-45EA-9E74-C2A33A432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E13888-7663-4558-B4AB-C28866D5E4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3F3F24-E222-4BD2-A310-156A904F9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4D8D2-EF95-4027-8BAC-12AB6783A24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21884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67E513-0EBE-4A0D-8B59-81C397FB1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EB66F2-AC72-4442-908D-7303B38F7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E2FFCC-CB28-4E83-8E48-7B2321147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4EA64-17DD-4BEC-8AC3-D7E22D5AA1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252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0842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6FC47E-8C53-4C16-92A0-908E7FD81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12C048-10A3-4DE0-9684-3AA4C2CC01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28A6CB-7B4A-47C6-9E3E-6E846B9DBD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274E1-1269-45B8-8C98-A0CD79DB09C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26827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A88BA3-44F9-4B32-B756-477362338E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B9F409-33D8-4858-B5C9-BC456DB36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1F6C6B-0989-4266-999F-283F06EA4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E08D7-3269-477D-96E1-574718C2A7E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53270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DA6539-5195-4C12-AA26-75939AFD5B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18BCF0-9546-4EE0-9A57-12F3E905A7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CA932E-2EB5-47AE-AFAE-F05ED3123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35736-805B-4A2F-81F2-699B8933006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20543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E06FBB-FAFC-4C5D-A720-0F7BB19C9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61C71F-A129-496B-9AED-26378FBB1E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736D05-91CF-4590-8189-819394B5F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2AD43-A532-433C-8982-96B18525B85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5019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81CB88-164C-4F9D-8052-620E77A31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7D6C67-7237-4CBD-8ED3-68644FF02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2147E9-446B-4FE2-9D0C-9C79F85135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5388A-379F-430F-9747-74413ADC8B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72462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77C64E-3C30-4433-B340-D88E78C9B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64998A-7577-4CC2-A1B9-DF52B2D7C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B2B84D-E420-458B-B3AE-C82C26F0B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5C863-A05C-463A-8B77-922DAB915DE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78903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C75EB3-5158-4B1A-B510-0CA4665A7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DDD465-9538-47EE-8C59-CF59475AD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765AC-670B-4383-8E82-B76A4FF38D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4D612-EB25-4649-AD68-73C6D5A86A5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43658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B8C4D8-D417-4B19-AD40-96214D6362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227EDC-9D8D-4073-99CD-62EC50930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4B5DE0-C08C-4464-9D35-CA72A99A65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CB3E5-1910-4C22-A2CB-F34491A5D59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28656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BDFB03-C9ED-4A12-BCB7-641C8BC39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37C651-5B36-45CB-B7E7-0727934FA5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E9287-C334-4E9F-AAC8-59F2142B83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EE103-E7DD-461F-8411-9299002220B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14233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681B7D-CC39-40E7-99AA-1C0C576C2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53DC8-5C04-4F66-A0C3-6CEC38A8C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BAF9CE-FF8B-4CE7-A3D0-DA83A1526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E504-13C7-467E-B956-FAAAA4E78A3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649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3781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C1869D-BE0F-48C9-AD02-AC017C7DFC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82AB95-522C-4A9E-8FDF-0D8A56C465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7DBCFE-4BBA-41F6-9862-154CEEB246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61A75-FAED-4315-AFE1-4497C92AB9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9250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890F9C-7931-4AA9-9652-E7553F840B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6CB19B-FC64-474B-8459-3D37CB85C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B579E4-203C-492C-AF14-4F83C1C29D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299AD-4659-424C-95F4-0669D6B107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208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8D0FD1-7CF8-4C65-B356-6A4B8F087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824C5C-E3E5-4F1A-8105-A03969A3E0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ABB42A-1806-4DFD-8116-F0906EF49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BB320-6D28-4825-B8AF-C59774EABD5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095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D4AB8E-2588-48F6-BA17-8D5761D98C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29B304-87D6-4B15-9C15-CB160C48BD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E21CD-E3BE-4A8A-8F56-C3E8346C2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E42DB-AEAA-4ABF-AA2F-9B4157A82F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96601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D26DA-11FD-4995-897B-D42A3F5C93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7C538-17E2-4711-A0B3-F598B47B9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C595E0-ADC4-4333-AF5A-215ACDAD8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D42B3-4609-461D-8C56-6BE13A9400F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8975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595359-D3B5-4FBE-B06D-E66B8C916E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F6DAE2-83D9-42C3-B3DF-81B25B6B29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5423DF-55AC-4F0E-99A0-2A1897C0E4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A59E1-4AB9-49DC-9FDB-EF3E683AC58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53640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0C14E-A473-47DF-A91B-585847F0B2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1F8BED-F7D7-4488-89D5-5AAF7F5BB4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60AC5-D3D5-4FDD-9822-163307B0FA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7F982-AF21-4846-B807-3CC365C1547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10615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EB2D4A-898E-42FD-BC46-9A0DAE21E7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8519A4-9495-4A70-94F1-A6B9932D31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B2096F-E79D-476B-863F-ABD8A843FE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38B84-F9BC-440C-A218-AA0B8201B08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09938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6CB2A-2C13-486A-A447-3012E01B2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52F0-96AC-42EA-9B91-B63976F57773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4C6F9-0762-4ECC-89B2-C4549BBB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C5041-D1AB-4E86-8549-0F777163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85AC2-88D3-47AC-AD62-6418A9AD7CF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2575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3DCE7-A44D-4D01-8DE4-0C71E5A02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87989-9B4B-4BD5-841C-B1D3FF2DA811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31F93-9211-49BD-91A2-9224BB55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E3E6E-F490-42E7-B817-0B9A8592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C761-D60A-401A-9F25-83C2C812F1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0361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7525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D1E67-74D9-46EF-8052-3A2A6A51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43FD2-3948-46FB-9D43-E6F9A925F7E0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C0C34-F2DA-48C4-8FEC-6564632F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5B254-4719-46A7-B957-7C914AB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304F-3479-4A42-9388-7ABE4CD03A1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5499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A47787-E328-43FD-AEA4-97933AC4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9011-9393-4EB8-9B3F-F868570784CB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B38862-3F8D-49E6-8262-84921ADB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9C8-E87A-4C9B-A8FF-DA75B81A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7AFC-F8D4-4DEA-87BC-7F601502265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1930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8CC0BC-980F-4B9F-BCD6-6E119D97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08021-7543-43C6-A653-14CB1A579A12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B4BB95-14EF-40DC-A133-6D971A70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C118FE-B259-430F-B4D0-575C412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7C292-4AC7-4A0A-B55B-60EFE6F9B08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821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C7F48A-61B0-45CA-A3E2-75CDF621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DCBC2-A96E-4A1B-8043-E45C2D97D348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72A20C9-E5E2-4A1A-9DBF-8312D366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1F461-8048-4EE6-B4B9-599536CC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860F7-E95F-4EBA-B064-AB4E0C562B6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47338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E4D4308-6782-4CEA-B7EF-2C7BB3DA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92A54-A797-4EE6-93E5-CCFABA5B885A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A20427-2B87-48E6-95D3-D523C93B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D7A990-7261-462E-86ED-C39ABD50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40048-7DC8-4C7D-9CB0-6A9921999D7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22460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97AF16-24F9-4A87-BD44-6AF10EA7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C5564-EB5D-44B9-A988-0EFC94401274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E7277B-95BE-4752-9DB3-ECA2297C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2D875D-F88A-4D3E-9F2B-A58B0D35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36C7-6955-447F-9A2A-0EAA1BBCC15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308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5F177B-BD00-467A-B3AD-35BFD4AC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D2B6-6119-470B-AA01-98A267CC139B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640298-CD32-4D51-8A74-EB7FEB7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78E9D3-0632-4CEB-BC9D-40D8CBAF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BA03C-9782-486C-BE70-F1B7BEA824B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38807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CB519-67BA-487C-820E-99A0B6B8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7B01-8304-4651-88A7-99096C0CE75B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7D045-A918-4618-ADF3-2A8E3269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454D2-DA93-4159-A1BD-025328C1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C53E-3F6E-4907-A572-CCCD6116580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961782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90B77-DE40-421D-890C-BE3ED7C7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3E796-FE52-4993-862F-D736B7F0CBAE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DDD91-7CAD-42C0-8910-7C0C5F04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D5BC7-DBC4-4BCF-8D7E-33D579E1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D8B83-B6FB-4F2B-888B-40B44348A9F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72438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AC5A5-7D81-4E4B-9949-1927EA199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CDDE4-26B4-4FD7-B5E1-0444D9FCE043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6E680-2B8D-4BDF-8EEB-76703913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C4CC2-1EC6-4C8C-A480-E438799F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7C1B0-20FC-4698-9E20-B2594B3FD5C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320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9695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97433-CDED-4192-BE0A-B6C1BEBA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B2FFA-832C-465A-9E5A-3E90F9C00DC9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61BD0-BDA0-45D9-A90B-386A85EE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BEF4A-8F12-4B7C-B5F1-67F8EB2E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C5E98-FB27-4FFC-86B2-FFB2F89D821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1455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C8C84-34E3-4C41-9E17-761D0F359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DA20A-232F-46D5-B3AA-2CFE61AC1984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2EEB0-4D0E-4C56-8D90-9682F97F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3A00E-5CF2-40C2-89CE-B9FAF495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17CED-08F3-46BF-A303-9BB5D62D239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2308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5B064D-0F48-479C-813C-05DC2712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DF71F-30D2-4256-BD25-18792B405AFE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EC704B-29EB-48E0-BFF2-8B1C7255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A9AA85-188C-4261-8FB7-3BE3C130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331FF-DD85-4B8F-9AE1-B1A545D4B68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870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67412B-2334-4E1C-A1D0-FE9CBB73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7A5A5-0256-4187-8481-AAC48C035D4B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1EB39A-0E54-4991-B8EA-0AA6F5A3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51B168-D475-40D8-8191-01E412FA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10198-1269-4CF4-837D-470432402CD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229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F768790-D48F-400D-B50B-3A32C58E9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BF469-7998-49C6-B3C0-304B62D4AC7B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66007E-50DD-423B-A480-3D2AB9C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89AEC7-C3B5-48E2-885B-02A5F705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5B67D-2AA3-4BC8-984A-5BF11747942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2983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DF083-19D8-4DD3-976D-B6133A05B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6B913-9D4F-4D23-A80C-FF083D016AC0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90F350-C80D-40CE-9110-354185F0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097DB8-EEEF-45EA-968D-E90996EA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63311-5E10-4EA2-BEF7-6581063B566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8967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8EF42F-A9D9-43BF-8B99-60DCACB8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2498F-243F-48E2-9633-CA4E6F2806CD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834A7-F0BE-4B1C-A8CE-42A89033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289773-418D-4108-8C85-0AF1DBCC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B4DAC-BD1A-4B67-979E-E4DCEE80F77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0997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494531-D11A-4EBD-BF86-FF739DD0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9B0B7-EAE9-48D8-9ED9-A9A8145DD5CA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28433F-867D-4E0F-A6C9-2E01F234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BC3056-D5C7-41D9-8B8F-E68348E3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9408-4F83-4F0B-A8FD-01D09DDD589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113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D5541-77A6-4A53-A6ED-03EC3C6F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9DF4D-9305-402D-8EEB-7DB458BF0BD8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1B2DC-D534-4A2A-93C8-44700A9C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DC121-A4C1-4D33-9698-03B025D6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82C93-19C8-4A04-9767-D11A91DFA9A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9708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E5DA0-5989-41ED-B0AF-0D137AA3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64739-1B30-4D5F-B464-56EFACF846C8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9DEC9-1723-4C0D-9CD6-08A7B2D22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00037-AE71-464E-95FA-F1D82A89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D5D30-1AE8-495C-86B6-05C91D33B61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137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45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991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62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538DE-800E-496D-92BD-63AF4C293CD7}" type="datetimeFigureOut">
              <a:rPr lang="en-AU" smtClean="0"/>
              <a:t>26/10/2021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52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E35516F-C99B-468E-A018-32C07B147E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DB16006-EE71-48ED-8570-77685812B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5FE01D-C3C9-4C87-A104-0AF7DA1405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07781D-2E5B-47B5-A67C-9898FF0BF9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3B6AA2-9255-48A7-A9C9-3FEF7A7C70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A375A4E-9DDC-4E9A-8536-CD41824EA85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4326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E8EA32A-782A-4179-BE3C-D059EF013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F1DB735-4B25-4F33-A51F-699A3A427F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FA29349-5B95-42D8-8BB7-17614C2598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3B6FF2-D64A-4AB1-B420-AE453C029E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86398ED-9ADC-4A9A-8AB1-C5D201DDF9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9BD753F-0DDB-488A-9C74-501046E4EB5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947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2ED010-F5B3-49A2-8FE5-2B9044E66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1CFEEAB-754B-45B9-AE50-668A64451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A1F555-65F8-40D3-B955-EE52EDF19A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53C4CC-D0E3-40A2-847A-10753D12B1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BD4B32-DE37-4CA7-A0F6-339AC6633D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2F95E9D-FE2F-49C4-96D2-D1F5E6C533A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E0C823A-CA45-42C8-BCDE-6DCA266A96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64F6401-1F29-495B-9F38-98CC21BE05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C6640-A84F-4C6E-A910-D727DA3A0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E781AC-6CD0-45F1-A847-96801B3D1F1B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2B019-CCCC-42C1-8FC2-ED1A0897E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5A4A2-A1D1-46A9-B807-DD3C4EA3D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29EE922-905D-4262-A115-94FE0334A98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250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58108437-D474-4D2D-902F-7CCBAAB81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3123DA89-87C3-4437-BC2F-AD9176237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DC1E9-1B4E-44DC-85BC-DAD23190A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FDD9F4-2E9C-413B-8728-BB1321ED30E5}" type="datetimeFigureOut">
              <a:rPr lang="en-AU"/>
              <a:pPr>
                <a:defRPr/>
              </a:pPr>
              <a:t>26/10/2021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98ECC-8880-4A7F-8120-FBBF0A170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CDC7D-A5C1-4E50-94DD-EAF54D8D1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6E5E54-153A-46CA-A6C6-B4AB1CDA2FF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280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4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4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4.wd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4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4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333375" y="1806286"/>
            <a:ext cx="8537237" cy="1426337"/>
          </a:xfrm>
          <a:noFill/>
        </p:spPr>
        <p:txBody>
          <a:bodyPr lIns="252000" rIns="180000">
            <a:normAutofit/>
          </a:bodyPr>
          <a:lstStyle/>
          <a:p>
            <a:r>
              <a:rPr lang="en-AU" altLang="en-US" sz="2800" b="1" dirty="0"/>
              <a:t>“</a:t>
            </a:r>
            <a:r>
              <a:rPr lang="en-AU" sz="2800" b="1" dirty="0"/>
              <a:t>Satellite Meteorology Training in WMO RAV during 2020/21; the Australian </a:t>
            </a:r>
            <a:r>
              <a:rPr lang="en-AU" sz="2800" b="1" dirty="0" err="1"/>
              <a:t>VLab</a:t>
            </a:r>
            <a:r>
              <a:rPr lang="en-AU" sz="2800" b="1" dirty="0"/>
              <a:t> Centre of Excellence experience</a:t>
            </a:r>
            <a:r>
              <a:rPr lang="en-AU" altLang="en-US" sz="2800" b="1" dirty="0"/>
              <a:t>”</a:t>
            </a: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0" y="5223001"/>
            <a:ext cx="9144000" cy="1188190"/>
          </a:xfrm>
          <a:solidFill>
            <a:schemeClr val="bg1"/>
          </a:solidFill>
        </p:spPr>
        <p:txBody>
          <a:bodyPr>
            <a:noAutofit/>
          </a:bodyPr>
          <a:lstStyle/>
          <a:p>
            <a:pPr eaLnBrk="1" hangingPunct="1"/>
            <a:r>
              <a:rPr lang="en-AU" altLang="en-US" sz="2000" dirty="0">
                <a:solidFill>
                  <a:schemeClr val="tx1"/>
                </a:solidFill>
              </a:rPr>
              <a:t>Presenter: Bodo Zeschke. Bureau of Meteorology Training Centre, </a:t>
            </a:r>
          </a:p>
          <a:p>
            <a:pPr eaLnBrk="1" hangingPunct="1"/>
            <a:r>
              <a:rPr lang="en-AU" altLang="en-US" sz="2000" dirty="0">
                <a:solidFill>
                  <a:schemeClr val="tx1"/>
                </a:solidFill>
              </a:rPr>
              <a:t>Australian </a:t>
            </a:r>
            <a:r>
              <a:rPr lang="en-AU" altLang="en-US" sz="2000" dirty="0" err="1">
                <a:solidFill>
                  <a:schemeClr val="tx1"/>
                </a:solidFill>
              </a:rPr>
              <a:t>VLab</a:t>
            </a:r>
            <a:r>
              <a:rPr lang="en-AU" altLang="en-US" sz="2000" dirty="0">
                <a:solidFill>
                  <a:schemeClr val="tx1"/>
                </a:solidFill>
              </a:rPr>
              <a:t> Centre of Excellence Point of Contact </a:t>
            </a:r>
          </a:p>
        </p:txBody>
      </p:sp>
      <p:pic>
        <p:nvPicPr>
          <p:cNvPr id="1026" name="Picture 2" descr="80+ 个“Zeschke”的职业档案| 领英">
            <a:extLst>
              <a:ext uri="{FF2B5EF4-FFF2-40B4-BE49-F238E27FC236}">
                <a16:creationId xmlns:a16="http://schemas.microsoft.com/office/drawing/2014/main" id="{B2BB344A-987D-455C-B14A-50C5D2E3F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47" y="3605932"/>
            <a:ext cx="1425600" cy="14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" descr="用户大会_01">
            <a:extLst>
              <a:ext uri="{FF2B5EF4-FFF2-40B4-BE49-F238E27FC236}">
                <a16:creationId xmlns:a16="http://schemas.microsoft.com/office/drawing/2014/main" id="{155D6955-C188-43F1-8A5C-CE6AF1570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737F76-4C72-4C42-B7D4-E1D5807BA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7"/>
    </mc:Choice>
    <mc:Fallback xmlns="">
      <p:transition spd="slow" advTm="2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66" x="574675" y="6802438"/>
          <p14:tracePt t="16870" x="295275" y="6746875"/>
          <p14:tracePt t="17325" x="8572500" y="6537325"/>
          <p14:tracePt t="17336" x="8205788" y="6518275"/>
          <p14:tracePt t="17351" x="7697788" y="6465888"/>
          <p14:tracePt t="17368" x="7429500" y="6465888"/>
          <p14:tracePt t="17385" x="7331075" y="6465888"/>
          <p14:tracePt t="17418" x="7313613" y="6465888"/>
          <p14:tracePt t="17434" x="7296150" y="6465888"/>
          <p14:tracePt t="17451" x="7232650" y="6465888"/>
          <p14:tracePt t="17468" x="7134225" y="6473825"/>
          <p14:tracePt t="17484" x="6919913" y="6572250"/>
          <p14:tracePt t="17501" x="6759575" y="6688138"/>
          <p14:tracePt t="17518" x="6562725" y="6813550"/>
          <p14:tracePt t="17535" x="6296025" y="6848475"/>
          <p14:tracePt t="17551" x="6018213" y="6848475"/>
          <p14:tracePt t="17568" x="5795963" y="6848475"/>
          <p14:tracePt t="17584" x="5626100" y="6848475"/>
          <p14:tracePt t="17601" x="5465763" y="6848475"/>
          <p14:tracePt t="17617" x="5295900" y="6848475"/>
          <p14:tracePt t="17634" x="5160963" y="6848475"/>
          <p14:tracePt t="17651" x="5000625" y="6848475"/>
          <p14:tracePt t="17652" x="4929188" y="6848475"/>
          <p14:tracePt t="17667" x="4840288" y="6848475"/>
          <p14:tracePt t="17684" x="4643438" y="6848475"/>
          <p14:tracePt t="17701" x="4598988" y="6848475"/>
          <p14:tracePt t="17717" x="4545013" y="6769100"/>
          <p14:tracePt t="17734" x="4402138" y="6562725"/>
          <p14:tracePt t="17750" x="4259263" y="6394450"/>
          <p14:tracePt t="17767" x="4116388" y="6232525"/>
          <p14:tracePt t="17784" x="3990975" y="6116638"/>
          <p14:tracePt t="17800" x="3919538" y="6037263"/>
          <p14:tracePt t="17817" x="3911600" y="6010275"/>
          <p14:tracePt t="17850" x="3911600" y="5991225"/>
          <p14:tracePt t="17867" x="3919538" y="5956300"/>
          <p14:tracePt t="17883" x="3946525" y="5929313"/>
          <p14:tracePt t="17900" x="3983038" y="5875338"/>
          <p14:tracePt t="17917" x="4017963" y="5840413"/>
          <p14:tracePt t="17933" x="4071938" y="5803900"/>
          <p14:tracePt t="17950" x="4108450" y="5751513"/>
          <p14:tracePt t="17967" x="4133850" y="5715000"/>
          <p14:tracePt t="17983" x="4160838" y="5670550"/>
          <p14:tracePt t="18000" x="4187825" y="5626100"/>
          <p14:tracePt t="18017" x="4205288" y="5562600"/>
          <p14:tracePt t="18033" x="4232275" y="5473700"/>
          <p14:tracePt t="18036" x="4251325" y="5429250"/>
          <p14:tracePt t="18050" x="4276725" y="5394325"/>
          <p14:tracePt t="18051" x="4286250" y="5367338"/>
          <p14:tracePt t="18067" x="4303713" y="5340350"/>
          <p14:tracePt t="18068" x="4303713" y="5330825"/>
          <p14:tracePt t="18084" x="4313238" y="5330825"/>
          <p14:tracePt t="18100" x="4322763" y="5313363"/>
          <p14:tracePt t="18124" x="4330700" y="5303838"/>
          <p14:tracePt t="18161" x="4340225" y="5303838"/>
          <p14:tracePt t="18229" x="4348163" y="5303838"/>
          <p14:tracePt t="18238" x="4357688" y="5303838"/>
          <p14:tracePt t="18244" x="4367213" y="5303838"/>
          <p14:tracePt t="18251" x="4384675" y="5303838"/>
          <p14:tracePt t="18283" x="4411663" y="5303838"/>
          <p14:tracePt t="18300" x="4419600" y="5295900"/>
          <p14:tracePt t="18316" x="4429125" y="5295900"/>
          <p14:tracePt t="18438" x="4429125" y="5286375"/>
          <p14:tracePt t="24743" x="4419600" y="5286375"/>
          <p14:tracePt t="24752" x="4411663" y="5286375"/>
          <p14:tracePt t="24761" x="4394200" y="5286375"/>
          <p14:tracePt t="24772" x="4367213" y="5286375"/>
          <p14:tracePt t="24790" x="4295775" y="5286375"/>
          <p14:tracePt t="24805" x="4197350" y="5276850"/>
          <p14:tracePt t="24821" x="4170363" y="5276850"/>
          <p14:tracePt t="24838" x="4143375" y="5268913"/>
          <p14:tracePt t="24854" x="4133850" y="5268913"/>
          <p14:tracePt t="24933" x="4125913" y="5268913"/>
          <p14:tracePt t="24965" x="4116388" y="5268913"/>
          <p14:tracePt t="24993" x="4098925" y="5268913"/>
          <p14:tracePt t="24997" x="4089400" y="5268913"/>
          <p14:tracePt t="25016" x="4071938" y="5268913"/>
          <p14:tracePt t="25032" x="4062413" y="5268913"/>
          <p14:tracePt t="25053" x="4044950" y="5268913"/>
          <p14:tracePt t="25070" x="4037013" y="5268913"/>
          <p14:tracePt t="25078" x="4010025" y="5268913"/>
          <p14:tracePt t="25101" x="4000500" y="5268913"/>
          <p14:tracePt t="25117" x="3990975" y="5268913"/>
          <p14:tracePt t="25216" x="3983038" y="5268913"/>
          <p14:tracePt t="25302" x="3983038" y="5286375"/>
          <p14:tracePt t="25311" x="4000500" y="5286375"/>
          <p14:tracePt t="25318" x="4044950" y="5303838"/>
          <p14:tracePt t="25326" x="4098925" y="5313363"/>
          <p14:tracePt t="25337" x="4143375" y="5313363"/>
          <p14:tracePt t="25354" x="4268788" y="5313363"/>
          <p14:tracePt t="25370" x="4438650" y="5313363"/>
          <p14:tracePt t="25387" x="4589463" y="5313363"/>
          <p14:tracePt t="25388" x="4679950" y="5313363"/>
          <p14:tracePt t="25404" x="4751388" y="5313363"/>
          <p14:tracePt t="25404" x="4803775" y="5313363"/>
          <p14:tracePt t="25420" x="4894263" y="5313363"/>
          <p14:tracePt t="25437" x="4929188" y="5313363"/>
          <p14:tracePt t="25454" x="4938713" y="5313363"/>
          <p14:tracePt t="25487" x="4946650" y="5313363"/>
          <p14:tracePt t="25504" x="4956175" y="5313363"/>
          <p14:tracePt t="25520" x="4973638" y="5313363"/>
          <p14:tracePt t="25537" x="4983163" y="5313363"/>
          <p14:tracePt t="25554" x="5000625" y="5313363"/>
          <p14:tracePt t="25556" x="5010150" y="5313363"/>
          <p14:tracePt t="25571" x="5062538" y="5313363"/>
          <p14:tracePt t="25586" x="5089525" y="5313363"/>
          <p14:tracePt t="25604" x="5170488" y="5313363"/>
          <p14:tracePt t="25620" x="5259388" y="5313363"/>
          <p14:tracePt t="25621" x="5303838" y="5313363"/>
          <p14:tracePt t="25636" x="5357813" y="5313363"/>
          <p14:tracePt t="25653" x="5367338" y="5313363"/>
          <p14:tracePt t="25743" x="5367338" y="5322888"/>
          <p14:tracePt t="25748" x="5348288" y="5322888"/>
          <p14:tracePt t="25757" x="5322888" y="5322888"/>
          <p14:tracePt t="25770" x="5303838" y="5322888"/>
          <p14:tracePt t="25786" x="5259388" y="5322888"/>
          <p14:tracePt t="25803" x="5160963" y="5322888"/>
          <p14:tracePt t="25805" x="5099050" y="5322888"/>
          <p14:tracePt t="25820" x="5018088" y="5322888"/>
          <p14:tracePt t="25822" x="4946650" y="5322888"/>
          <p14:tracePt t="25836" x="4786313" y="5322888"/>
          <p14:tracePt t="25853" x="4643438" y="5322888"/>
          <p14:tracePt t="25869" x="4500563" y="5322888"/>
          <p14:tracePt t="25886" x="4394200" y="5295900"/>
          <p14:tracePt t="25903" x="4340225" y="5295900"/>
          <p14:tracePt t="25919" x="4295775" y="5295900"/>
          <p14:tracePt t="25936" x="4276725" y="5295900"/>
          <p14:tracePt t="25953" x="4268788" y="5295900"/>
          <p14:tracePt t="25969" x="4241800" y="5303838"/>
          <p14:tracePt t="25986" x="4232275" y="5303838"/>
          <p14:tracePt t="25988" x="4214813" y="5303838"/>
          <p14:tracePt t="26002" x="4197350" y="5303838"/>
          <p14:tracePt t="26004" x="4170363" y="5303838"/>
          <p14:tracePt t="26020" x="4152900" y="5303838"/>
          <p14:tracePt t="26036" x="4081463" y="5303838"/>
          <p14:tracePt t="26053" x="3938588" y="5303838"/>
          <p14:tracePt t="26069" x="3867150" y="5303838"/>
          <p14:tracePt t="26085" x="3803650" y="5303838"/>
          <p14:tracePt t="26102" x="3776663" y="5303838"/>
          <p14:tracePt t="26247" x="3795713" y="5303838"/>
          <p14:tracePt t="26258" x="3803650" y="5303838"/>
          <p14:tracePt t="26261" x="3822700" y="5303838"/>
          <p14:tracePt t="26271" x="3830638" y="5303838"/>
          <p14:tracePt t="26285" x="3884613" y="5295900"/>
          <p14:tracePt t="26302" x="3965575" y="5295900"/>
          <p14:tracePt t="26319" x="4089400" y="5295900"/>
          <p14:tracePt t="26335" x="4224338" y="5295900"/>
          <p14:tracePt t="26352" x="4367213" y="5295900"/>
          <p14:tracePt t="26369" x="4465638" y="5313363"/>
          <p14:tracePt t="26385" x="4527550" y="5313363"/>
          <p14:tracePt t="26402" x="4589463" y="5313363"/>
          <p14:tracePt t="26404" x="4598988" y="5313363"/>
          <p14:tracePt t="26419" x="4625975" y="5313363"/>
          <p14:tracePt t="26436" x="4643438" y="5313363"/>
          <p14:tracePt t="26452" x="4660900" y="5313363"/>
          <p14:tracePt t="26469" x="4670425" y="5313363"/>
          <p14:tracePt t="27680" x="4687888" y="5313363"/>
          <p14:tracePt t="27688" x="4724400" y="5322888"/>
          <p14:tracePt t="27700" x="4776788" y="5322888"/>
          <p14:tracePt t="27716" x="4929188" y="5322888"/>
          <p14:tracePt t="27733" x="5133975" y="5322888"/>
          <p14:tracePt t="27750" x="5411788" y="5322888"/>
          <p14:tracePt t="27766" x="5795963" y="5322888"/>
          <p14:tracePt t="27783" x="6286500" y="5322888"/>
          <p14:tracePt t="27799" x="6823075" y="5322888"/>
          <p14:tracePt t="27817" x="7304088" y="5322888"/>
          <p14:tracePt t="27833" x="7769225" y="5322888"/>
          <p14:tracePt t="27849" x="8205788" y="5322888"/>
          <p14:tracePt t="27866" x="8555038" y="5322888"/>
          <p14:tracePt t="27882" x="8920163" y="5322888"/>
          <p14:tracePt t="28020" x="469900" y="3317875"/>
          <p14:tracePt t="28028" x="590550" y="3309938"/>
          <p14:tracePt t="28036" x="638175" y="3309938"/>
          <p14:tracePt t="28044" x="677863" y="3302000"/>
          <p14:tracePt t="28053" x="693738" y="3302000"/>
          <p14:tracePt t="28060" x="701675" y="3294063"/>
          <p14:tracePt t="28124" x="701675" y="3317875"/>
          <p14:tracePt t="28132" x="661988" y="3325813"/>
          <p14:tracePt t="28145" x="598488" y="3365500"/>
          <p14:tracePt t="28148" x="525463" y="3373438"/>
          <p14:tracePt t="28160" x="406400" y="3389313"/>
          <p14:tracePt t="28164" x="374650" y="3405188"/>
          <p14:tracePt t="28176" x="327025" y="3421063"/>
          <p14:tracePt t="28180" x="319088" y="3429000"/>
          <p14:tracePt t="28192" x="303213" y="3444875"/>
          <p14:tracePt t="28196" x="295275" y="3452813"/>
          <p14:tracePt t="28212" x="287338" y="3452813"/>
          <p14:tracePt t="28224" x="279400" y="3452813"/>
          <p14:tracePt t="28228" x="279400" y="3444875"/>
          <p14:tracePt t="28242" x="279400" y="3421063"/>
          <p14:tracePt t="28244" x="311150" y="3381375"/>
          <p14:tracePt t="28252" x="327025" y="3333750"/>
          <p14:tracePt t="28260" x="350838" y="3278188"/>
          <p14:tracePt t="28268" x="366713" y="3189288"/>
          <p14:tracePt t="28276" x="390525" y="3125788"/>
          <p14:tracePt t="28284" x="414338" y="3038475"/>
          <p14:tracePt t="28292" x="438150" y="2974975"/>
          <p14:tracePt t="28301" x="454025" y="2894013"/>
          <p14:tracePt t="28308" x="477838" y="2830513"/>
          <p14:tracePt t="28317" x="493713" y="2774950"/>
          <p14:tracePt t="28325" x="533400" y="2711450"/>
          <p14:tracePt t="28334" x="582613" y="2671763"/>
          <p14:tracePt t="28342" x="701675" y="2616200"/>
          <p14:tracePt t="28349" x="836613" y="2576513"/>
          <p14:tracePt t="28356" x="1147763" y="2511425"/>
          <p14:tracePt t="28365" x="1554163" y="2455863"/>
          <p14:tracePt t="28374" x="1984375" y="2424113"/>
          <p14:tracePt t="28380" x="2366963" y="2360613"/>
          <p14:tracePt t="28390" x="2767013" y="2297113"/>
          <p14:tracePt t="28396" x="3141663" y="2289175"/>
          <p14:tracePt t="28407" x="3619500" y="2273300"/>
          <p14:tracePt t="28412" x="4065588" y="2273300"/>
          <p14:tracePt t="28423" x="4567238" y="2273300"/>
          <p14:tracePt t="28428" x="5078413" y="2273300"/>
          <p14:tracePt t="28442" x="5643563" y="2273300"/>
          <p14:tracePt t="28444" x="6083300" y="2312988"/>
          <p14:tracePt t="28456" x="6497638" y="2352675"/>
          <p14:tracePt t="28460" x="6840538" y="2416175"/>
          <p14:tracePt t="28468" x="7046913" y="2447925"/>
          <p14:tracePt t="28476" x="7135813" y="2455863"/>
          <p14:tracePt t="28484" x="7199313" y="2479675"/>
          <p14:tracePt t="28492" x="7207250" y="2487613"/>
          <p14:tracePt t="28500" x="7215188" y="2495550"/>
          <p14:tracePt t="28540" x="7223125" y="2511425"/>
          <p14:tracePt t="28550" x="7246938" y="2527300"/>
          <p14:tracePt t="28558" x="7310438" y="2600325"/>
          <p14:tracePt t="28564" x="7405688" y="2671763"/>
          <p14:tracePt t="28573" x="7597775" y="2798763"/>
          <p14:tracePt t="28580" x="7900988" y="2967038"/>
          <p14:tracePt t="28590" x="8275638" y="3149600"/>
          <p14:tracePt t="28596" x="8674100" y="3325813"/>
          <p14:tracePt t="28606" x="9024938" y="34686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A589214-7F1A-4EE1-8F32-29BF8C3000F6}"/>
              </a:ext>
            </a:extLst>
          </p:cNvPr>
          <p:cNvSpPr/>
          <p:nvPr/>
        </p:nvSpPr>
        <p:spPr>
          <a:xfrm>
            <a:off x="4667839" y="3461208"/>
            <a:ext cx="4081806" cy="30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9317CB-AE28-4191-8A6B-00EDBF31E4FC}"/>
              </a:ext>
            </a:extLst>
          </p:cNvPr>
          <p:cNvSpPr/>
          <p:nvPr/>
        </p:nvSpPr>
        <p:spPr>
          <a:xfrm>
            <a:off x="4650557" y="304800"/>
            <a:ext cx="4081806" cy="30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41033C-D9B8-4391-BAD0-D1A1A5BDE726}"/>
              </a:ext>
            </a:extLst>
          </p:cNvPr>
          <p:cNvSpPr/>
          <p:nvPr/>
        </p:nvSpPr>
        <p:spPr>
          <a:xfrm>
            <a:off x="443060" y="3459637"/>
            <a:ext cx="4081806" cy="30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797EC3A9-B727-4272-BB4A-C263A056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294"/>
          <a:stretch>
            <a:fillRect/>
          </a:stretch>
        </p:blipFill>
        <p:spPr bwMode="auto">
          <a:xfrm>
            <a:off x="4666857" y="331002"/>
            <a:ext cx="4062076" cy="26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>
            <a:extLst>
              <a:ext uri="{FF2B5EF4-FFF2-40B4-BE49-F238E27FC236}">
                <a16:creationId xmlns:a16="http://schemas.microsoft.com/office/drawing/2014/main" id="{498C5EC5-2342-4A42-BAE8-14877DCD6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363" y="492125"/>
            <a:ext cx="3946525" cy="2722563"/>
          </a:xfrm>
        </p:spPr>
        <p:txBody>
          <a:bodyPr/>
          <a:lstStyle/>
          <a:p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4a:</a:t>
            </a:r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Highlights of Monthly Regional Focus Group Meetings: Topics covered  </a:t>
            </a:r>
            <a:b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AU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(over the past two years…)</a:t>
            </a:r>
            <a:endParaRPr lang="en-AU" altLang="en-US" dirty="0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6D08AB2E-5EE9-491F-9B06-CA89B9264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694" y="2990639"/>
            <a:ext cx="40425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Satellite data delivery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7CC45-DA9C-409D-AE66-25B8B0D5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926" y="318319"/>
            <a:ext cx="368300" cy="5222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5" name="Picture 24">
            <a:extLst>
              <a:ext uri="{FF2B5EF4-FFF2-40B4-BE49-F238E27FC236}">
                <a16:creationId xmlns:a16="http://schemas.microsoft.com/office/drawing/2014/main" id="{A7603C33-69CE-41A8-A031-278D48C44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1559"/>
          <a:stretch/>
        </p:blipFill>
        <p:spPr bwMode="auto">
          <a:xfrm>
            <a:off x="450318" y="3666545"/>
            <a:ext cx="4063809" cy="234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5CDE4A-A525-4ABF-A8F1-17434DA11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42" y="3468442"/>
            <a:ext cx="368300" cy="5222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DC0F13A5-C765-4CBE-8EC8-E38BF33B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83" y="6121909"/>
            <a:ext cx="4042512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Information about new satellites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7188D43A-C5A2-4C0D-A009-91EB79C0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22" y="3482470"/>
            <a:ext cx="3958761" cy="2956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0BA8C94A-45B9-4D83-9EE5-511C57146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931" y="6123479"/>
            <a:ext cx="4057290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 satellite derived products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76B08-73F5-436F-8391-4D0FA1EB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785" y="3484154"/>
            <a:ext cx="368300" cy="5222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A8159E-AFAA-4D76-B5AF-EF7AE687A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1528"/>
      </p:ext>
    </p:extLst>
  </p:cSld>
  <p:clrMapOvr>
    <a:masterClrMapping/>
  </p:clrMapOvr>
  <p:transition spd="slow" advTm="68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88" x="8713788" y="3595688"/>
          <p14:tracePt t="4193" x="8291513" y="3516313"/>
          <p14:tracePt t="4205" x="7877175" y="3500438"/>
          <p14:tracePt t="4209" x="7542213" y="3452813"/>
          <p14:tracePt t="4220" x="7302500" y="3452813"/>
          <p14:tracePt t="4225" x="7062788" y="3452813"/>
          <p14:tracePt t="4237" x="6872288" y="3452813"/>
          <p14:tracePt t="4241" x="6735763" y="3452813"/>
          <p14:tracePt t="4250" x="6632575" y="3452813"/>
          <p14:tracePt t="4257" x="6553200" y="3452813"/>
          <p14:tracePt t="4270" x="6529388" y="3452813"/>
          <p14:tracePt t="4289" x="6553200" y="3452813"/>
          <p14:tracePt t="4296" x="6664325" y="3452813"/>
          <p14:tracePt t="4304" x="6824663" y="3444875"/>
          <p14:tracePt t="4312" x="7023100" y="3381375"/>
          <p14:tracePt t="4321" x="7151688" y="3341688"/>
          <p14:tracePt t="4329" x="7231063" y="3294063"/>
          <p14:tracePt t="4336" x="7270750" y="3252788"/>
          <p14:tracePt t="4346" x="7294563" y="3213100"/>
          <p14:tracePt t="4352" x="7318375" y="3173413"/>
          <p14:tracePt t="4361" x="7342188" y="3141663"/>
          <p14:tracePt t="4368" x="7350125" y="3109913"/>
          <p14:tracePt t="8530" x="7437438" y="3101975"/>
          <p14:tracePt t="8539" x="7493000" y="3086100"/>
          <p14:tracePt t="8548" x="7510463" y="3078163"/>
          <p14:tracePt t="8553" x="7526338" y="3046413"/>
          <p14:tracePt t="8565" x="7534275" y="3046413"/>
          <p14:tracePt t="8569" x="7534275" y="3038475"/>
          <p14:tracePt t="8579" x="7534275" y="3030538"/>
          <p14:tracePt t="8584" x="7534275" y="3006725"/>
          <p14:tracePt t="8594" x="7534275" y="2998788"/>
          <p14:tracePt t="8601" x="7534275" y="2974975"/>
          <p14:tracePt t="8611" x="7534275" y="2951163"/>
          <p14:tracePt t="8616" x="7534275" y="2927350"/>
          <p14:tracePt t="8627" x="7526338" y="2901950"/>
          <p14:tracePt t="8632" x="7518400" y="2878138"/>
          <p14:tracePt t="8643" x="7477125" y="2838450"/>
          <p14:tracePt t="8648" x="7461250" y="2814638"/>
          <p14:tracePt t="8656" x="7429500" y="2798763"/>
          <p14:tracePt t="8664" x="7405688" y="2790825"/>
          <p14:tracePt t="8673" x="7366000" y="2774950"/>
          <p14:tracePt t="8680" x="7350125" y="2767013"/>
          <p14:tracePt t="8688" x="7334250" y="2767013"/>
          <p14:tracePt t="8696" x="7302500" y="2767013"/>
          <p14:tracePt t="8704" x="7278688" y="2767013"/>
          <p14:tracePt t="8712" x="7246938" y="2767013"/>
          <p14:tracePt t="8722" x="7239000" y="2767013"/>
          <p14:tracePt t="8728" x="7215188" y="2759075"/>
          <p14:tracePt t="8736" x="7199313" y="2759075"/>
          <p14:tracePt t="8745" x="7191375" y="2759075"/>
          <p14:tracePt t="8761" x="7183438" y="2759075"/>
          <p14:tracePt t="8768" x="7159625" y="2751138"/>
          <p14:tracePt t="8778" x="7135813" y="2743200"/>
          <p14:tracePt t="8784" x="7094538" y="2743200"/>
          <p14:tracePt t="8794" x="6999288" y="2743200"/>
          <p14:tracePt t="8801" x="6904038" y="2759075"/>
          <p14:tracePt t="8811" x="6711950" y="2814638"/>
          <p14:tracePt t="8816" x="6337300" y="2951163"/>
          <p14:tracePt t="8827" x="5899150" y="3125788"/>
          <p14:tracePt t="8833" x="5461000" y="3341688"/>
          <p14:tracePt t="8844" x="4999038" y="3524250"/>
          <p14:tracePt t="8848" x="4664075" y="3692525"/>
          <p14:tracePt t="8858" x="4313238" y="3843338"/>
          <p14:tracePt t="8864" x="3970338" y="4011613"/>
          <p14:tracePt t="8873" x="3595688" y="4170363"/>
          <p14:tracePt t="8880" x="3221038" y="4330700"/>
          <p14:tracePt t="8888" x="2798763" y="4537075"/>
          <p14:tracePt t="8896" x="2374900" y="4768850"/>
          <p14:tracePt t="8905" x="1968500" y="5008563"/>
          <p14:tracePt t="8914" x="1554163" y="5343525"/>
          <p14:tracePt t="8921" x="1163638" y="5621338"/>
          <p14:tracePt t="8928" x="868363" y="5908675"/>
          <p14:tracePt t="8937" x="606425" y="6219825"/>
          <p14:tracePt t="8946" x="446088" y="6523038"/>
          <p14:tracePt t="8953" x="382588" y="6715125"/>
          <p14:tracePt t="10301" x="6983413" y="1527175"/>
          <p14:tracePt t="10317" x="5473700" y="990600"/>
          <p14:tracePt t="10334" x="4197350" y="768350"/>
          <p14:tracePt t="10337" x="3732213" y="768350"/>
          <p14:tracePt t="10350" x="3340100" y="803275"/>
          <p14:tracePt t="10353" x="3044825" y="893763"/>
          <p14:tracePt t="10367" x="2776538" y="1071563"/>
          <p14:tracePt t="10369" x="2509838" y="1276350"/>
          <p14:tracePt t="10384" x="2268538" y="1509713"/>
          <p14:tracePt t="10400" x="1884363" y="2027238"/>
          <p14:tracePt t="10417" x="1643063" y="2874963"/>
          <p14:tracePt t="10433" x="1589088" y="3295650"/>
          <p14:tracePt t="10450" x="1608138" y="3544888"/>
          <p14:tracePt t="10467" x="1697038" y="3724275"/>
          <p14:tracePt t="10483" x="1731963" y="3813175"/>
          <p14:tracePt t="10500" x="1731963" y="3867150"/>
          <p14:tracePt t="10517" x="1731963" y="3902075"/>
          <p14:tracePt t="10533" x="1724025" y="3946525"/>
          <p14:tracePt t="10550" x="1704975" y="4010025"/>
          <p14:tracePt t="10553" x="1687513" y="4044950"/>
          <p14:tracePt t="10566" x="1652588" y="4098925"/>
          <p14:tracePt t="10568" x="1616075" y="4152900"/>
          <p14:tracePt t="10583" x="1562100" y="4205288"/>
          <p14:tracePt t="10585" x="1500188" y="4241800"/>
          <p14:tracePt t="10600" x="1419225" y="4313238"/>
          <p14:tracePt t="10602" x="1347788" y="4357688"/>
          <p14:tracePt t="10616" x="1223963" y="4465638"/>
          <p14:tracePt t="10633" x="1108075" y="4562475"/>
          <p14:tracePt t="10650" x="839788" y="4705350"/>
          <p14:tracePt t="10666" x="330200" y="4929188"/>
          <p14:tracePt t="10819" x="17463" y="5741988"/>
          <p14:tracePt t="10825" x="71438" y="5795963"/>
          <p14:tracePt t="10835" x="133350" y="5857875"/>
          <p14:tracePt t="10849" x="223838" y="6000750"/>
          <p14:tracePt t="10866" x="393700" y="6161088"/>
          <p14:tracePt t="10883" x="527050" y="6286500"/>
          <p14:tracePt t="10899" x="615950" y="6375400"/>
          <p14:tracePt t="10916" x="660400" y="6446838"/>
          <p14:tracePt t="10933" x="714375" y="6518275"/>
          <p14:tracePt t="10936" x="741363" y="6554788"/>
          <p14:tracePt t="11064" x="1473200" y="6848475"/>
          <p14:tracePt t="11074" x="1536700" y="6848475"/>
          <p14:tracePt t="11082" x="1616075" y="6848475"/>
          <p14:tracePt t="11099" x="1776413" y="6848475"/>
          <p14:tracePt t="11115" x="1938338" y="6848475"/>
          <p14:tracePt t="11132" x="2116138" y="6848475"/>
          <p14:tracePt t="11149" x="2322513" y="6848475"/>
          <p14:tracePt t="11165" x="2509838" y="6848475"/>
          <p14:tracePt t="11182" x="2643188" y="6848475"/>
          <p14:tracePt t="11185" x="2714625" y="6848475"/>
          <p14:tracePt t="11199" x="2786063" y="6823075"/>
          <p14:tracePt t="11216" x="2955925" y="6786563"/>
          <p14:tracePt t="11217" x="3017838" y="6786563"/>
          <p14:tracePt t="11232" x="3108325" y="6769100"/>
          <p14:tracePt t="11233" x="3152775" y="6769100"/>
          <p14:tracePt t="11249" x="3286125" y="6742113"/>
          <p14:tracePt t="11266" x="3438525" y="6724650"/>
          <p14:tracePt t="11282" x="3554413" y="6715125"/>
          <p14:tracePt t="11298" x="3633788" y="6688138"/>
          <p14:tracePt t="11315" x="3697288" y="6661150"/>
          <p14:tracePt t="11332" x="3732213" y="6643688"/>
          <p14:tracePt t="11348" x="3776663" y="6616700"/>
          <p14:tracePt t="11365" x="3813175" y="6589713"/>
          <p14:tracePt t="11382" x="3857625" y="6562725"/>
          <p14:tracePt t="11384" x="3884613" y="6554788"/>
          <p14:tracePt t="11398" x="3919538" y="6537325"/>
          <p14:tracePt t="11400" x="3965575" y="6518275"/>
          <p14:tracePt t="11416" x="3983038" y="6510338"/>
          <p14:tracePt t="11433" x="4054475" y="6465888"/>
          <p14:tracePt t="11448" x="4071938" y="6446838"/>
          <p14:tracePt t="11465" x="4125913" y="6394450"/>
          <p14:tracePt t="11482" x="4160838" y="6375400"/>
          <p14:tracePt t="11500" x="4197350" y="6367463"/>
          <p14:tracePt t="11515" x="4214813" y="6348413"/>
          <p14:tracePt t="11532" x="4224338" y="6348413"/>
          <p14:tracePt t="11548" x="4232275" y="6340475"/>
          <p14:tracePt t="11774" x="4224338" y="6340475"/>
          <p14:tracePt t="11807" x="4214813" y="6340475"/>
          <p14:tracePt t="11854" x="4197350" y="6330950"/>
          <p14:tracePt t="11878" x="4187825" y="6323013"/>
          <p14:tracePt t="11985" x="4179888" y="6313488"/>
          <p14:tracePt t="11993" x="4170363" y="6313488"/>
          <p14:tracePt t="12019" x="4170363" y="6303963"/>
          <p14:tracePt t="12033" x="4170363" y="6276975"/>
          <p14:tracePt t="12041" x="4160838" y="6242050"/>
          <p14:tracePt t="12049" x="4160838" y="6205538"/>
          <p14:tracePt t="12064" x="4160838" y="6134100"/>
          <p14:tracePt t="12080" x="4160838" y="5751513"/>
          <p14:tracePt t="12097" x="4160838" y="5384800"/>
          <p14:tracePt t="12114" x="4197350" y="5018088"/>
          <p14:tracePt t="12131" x="4241800" y="4751388"/>
          <p14:tracePt t="12147" x="4286250" y="4456113"/>
          <p14:tracePt t="12163" x="4340225" y="4241800"/>
          <p14:tracePt t="12180" x="4340225" y="4000500"/>
          <p14:tracePt t="12197" x="4340225" y="3830638"/>
          <p14:tracePt t="12213" x="4340225" y="3714750"/>
          <p14:tracePt t="12230" x="4340225" y="3608388"/>
          <p14:tracePt t="12247" x="4340225" y="3509963"/>
          <p14:tracePt t="12263" x="4340225" y="3402013"/>
          <p14:tracePt t="12280" x="4340225" y="3276600"/>
          <p14:tracePt t="12282" x="4340225" y="3224213"/>
          <p14:tracePt t="12297" x="4340225" y="3081338"/>
          <p14:tracePt t="12313" x="4322763" y="2973388"/>
          <p14:tracePt t="12330" x="4303713" y="2955925"/>
          <p14:tracePt t="12411" x="4340225" y="2955925"/>
          <p14:tracePt t="12416" x="4375150" y="2955925"/>
          <p14:tracePt t="12430" x="4456113" y="2990850"/>
          <p14:tracePt t="12446" x="4537075" y="3017838"/>
          <p14:tracePt t="12463" x="4625975" y="3062288"/>
          <p14:tracePt t="12466" x="4670425" y="3081338"/>
          <p14:tracePt t="12480" x="4741863" y="3098800"/>
          <p14:tracePt t="12496" x="4875213" y="3143250"/>
          <p14:tracePt t="12513" x="4973638" y="3152775"/>
          <p14:tracePt t="12530" x="5108575" y="3187700"/>
          <p14:tracePt t="12546" x="5187950" y="3214688"/>
          <p14:tracePt t="12563" x="5348288" y="3276600"/>
          <p14:tracePt t="12580" x="5483225" y="3303588"/>
          <p14:tracePt t="12596" x="5626100" y="3348038"/>
          <p14:tracePt t="12613" x="5768975" y="3384550"/>
          <p14:tracePt t="12630" x="5894388" y="3394075"/>
          <p14:tracePt t="12632" x="5956300" y="3394075"/>
          <p14:tracePt t="12646" x="6027738" y="3394075"/>
          <p14:tracePt t="12648" x="6081713" y="3394075"/>
          <p14:tracePt t="12663" x="6161088" y="3394075"/>
          <p14:tracePt t="12664" x="6205538" y="3394075"/>
          <p14:tracePt t="12680" x="6251575" y="3394075"/>
          <p14:tracePt t="12696" x="6367463" y="3394075"/>
          <p14:tracePt t="12697" x="6438900" y="3394075"/>
          <p14:tracePt t="12713" x="6554788" y="3394075"/>
          <p14:tracePt t="12729" x="6697663" y="3394075"/>
          <p14:tracePt t="12748" x="6840538" y="3394075"/>
          <p14:tracePt t="12763" x="7010400" y="3394075"/>
          <p14:tracePt t="12779" x="7134225" y="3394075"/>
          <p14:tracePt t="12796" x="7269163" y="3394075"/>
          <p14:tracePt t="12813" x="7375525" y="3394075"/>
          <p14:tracePt t="12829" x="7491413" y="3394075"/>
          <p14:tracePt t="12846" x="7581900" y="3394075"/>
          <p14:tracePt t="12863" x="7661275" y="3394075"/>
          <p14:tracePt t="12864" x="7680325" y="3394075"/>
          <p14:tracePt t="12879" x="7715250" y="3394075"/>
          <p14:tracePt t="12881" x="7777163" y="3394075"/>
          <p14:tracePt t="12898" x="7875588" y="3357563"/>
          <p14:tracePt t="12912" x="8001000" y="3322638"/>
          <p14:tracePt t="12930" x="8143875" y="3276600"/>
          <p14:tracePt t="12946" x="8286750" y="3241675"/>
          <p14:tracePt t="12962" x="8412163" y="3197225"/>
          <p14:tracePt t="12979" x="8528050" y="3133725"/>
          <p14:tracePt t="12995" x="8616950" y="3071813"/>
          <p14:tracePt t="13013" x="8697913" y="2973388"/>
          <p14:tracePt t="13029" x="8751888" y="2867025"/>
          <p14:tracePt t="13045" x="8786813" y="2732088"/>
          <p14:tracePt t="13062" x="8823325" y="2589213"/>
          <p14:tracePt t="13079" x="8858250" y="2455863"/>
          <p14:tracePt t="13081" x="8867775" y="2401888"/>
          <p14:tracePt t="13096" x="8875713" y="2339975"/>
          <p14:tracePt t="13112" x="8875713" y="2251075"/>
          <p14:tracePt t="13114" x="8875713" y="2187575"/>
          <p14:tracePt t="13128" x="8875713" y="2108200"/>
          <p14:tracePt t="13147" x="8875713" y="2044700"/>
          <p14:tracePt t="13162" x="8875713" y="2009775"/>
          <p14:tracePt t="13179" x="8875713" y="1973263"/>
          <p14:tracePt t="13195" x="8875713" y="1955800"/>
          <p14:tracePt t="13212" x="8875713" y="1946275"/>
          <p14:tracePt t="13908" x="8875713" y="1965325"/>
          <p14:tracePt t="13917" x="8875713" y="2000250"/>
          <p14:tracePt t="13932" x="8912225" y="2125663"/>
          <p14:tracePt t="13945" x="8929688" y="2205038"/>
          <p14:tracePt t="13960" x="8983663" y="2527300"/>
          <p14:tracePt t="13977" x="9001125" y="2705100"/>
          <p14:tracePt t="13994" x="9001125" y="2857500"/>
          <p14:tracePt t="14010" x="9001125" y="3027363"/>
          <p14:tracePt t="14027" x="9001125" y="3224213"/>
          <p14:tracePt t="14044" x="9010650" y="3490913"/>
          <p14:tracePt t="14062" x="9010650" y="3724275"/>
          <p14:tracePt t="14077" x="9010650" y="3902075"/>
          <p14:tracePt t="14094" x="9010650" y="4000500"/>
          <p14:tracePt t="14110" x="9010650" y="4062413"/>
          <p14:tracePt t="14127" x="9010650" y="4098925"/>
          <p14:tracePt t="14128" x="9010650" y="4125913"/>
          <p14:tracePt t="14144" x="9010650" y="4152900"/>
          <p14:tracePt t="14160" x="9010650" y="4205288"/>
          <p14:tracePt t="14162" x="9001125" y="4241800"/>
          <p14:tracePt t="14177" x="8966200" y="4322763"/>
          <p14:tracePt t="14193" x="8956675" y="4394200"/>
          <p14:tracePt t="14210" x="8920163" y="4518025"/>
          <p14:tracePt t="14227" x="8858250" y="4660900"/>
          <p14:tracePt t="14245" x="8777288" y="4857750"/>
          <p14:tracePt t="14260" x="8724900" y="5018088"/>
          <p14:tracePt t="14276" x="8680450" y="5153025"/>
          <p14:tracePt t="14293" x="8643938" y="5232400"/>
          <p14:tracePt t="14310" x="8643938" y="5276850"/>
          <p14:tracePt t="14326" x="8634413" y="5295900"/>
          <p14:tracePt t="14343" x="8616950" y="5340350"/>
          <p14:tracePt t="14360" x="8609013" y="5348288"/>
          <p14:tracePt t="14376" x="8582025" y="5411788"/>
          <p14:tracePt t="14393" x="8528050" y="5446713"/>
          <p14:tracePt t="14410" x="8491538" y="5456238"/>
          <p14:tracePt t="14426" x="8429625" y="5491163"/>
          <p14:tracePt t="14443" x="8304213" y="5545138"/>
          <p14:tracePt t="14460" x="8116888" y="5626100"/>
          <p14:tracePt t="14476" x="7947025" y="5688013"/>
          <p14:tracePt t="14493" x="7724775" y="5786438"/>
          <p14:tracePt t="14509" x="7562850" y="5848350"/>
          <p14:tracePt t="14526" x="7375525" y="5884863"/>
          <p14:tracePt t="14529" x="7296150" y="5919788"/>
          <p14:tracePt t="14543" x="7197725" y="5946775"/>
          <p14:tracePt t="14561" x="6840538" y="6045200"/>
          <p14:tracePt t="14576" x="6705600" y="6081713"/>
          <p14:tracePt t="14593" x="6269038" y="6161088"/>
          <p14:tracePt t="14609" x="6018213" y="6205538"/>
          <p14:tracePt t="14626" x="5724525" y="6286500"/>
          <p14:tracePt t="14643" x="5456238" y="6340475"/>
          <p14:tracePt t="14659" x="5251450" y="6367463"/>
          <p14:tracePt t="14676" x="5072063" y="6394450"/>
          <p14:tracePt t="14693" x="4894263" y="6411913"/>
          <p14:tracePt t="14709" x="4776788" y="6429375"/>
          <p14:tracePt t="14726" x="4660900" y="6429375"/>
          <p14:tracePt t="14742" x="4572000" y="6438900"/>
          <p14:tracePt t="14744" x="4545013" y="6438900"/>
          <p14:tracePt t="14759" x="4518025" y="6438900"/>
          <p14:tracePt t="14776" x="4510088" y="6438900"/>
          <p14:tracePt t="18436" x="4527550" y="6419850"/>
          <p14:tracePt t="18441" x="4581525" y="6348413"/>
          <p14:tracePt t="18453" x="4660900" y="6286500"/>
          <p14:tracePt t="18469" x="4911725" y="6089650"/>
          <p14:tracePt t="18486" x="5197475" y="5911850"/>
          <p14:tracePt t="18502" x="5340350" y="5803900"/>
          <p14:tracePt t="18519" x="5384800" y="5732463"/>
          <p14:tracePt t="18521" x="5394325" y="5724525"/>
          <p14:tracePt t="18536" x="5411788" y="5688013"/>
          <p14:tracePt t="18552" x="5411788" y="5680075"/>
          <p14:tracePt t="18586" x="5411788" y="5670550"/>
          <p14:tracePt t="18603" x="5322888" y="5670550"/>
          <p14:tracePt t="18620" x="4965700" y="5867400"/>
          <p14:tracePt t="18635" x="4303713" y="6205538"/>
          <p14:tracePt t="18652" x="3732213" y="6510338"/>
          <p14:tracePt t="18669" x="3187700" y="6823075"/>
          <p14:tracePt t="18685" x="2795588" y="6848475"/>
          <p14:tracePt t="18702" x="2616200" y="6848475"/>
          <p14:tracePt t="18704" x="2562225" y="6848475"/>
          <p14:tracePt t="18718" x="2554288" y="6848475"/>
          <p14:tracePt t="18735" x="2517775" y="6848475"/>
          <p14:tracePt t="18736" x="2482850" y="6848475"/>
          <p14:tracePt t="18752" x="2455863" y="6848475"/>
          <p14:tracePt t="18769" x="2339975" y="6848475"/>
          <p14:tracePt t="18785" x="2286000" y="6840538"/>
          <p14:tracePt t="18802" x="2276475" y="6831013"/>
          <p14:tracePt t="18819" x="2251075" y="6796088"/>
          <p14:tracePt t="18835" x="2197100" y="6732588"/>
          <p14:tracePt t="18852" x="2062163" y="6634163"/>
          <p14:tracePt t="18870" x="1919288" y="6581775"/>
          <p14:tracePt t="18885" x="1812925" y="6527800"/>
          <p14:tracePt t="18902" x="1758950" y="6518275"/>
          <p14:tracePt t="18918" x="1731963" y="6518275"/>
          <p14:tracePt t="18935" x="1687513" y="6510338"/>
          <p14:tracePt t="18952" x="1643063" y="6510338"/>
          <p14:tracePt t="18968" x="1598613" y="6510338"/>
          <p14:tracePt t="18985" x="1500188" y="6527800"/>
          <p14:tracePt t="19001" x="1419225" y="6554788"/>
          <p14:tracePt t="19018" x="1357313" y="6572250"/>
          <p14:tracePt t="19035" x="1276350" y="6608763"/>
          <p14:tracePt t="19051" x="1223963" y="6608763"/>
          <p14:tracePt t="19204" x="1419225" y="6626225"/>
          <p14:tracePt t="19218" x="1490663" y="6626225"/>
          <p14:tracePt t="19235" x="1589088" y="6626225"/>
          <p14:tracePt t="19251" x="1714500" y="6626225"/>
          <p14:tracePt t="19268" x="1847850" y="6626225"/>
          <p14:tracePt t="19285" x="2017713" y="6626225"/>
          <p14:tracePt t="19301" x="2214563" y="6626225"/>
          <p14:tracePt t="19318" x="2384425" y="6626225"/>
          <p14:tracePt t="19320" x="2446338" y="6626225"/>
          <p14:tracePt t="19335" x="2517775" y="6626225"/>
          <p14:tracePt t="19338" x="2571750" y="6626225"/>
          <p14:tracePt t="19351" x="2625725" y="6626225"/>
          <p14:tracePt t="19354" x="2652713" y="6626225"/>
          <p14:tracePt t="19368" x="2670175" y="6626225"/>
          <p14:tracePt t="19384" x="2705100" y="6626225"/>
          <p14:tracePt t="19401" x="2741613" y="6616700"/>
          <p14:tracePt t="19418" x="2759075" y="6616700"/>
          <p14:tracePt t="19434" x="2776538" y="6616700"/>
          <p14:tracePt t="19451" x="2803525" y="6616700"/>
          <p14:tracePt t="19467" x="2857500" y="6599238"/>
          <p14:tracePt t="19484" x="2884488" y="6599238"/>
          <p14:tracePt t="19501" x="2911475" y="6589713"/>
          <p14:tracePt t="19517" x="2965450" y="6589713"/>
          <p14:tracePt t="19534" x="3017838" y="6589713"/>
          <p14:tracePt t="19551" x="3062288" y="6589713"/>
          <p14:tracePt t="19554" x="3081338" y="6589713"/>
          <p14:tracePt t="19567" x="3098800" y="6589713"/>
          <p14:tracePt t="19569" x="3133725" y="6589713"/>
          <p14:tracePt t="19584" x="3152775" y="6589713"/>
          <p14:tracePt t="19600" x="3232150" y="6589713"/>
          <p14:tracePt t="19617" x="3303588" y="6581775"/>
          <p14:tracePt t="19634" x="3402013" y="6581775"/>
          <p14:tracePt t="19650" x="3482975" y="6581775"/>
          <p14:tracePt t="19667" x="3527425" y="6581775"/>
          <p14:tracePt t="19684" x="3581400" y="6581775"/>
          <p14:tracePt t="19700" x="3608388" y="6581775"/>
          <p14:tracePt t="19717" x="3643313" y="6581775"/>
          <p14:tracePt t="19734" x="3660775" y="6581775"/>
          <p14:tracePt t="19750" x="3697288" y="6562725"/>
          <p14:tracePt t="19767" x="3741738" y="6562725"/>
          <p14:tracePt t="19769" x="3768725" y="6562725"/>
          <p14:tracePt t="19784" x="3776663" y="6562725"/>
          <p14:tracePt t="19800" x="3822700" y="6554788"/>
          <p14:tracePt t="19817" x="3857625" y="6554788"/>
          <p14:tracePt t="19833" x="3867150" y="6554788"/>
          <p14:tracePt t="20031" x="3857625" y="6554788"/>
          <p14:tracePt t="20042" x="3848100" y="6554788"/>
          <p14:tracePt t="20313" x="3840163" y="6554788"/>
          <p14:tracePt t="20377" x="3830638" y="6554788"/>
          <p14:tracePt t="20938" x="3822700" y="6554788"/>
          <p14:tracePt t="22315" x="3813175" y="6554788"/>
          <p14:tracePt t="22321" x="3803650" y="6554788"/>
          <p14:tracePt t="22341" x="3795713" y="6554788"/>
          <p14:tracePt t="22363" x="3776663" y="6554788"/>
          <p14:tracePt t="22374" x="3768725" y="6562725"/>
          <p14:tracePt t="22388" x="3759200" y="6562725"/>
          <p14:tracePt t="22396" x="3759200" y="6572250"/>
          <p14:tracePt t="22412" x="3751263" y="6572250"/>
          <p14:tracePt t="22429" x="3741738" y="6572250"/>
          <p14:tracePt t="23526" x="3759200" y="6572250"/>
          <p14:tracePt t="23533" x="3786188" y="6562725"/>
          <p14:tracePt t="23545" x="3803650" y="6545263"/>
          <p14:tracePt t="23561" x="3822700" y="6537325"/>
          <p14:tracePt t="23577" x="3830638" y="6527800"/>
          <p14:tracePt t="23650" x="3822700" y="6545263"/>
          <p14:tracePt t="23658" x="3813175" y="6562725"/>
          <p14:tracePt t="23666" x="3803650" y="6562725"/>
          <p14:tracePt t="23677" x="3786188" y="6572250"/>
          <p14:tracePt t="23694" x="3768725" y="6589713"/>
          <p14:tracePt t="23710" x="3741738" y="6599238"/>
          <p14:tracePt t="23727" x="3732213" y="6599238"/>
          <p14:tracePt t="23728" x="3714750" y="6599238"/>
          <p14:tracePt t="23743" x="3687763" y="6599238"/>
          <p14:tracePt t="23760" x="3598863" y="6599238"/>
          <p14:tracePt t="23777" x="3402013" y="6527800"/>
          <p14:tracePt t="23793" x="3286125" y="6491288"/>
          <p14:tracePt t="23810" x="3197225" y="6473825"/>
          <p14:tracePt t="23827" x="3133725" y="6456363"/>
          <p14:tracePt t="23843" x="3125788" y="6456363"/>
          <p14:tracePt t="23878" x="3116263" y="6456363"/>
          <p14:tracePt t="23893" x="3108325" y="6456363"/>
          <p14:tracePt t="23910" x="3089275" y="6456363"/>
          <p14:tracePt t="23926" x="3062288" y="6465888"/>
          <p14:tracePt t="23930" x="3027363" y="6483350"/>
          <p14:tracePt t="23943" x="3009900" y="6483350"/>
          <p14:tracePt t="23960" x="2973388" y="6518275"/>
          <p14:tracePt t="23976" x="2919413" y="6527800"/>
          <p14:tracePt t="23978" x="2901950" y="6537325"/>
          <p14:tracePt t="23993" x="2840038" y="6545263"/>
          <p14:tracePt t="24010" x="2803525" y="6545263"/>
          <p14:tracePt t="24026" x="2751138" y="6545263"/>
          <p14:tracePt t="24043" x="2705100" y="6545263"/>
          <p14:tracePt t="24059" x="2670175" y="6545263"/>
          <p14:tracePt t="24076" x="2643188" y="6545263"/>
          <p14:tracePt t="24093" x="2608263" y="6545263"/>
          <p14:tracePt t="24109" x="2527300" y="6545263"/>
          <p14:tracePt t="24126" x="2419350" y="6545263"/>
          <p14:tracePt t="24129" x="2366963" y="6545263"/>
          <p14:tracePt t="24143" x="2322513" y="6537325"/>
          <p14:tracePt t="24159" x="2241550" y="6518275"/>
          <p14:tracePt t="24176" x="2214563" y="6518275"/>
          <p14:tracePt t="24193" x="2179638" y="6518275"/>
          <p14:tracePt t="24209" x="2143125" y="6518275"/>
          <p14:tracePt t="24226" x="2098675" y="6527800"/>
          <p14:tracePt t="24242" x="2062163" y="6527800"/>
          <p14:tracePt t="24259" x="2036763" y="6527800"/>
          <p14:tracePt t="24318" x="2027238" y="6527800"/>
          <p14:tracePt t="24321" x="2017713" y="6527800"/>
          <p14:tracePt t="24332" x="2009775" y="6527800"/>
          <p14:tracePt t="24342" x="1990725" y="6527800"/>
          <p14:tracePt t="24359" x="1955800" y="6537325"/>
          <p14:tracePt t="24375" x="1919288" y="6545263"/>
          <p14:tracePt t="24377" x="1911350" y="6545263"/>
          <p14:tracePt t="24393" x="1901825" y="6545263"/>
          <p14:tracePt t="24394" x="1893888" y="6545263"/>
          <p14:tracePt t="24408" x="1884363" y="6545263"/>
          <p14:tracePt t="26073" x="1874838" y="6545263"/>
          <p14:tracePt t="26089" x="1884363" y="6554788"/>
          <p14:tracePt t="26106" x="1911350" y="6562725"/>
          <p14:tracePt t="26122" x="1946275" y="6572250"/>
          <p14:tracePt t="26139" x="1982788" y="6581775"/>
          <p14:tracePt t="26155" x="2009775" y="6589713"/>
          <p14:tracePt t="26172" x="2044700" y="6589713"/>
          <p14:tracePt t="26189" x="2054225" y="6589713"/>
          <p14:tracePt t="26865" x="2062163" y="6608763"/>
          <p14:tracePt t="26873" x="2089150" y="6616700"/>
          <p14:tracePt t="26882" x="2108200" y="6626225"/>
          <p14:tracePt t="26890" x="2133600" y="6643688"/>
          <p14:tracePt t="26904" x="2170113" y="6653213"/>
          <p14:tracePt t="26921" x="2214563" y="6670675"/>
          <p14:tracePt t="26937" x="2232025" y="6680200"/>
          <p14:tracePt t="26954" x="2259013" y="6680200"/>
          <p14:tracePt t="26972" x="2286000" y="6680200"/>
          <p14:tracePt t="27012" x="2295525" y="6680200"/>
          <p14:tracePt t="27112" x="2303463" y="6680200"/>
          <p14:tracePt t="27120" x="2330450" y="6688138"/>
          <p14:tracePt t="27137" x="2366963" y="6705600"/>
          <p14:tracePt t="27154" x="2384425" y="6705600"/>
          <p14:tracePt t="27170" x="2419350" y="6715125"/>
          <p14:tracePt t="27187" x="2438400" y="6724650"/>
          <p14:tracePt t="27204" x="2473325" y="6732588"/>
          <p14:tracePt t="27220" x="2509838" y="6742113"/>
          <p14:tracePt t="27237" x="2536825" y="6751638"/>
          <p14:tracePt t="27253" x="2571750" y="6751638"/>
          <p14:tracePt t="27270" x="2598738" y="6769100"/>
          <p14:tracePt t="27287" x="2625725" y="6769100"/>
          <p14:tracePt t="27288" x="2643188" y="6769100"/>
          <p14:tracePt t="27304" x="2652713" y="6769100"/>
          <p14:tracePt t="27306" x="2679700" y="6769100"/>
          <p14:tracePt t="27320" x="2714625" y="6769100"/>
          <p14:tracePt t="27337" x="2732088" y="6769100"/>
          <p14:tracePt t="27353" x="2741613" y="6769100"/>
          <p14:tracePt t="27640" x="2751138" y="6769100"/>
          <p14:tracePt t="27665" x="2759075" y="6759575"/>
          <p14:tracePt t="27673" x="2786063" y="6751638"/>
          <p14:tracePt t="27680" x="2803525" y="6751638"/>
          <p14:tracePt t="27688" x="2840038" y="6742113"/>
          <p14:tracePt t="27703" x="2919413" y="6742113"/>
          <p14:tracePt t="27720" x="3089275" y="6742113"/>
          <p14:tracePt t="27736" x="3276600" y="6742113"/>
          <p14:tracePt t="27753" x="3536950" y="6742113"/>
          <p14:tracePt t="27769" x="3660775" y="6742113"/>
          <p14:tracePt t="27786" x="3714750" y="6742113"/>
          <p14:tracePt t="27802" x="3741738" y="6732588"/>
          <p14:tracePt t="27904" x="3705225" y="6732588"/>
          <p14:tracePt t="27913" x="3643313" y="6724650"/>
          <p14:tracePt t="27921" x="3571875" y="6705600"/>
          <p14:tracePt t="27936" x="3490913" y="6697663"/>
          <p14:tracePt t="27952" x="3241675" y="6670675"/>
          <p14:tracePt t="27969" x="3133725" y="6653213"/>
          <p14:tracePt t="27985" x="3044825" y="6634163"/>
          <p14:tracePt t="28002" x="2894013" y="6599238"/>
          <p14:tracePt t="28019" x="2687638" y="6518275"/>
          <p14:tracePt t="28035" x="2411413" y="6411913"/>
          <p14:tracePt t="28052" x="2205038" y="6303963"/>
          <p14:tracePt t="28069" x="2071688" y="6205538"/>
          <p14:tracePt t="28085" x="1973263" y="6108700"/>
          <p14:tracePt t="28102" x="1866900" y="5973763"/>
          <p14:tracePt t="28104" x="1785938" y="5884863"/>
          <p14:tracePt t="28119" x="1741488" y="5830888"/>
          <p14:tracePt t="28121" x="1660525" y="5751513"/>
          <p14:tracePt t="28135" x="1608138" y="5688013"/>
          <p14:tracePt t="28153" x="1490663" y="5572125"/>
          <p14:tracePt t="28154" x="1446213" y="5518150"/>
          <p14:tracePt t="28169" x="1366838" y="5419725"/>
          <p14:tracePt t="28185" x="1268413" y="5313363"/>
          <p14:tracePt t="28202" x="1187450" y="5187950"/>
          <p14:tracePt t="28218" x="1108075" y="5081588"/>
          <p14:tracePt t="28235" x="1044575" y="5010150"/>
          <p14:tracePt t="28252" x="1009650" y="4965700"/>
          <p14:tracePt t="28268" x="982663" y="4919663"/>
          <p14:tracePt t="28285" x="982663" y="4911725"/>
          <p14:tracePt t="28302" x="965200" y="4902200"/>
          <p14:tracePt t="28318" x="965200" y="4894263"/>
          <p14:tracePt t="28320" x="955675" y="4894263"/>
          <p14:tracePt t="28392" x="946150" y="4894263"/>
          <p14:tracePt t="28401" x="928688" y="4884738"/>
          <p14:tracePt t="28418" x="893763" y="4857750"/>
          <p14:tracePt t="28435" x="822325" y="4822825"/>
          <p14:tracePt t="28451" x="768350" y="4786313"/>
          <p14:tracePt t="28468" x="704850" y="4751388"/>
          <p14:tracePt t="28485" x="660400" y="4724400"/>
          <p14:tracePt t="28501" x="652463" y="4724400"/>
          <p14:tracePt t="28585" x="669925" y="4724400"/>
          <p14:tracePt t="28600" x="696913" y="4724400"/>
          <p14:tracePt t="28610" x="704850" y="4732338"/>
          <p14:tracePt t="28618" x="731838" y="4732338"/>
          <p14:tracePt t="28634" x="776288" y="4759325"/>
          <p14:tracePt t="28651" x="857250" y="4776788"/>
          <p14:tracePt t="28668" x="919163" y="4813300"/>
          <p14:tracePt t="28684" x="973138" y="4830763"/>
          <p14:tracePt t="28701" x="1027113" y="4840288"/>
          <p14:tracePt t="28718" x="1062038" y="4840288"/>
          <p14:tracePt t="28734" x="1089025" y="4840288"/>
          <p14:tracePt t="28751" x="1108075" y="4840288"/>
          <p14:tracePt t="28784" x="1125538" y="4840288"/>
          <p14:tracePt t="28920" x="1133475" y="4830763"/>
          <p14:tracePt t="28936" x="1143000" y="4830763"/>
          <p14:tracePt t="28944" x="1169988" y="4822825"/>
          <p14:tracePt t="28952" x="1179513" y="4822825"/>
          <p14:tracePt t="28967" x="1187450" y="4822825"/>
          <p14:tracePt t="28984" x="1231900" y="4803775"/>
          <p14:tracePt t="29000" x="1268413" y="4803775"/>
          <p14:tracePt t="29018" x="1295400" y="4803775"/>
          <p14:tracePt t="29034" x="1322388" y="4803775"/>
          <p14:tracePt t="29050" x="1357313" y="4803775"/>
          <p14:tracePt t="29067" x="1374775" y="4803775"/>
          <p14:tracePt t="29083" x="1384300" y="4803775"/>
          <p14:tracePt t="29100" x="1401763" y="4803775"/>
          <p14:tracePt t="29117" x="1411288" y="4803775"/>
          <p14:tracePt t="29150" x="1438275" y="4803775"/>
          <p14:tracePt t="29167" x="1465263" y="4803775"/>
          <p14:tracePt t="29184" x="1500188" y="4803775"/>
          <p14:tracePt t="29200" x="1554163" y="4803775"/>
          <p14:tracePt t="29217" x="1589088" y="4813300"/>
          <p14:tracePt t="29233" x="1625600" y="4813300"/>
          <p14:tracePt t="29250" x="1652588" y="4813300"/>
          <p14:tracePt t="29267" x="1679575" y="4813300"/>
          <p14:tracePt t="29283" x="1697038" y="4813300"/>
          <p14:tracePt t="29317" x="1724025" y="4813300"/>
          <p14:tracePt t="29333" x="1741488" y="4813300"/>
          <p14:tracePt t="29350" x="1768475" y="4813300"/>
          <p14:tracePt t="29366" x="1795463" y="4813300"/>
          <p14:tracePt t="29368" x="1822450" y="4813300"/>
          <p14:tracePt t="29383" x="1847850" y="4813300"/>
          <p14:tracePt t="29385" x="1874838" y="4813300"/>
          <p14:tracePt t="29400" x="1893888" y="4813300"/>
          <p14:tracePt t="29416" x="1946275" y="4813300"/>
          <p14:tracePt t="29433" x="1955800" y="4813300"/>
          <p14:tracePt t="29450" x="1965325" y="4813300"/>
          <p14:tracePt t="29483" x="1973263" y="4813300"/>
          <p14:tracePt t="29499" x="1982788" y="4813300"/>
          <p14:tracePt t="29544" x="1990725" y="4813300"/>
          <p14:tracePt t="29573" x="2000250" y="4813300"/>
          <p14:tracePt t="29585" x="2017713" y="4813300"/>
          <p14:tracePt t="29593" x="2027238" y="4813300"/>
          <p14:tracePt t="29608" x="2044700" y="4813300"/>
          <p14:tracePt t="29617" x="2054225" y="4813300"/>
          <p14:tracePt t="29633" x="2089150" y="4813300"/>
          <p14:tracePt t="29649" x="2179638" y="4813300"/>
          <p14:tracePt t="29666" x="2303463" y="4822825"/>
          <p14:tracePt t="29682" x="2438400" y="4822825"/>
          <p14:tracePt t="29699" x="2562225" y="4822825"/>
          <p14:tracePt t="29716" x="2679700" y="4822825"/>
          <p14:tracePt t="29732" x="2786063" y="4822825"/>
          <p14:tracePt t="29749" x="2840038" y="4822825"/>
          <p14:tracePt t="29766" x="2874963" y="4822825"/>
          <p14:tracePt t="29782" x="2884488" y="4822825"/>
          <p14:tracePt t="30034" x="2874963" y="4822825"/>
          <p14:tracePt t="30042" x="2867025" y="4822825"/>
          <p14:tracePt t="30065" x="2847975" y="4822825"/>
          <p14:tracePt t="30076" x="2830513" y="4813300"/>
          <p14:tracePt t="30092" x="2813050" y="4813300"/>
          <p14:tracePt t="30108" x="2803525" y="4813300"/>
          <p14:tracePt t="30115" x="2786063" y="4813300"/>
          <p14:tracePt t="30149" x="2776538" y="4813300"/>
          <p14:tracePt t="30298" x="2795588" y="4813300"/>
          <p14:tracePt t="30308" x="2857500" y="4813300"/>
          <p14:tracePt t="30316" x="2928938" y="4813300"/>
          <p14:tracePt t="30332" x="3143250" y="4813300"/>
          <p14:tracePt t="30349" x="3357563" y="4813300"/>
          <p14:tracePt t="30365" x="3544888" y="4813300"/>
          <p14:tracePt t="30368" x="3608388" y="4813300"/>
          <p14:tracePt t="30382" x="3652838" y="4813300"/>
          <p14:tracePt t="30384" x="3679825" y="4813300"/>
          <p14:tracePt t="30398" x="3697288" y="4813300"/>
          <p14:tracePt t="30401" x="3714750" y="4813300"/>
          <p14:tracePt t="30417" x="3724275" y="4813300"/>
          <p14:tracePt t="30567" x="3724275" y="4822825"/>
          <p14:tracePt t="30577" x="3724275" y="4840288"/>
          <p14:tracePt t="30594" x="3714750" y="4857750"/>
          <p14:tracePt t="30598" x="3714750" y="4884738"/>
          <p14:tracePt t="30603" x="3714750" y="4902200"/>
          <p14:tracePt t="30618" x="3714750" y="4911725"/>
          <p14:tracePt t="30631" x="3714750" y="4929188"/>
          <p14:tracePt t="30874" x="3724275" y="4929188"/>
          <p14:tracePt t="30885" x="3759200" y="4938713"/>
          <p14:tracePt t="30894" x="3822700" y="4938713"/>
          <p14:tracePt t="30900" x="3848100" y="4938713"/>
          <p14:tracePt t="30915" x="3911600" y="4946650"/>
          <p14:tracePt t="30933" x="3946525" y="4946650"/>
          <p14:tracePt t="30947" x="3965575" y="4919663"/>
          <p14:tracePt t="30964" x="3973513" y="4894263"/>
          <p14:tracePt t="30980" x="3983038" y="4875213"/>
          <p14:tracePt t="30997" x="3983038" y="4867275"/>
          <p14:tracePt t="31014" x="3983038" y="4857750"/>
          <p14:tracePt t="31047" x="3983038" y="4848225"/>
          <p14:tracePt t="31080" x="3983038" y="4840288"/>
          <p14:tracePt t="31097" x="3938588" y="4840288"/>
          <p14:tracePt t="31113" x="3902075" y="4840288"/>
          <p14:tracePt t="31130" x="3830638" y="4848225"/>
          <p14:tracePt t="31147" x="3714750" y="4894263"/>
          <p14:tracePt t="31163" x="3562350" y="4938713"/>
          <p14:tracePt t="31180" x="3375025" y="4983163"/>
          <p14:tracePt t="31197" x="3170238" y="5027613"/>
          <p14:tracePt t="31213" x="2982913" y="5045075"/>
          <p14:tracePt t="31230" x="2857500" y="5072063"/>
          <p14:tracePt t="31233" x="2795588" y="5072063"/>
          <p14:tracePt t="31247" x="2759075" y="5072063"/>
          <p14:tracePt t="31249" x="2732088" y="5072063"/>
          <p14:tracePt t="31263" x="2697163" y="5072063"/>
          <p14:tracePt t="31280" x="2660650" y="5072063"/>
          <p14:tracePt t="31297" x="2589213" y="5072063"/>
          <p14:tracePt t="31313" x="2500313" y="5072063"/>
          <p14:tracePt t="31330" x="2384425" y="5072063"/>
          <p14:tracePt t="31346" x="2232025" y="5072063"/>
          <p14:tracePt t="31363" x="2062163" y="5072063"/>
          <p14:tracePt t="31380" x="1874838" y="5062538"/>
          <p14:tracePt t="31396" x="1687513" y="5045075"/>
          <p14:tracePt t="31413" x="1500188" y="5018088"/>
          <p14:tracePt t="31430" x="1419225" y="5010150"/>
          <p14:tracePt t="31432" x="1384300" y="5000625"/>
          <p14:tracePt t="31446" x="1357313" y="5000625"/>
          <p14:tracePt t="31448" x="1330325" y="5000625"/>
          <p14:tracePt t="31463" x="1312863" y="5000625"/>
          <p14:tracePt t="31465" x="1295400" y="5000625"/>
          <p14:tracePt t="31480" x="1268413" y="5000625"/>
          <p14:tracePt t="31496" x="1160463" y="5000625"/>
          <p14:tracePt t="31513" x="1081088" y="5000625"/>
          <p14:tracePt t="31529" x="1009650" y="4991100"/>
          <p14:tracePt t="31546" x="919163" y="4973638"/>
          <p14:tracePt t="31563" x="847725" y="4946650"/>
          <p14:tracePt t="31579" x="830263" y="4946650"/>
          <p14:tracePt t="31596" x="822325" y="4946650"/>
          <p14:tracePt t="32299" x="830263" y="4946650"/>
          <p14:tracePt t="32315" x="847725" y="4946650"/>
          <p14:tracePt t="32326" x="884238" y="4956175"/>
          <p14:tracePt t="32332" x="973138" y="4973638"/>
          <p14:tracePt t="32345" x="1036638" y="5000625"/>
          <p14:tracePt t="32361" x="1143000" y="5027613"/>
          <p14:tracePt t="32378" x="1231900" y="5045075"/>
          <p14:tracePt t="32395" x="1276350" y="5062538"/>
          <p14:tracePt t="32411" x="1295400" y="5062538"/>
          <p14:tracePt t="32428" x="1303338" y="5062538"/>
          <p14:tracePt t="32532" x="1312863" y="5062538"/>
          <p14:tracePt t="32571" x="1312863" y="5054600"/>
          <p14:tracePt t="32578" x="1303338" y="5054600"/>
          <p14:tracePt t="32595" x="1303338" y="5045075"/>
          <p14:tracePt t="32652" x="1339850" y="5045075"/>
          <p14:tracePt t="32657" x="1374775" y="5072063"/>
          <p14:tracePt t="32668" x="1428750" y="5089525"/>
          <p14:tracePt t="32678" x="1490663" y="5116513"/>
          <p14:tracePt t="32694" x="1616075" y="5133975"/>
          <p14:tracePt t="32711" x="1704975" y="5180013"/>
          <p14:tracePt t="32728" x="1822450" y="5180013"/>
          <p14:tracePt t="32730" x="1857375" y="5180013"/>
          <p14:tracePt t="32744" x="1893888" y="5180013"/>
          <p14:tracePt t="32761" x="1973263" y="5160963"/>
          <p14:tracePt t="32777" x="2009775" y="5153025"/>
          <p14:tracePt t="32794" x="2027238" y="5133975"/>
          <p14:tracePt t="32827" x="2036763" y="5133975"/>
          <p14:tracePt t="32859" x="2044700" y="5133975"/>
          <p14:tracePt t="32871" x="2054225" y="5133975"/>
          <p14:tracePt t="32877" x="2062163" y="5126038"/>
          <p14:tracePt t="32894" x="2116138" y="5126038"/>
          <p14:tracePt t="32911" x="2160588" y="5116513"/>
          <p14:tracePt t="32927" x="2205038" y="5116513"/>
          <p14:tracePt t="32930" x="2224088" y="5116513"/>
          <p14:tracePt t="32960" x="2251075" y="5116513"/>
          <p14:tracePt t="32977" x="2303463" y="5116513"/>
          <p14:tracePt t="32994" x="2339975" y="5116513"/>
          <p14:tracePt t="33011" x="2419350" y="5108575"/>
          <p14:tracePt t="33027" x="2438400" y="5099050"/>
          <p14:tracePt t="33043" x="2465388" y="5089525"/>
          <p14:tracePt t="33077" x="2482850" y="5089525"/>
          <p14:tracePt t="33110" x="2490788" y="5089525"/>
          <p14:tracePt t="33127" x="2500313" y="5089525"/>
          <p14:tracePt t="33143" x="2527300" y="5089525"/>
          <p14:tracePt t="33160" x="2536825" y="5089525"/>
          <p14:tracePt t="33177" x="2554288" y="5089525"/>
          <p14:tracePt t="33193" x="2490788" y="5108575"/>
          <p14:tracePt t="33210" x="2366963" y="5099050"/>
          <p14:tracePt t="33357" x="2322513" y="5081588"/>
          <p14:tracePt t="33366" x="2303463" y="5062538"/>
          <p14:tracePt t="33380" x="2303463" y="5045075"/>
          <p14:tracePt t="33393" x="2303463" y="5037138"/>
          <p14:tracePt t="33426" x="2393950" y="5037138"/>
          <p14:tracePt t="33444" x="2500313" y="4991100"/>
          <p14:tracePt t="33460" x="2527300" y="4983163"/>
          <p14:tracePt t="33476" x="2562225" y="4973638"/>
          <p14:tracePt t="33493" x="2571750" y="4973638"/>
          <p14:tracePt t="33496" x="2571750" y="4965700"/>
          <p14:tracePt t="33526" x="2598738" y="4965700"/>
          <p14:tracePt t="33543" x="2625725" y="4965700"/>
          <p14:tracePt t="33559" x="2670175" y="4965700"/>
          <p14:tracePt t="33561" x="2732088" y="4965700"/>
          <p14:tracePt t="33577" x="2776538" y="4965700"/>
          <p14:tracePt t="33578" x="2813050" y="4965700"/>
          <p14:tracePt t="33593" x="2901950" y="4965700"/>
          <p14:tracePt t="33609" x="2965450" y="4965700"/>
          <p14:tracePt t="33626" x="2990850" y="4965700"/>
          <p14:tracePt t="33643" x="3027363" y="4965700"/>
          <p14:tracePt t="33659" x="3054350" y="4973638"/>
          <p14:tracePt t="33676" x="3081338" y="4991100"/>
          <p14:tracePt t="33692" x="3089275" y="4991100"/>
          <p14:tracePt t="33709" x="3108325" y="4991100"/>
          <p14:tracePt t="33726" x="3125788" y="4983163"/>
          <p14:tracePt t="33728" x="3143250" y="4983163"/>
          <p14:tracePt t="33742" x="3152775" y="4973638"/>
          <p14:tracePt t="33745" x="3170238" y="4965700"/>
          <p14:tracePt t="33759" x="3214688" y="4956175"/>
          <p14:tracePt t="33776" x="3286125" y="4946650"/>
          <p14:tracePt t="33778" x="3322638" y="4946650"/>
          <p14:tracePt t="33792" x="3375025" y="4946650"/>
          <p14:tracePt t="33809" x="3490913" y="4946650"/>
          <p14:tracePt t="33825" x="3536950" y="4946650"/>
          <p14:tracePt t="33842" x="3581400" y="4946650"/>
          <p14:tracePt t="33859" x="3616325" y="4946650"/>
          <p14:tracePt t="33875" x="3643313" y="4946650"/>
          <p14:tracePt t="33921" x="3652838" y="4946650"/>
          <p14:tracePt t="33934" x="3660775" y="4946650"/>
          <p14:tracePt t="33959" x="3670300" y="4946650"/>
          <p14:tracePt t="35607" x="3670300" y="4956175"/>
          <p14:tracePt t="36298" x="3660775" y="4956175"/>
          <p14:tracePt t="36321" x="3660775" y="4938713"/>
          <p14:tracePt t="36417" x="3652838" y="4919663"/>
          <p14:tracePt t="36435" x="3633788" y="4919663"/>
          <p14:tracePt t="36444" x="3616325" y="4919663"/>
          <p14:tracePt t="36456" x="3589338" y="4919663"/>
          <p14:tracePt t="36471" x="3562350" y="4919663"/>
          <p14:tracePt t="36473" x="3554413" y="4919663"/>
          <p14:tracePt t="36487" x="3544888" y="4919663"/>
          <p14:tracePt t="36504" x="3527425" y="4919663"/>
          <p14:tracePt t="36521" x="3517900" y="4902200"/>
          <p14:tracePt t="36643" x="3536950" y="4875213"/>
          <p14:tracePt t="36651" x="3608388" y="4813300"/>
          <p14:tracePt t="36660" x="3670300" y="4768850"/>
          <p14:tracePt t="36671" x="3751263" y="4714875"/>
          <p14:tracePt t="36687" x="3929063" y="4572000"/>
          <p14:tracePt t="36704" x="4197350" y="4384675"/>
          <p14:tracePt t="36705" x="4375150" y="4251325"/>
          <p14:tracePt t="36720" x="4830763" y="3938588"/>
          <p14:tracePt t="36737" x="5286375" y="3581400"/>
          <p14:tracePt t="36754" x="5643563" y="3205163"/>
          <p14:tracePt t="36770" x="5894388" y="2822575"/>
          <p14:tracePt t="36787" x="6269038" y="2286000"/>
          <p14:tracePt t="36803" x="6599238" y="1901825"/>
          <p14:tracePt t="36820" x="6786563" y="1625600"/>
          <p14:tracePt t="36837" x="6894513" y="1473200"/>
          <p14:tracePt t="36853" x="6929438" y="1401763"/>
          <p14:tracePt t="36922" x="6929438" y="1465263"/>
          <p14:tracePt t="36932" x="6911975" y="1517650"/>
          <p14:tracePt t="36937" x="6894513" y="1598613"/>
          <p14:tracePt t="36953" x="6858000" y="1704975"/>
          <p14:tracePt t="36970" x="6823075" y="1839913"/>
          <p14:tracePt t="36987" x="6796088" y="1938338"/>
          <p14:tracePt t="37003" x="6786563" y="2000250"/>
          <p14:tracePt t="37020" x="6786563" y="2036763"/>
          <p14:tracePt t="37036" x="6786563" y="2054225"/>
          <p14:tracePt t="37053" x="6786563" y="2071688"/>
          <p14:tracePt t="37070" x="6804025" y="2071688"/>
          <p14:tracePt t="37086" x="6813550" y="2071688"/>
          <p14:tracePt t="37089" x="6831013" y="2071688"/>
          <p14:tracePt t="37105" x="6840538" y="2071688"/>
          <p14:tracePt t="37120" x="6848475" y="2062163"/>
          <p14:tracePt t="37136" x="6848475" y="2009775"/>
          <p14:tracePt t="37153" x="6867525" y="1946275"/>
          <p14:tracePt t="37169" x="6875463" y="1893888"/>
          <p14:tracePt t="37186" x="6875463" y="1847850"/>
          <p14:tracePt t="37203" x="6867525" y="1795463"/>
          <p14:tracePt t="37220" x="6823075" y="1758950"/>
          <p14:tracePt t="37236" x="6796088" y="1731963"/>
          <p14:tracePt t="37253" x="6759575" y="1714500"/>
          <p14:tracePt t="37269" x="6724650" y="1697038"/>
          <p14:tracePt t="37286" x="6670675" y="1687513"/>
          <p14:tracePt t="37288" x="6626225" y="1679575"/>
          <p14:tracePt t="37303" x="6545263" y="1670050"/>
          <p14:tracePt t="37305" x="6473825" y="1670050"/>
          <p14:tracePt t="37319" x="6394450" y="1660525"/>
          <p14:tracePt t="37336" x="6303963" y="1643063"/>
          <p14:tracePt t="37338" x="6276975" y="1643063"/>
          <p14:tracePt t="37353" x="6251575" y="1643063"/>
          <p14:tracePt t="37369" x="6242050" y="1660525"/>
          <p14:tracePt t="37386" x="6340475" y="1714500"/>
          <p14:tracePt t="37403" x="6581775" y="1785938"/>
          <p14:tracePt t="37419" x="6956425" y="1822450"/>
          <p14:tracePt t="37436" x="7375525" y="1822450"/>
          <p14:tracePt t="37452" x="7840663" y="1822450"/>
          <p14:tracePt t="37469" x="8251825" y="1776413"/>
          <p14:tracePt t="37486" x="8545513" y="1670050"/>
          <p14:tracePt t="37503" x="8759825" y="1562100"/>
          <p14:tracePt t="37504" x="8813800" y="1509713"/>
          <p14:tracePt t="37519" x="8858250" y="1438275"/>
          <p14:tracePt t="37535" x="8939213" y="1285875"/>
          <p14:tracePt t="37552" x="8947150" y="1089025"/>
          <p14:tracePt t="37569" x="8939213" y="795338"/>
          <p14:tracePt t="37585" x="8858250" y="615950"/>
          <p14:tracePt t="37602" x="8742363" y="428625"/>
          <p14:tracePt t="37618" x="8626475" y="303213"/>
          <p14:tracePt t="37635" x="8474075" y="169863"/>
          <p14:tracePt t="37652" x="8340725" y="80963"/>
          <p14:tracePt t="37668" x="8188325" y="26988"/>
          <p14:tracePt t="37685" x="8072438" y="9525"/>
          <p14:tracePt t="37702" x="7902575" y="0"/>
          <p14:tracePt t="37718" x="7769225" y="0"/>
          <p14:tracePt t="37735" x="7599363" y="0"/>
          <p14:tracePt t="37752" x="7429500" y="0"/>
          <p14:tracePt t="37753" x="7340600" y="0"/>
          <p14:tracePt t="37768" x="7153275" y="0"/>
          <p14:tracePt t="37785" x="6965950" y="0"/>
          <p14:tracePt t="37802" x="6786563" y="0"/>
          <p14:tracePt t="37818" x="6643688" y="0"/>
          <p14:tracePt t="37835" x="6510338" y="0"/>
          <p14:tracePt t="37851" x="6411913" y="0"/>
          <p14:tracePt t="37868" x="6303963" y="0"/>
          <p14:tracePt t="37885" x="6197600" y="0"/>
          <p14:tracePt t="37901" x="6089650" y="17463"/>
          <p14:tracePt t="37918" x="5983288" y="26988"/>
          <p14:tracePt t="37935" x="5848350" y="53975"/>
          <p14:tracePt t="37952" x="5697538" y="71438"/>
          <p14:tracePt t="37953" x="5643563" y="80963"/>
          <p14:tracePt t="37968" x="5572125" y="80963"/>
          <p14:tracePt t="37985" x="5394325" y="125413"/>
          <p14:tracePt t="38001" x="5322888" y="152400"/>
          <p14:tracePt t="38018" x="5241925" y="179388"/>
          <p14:tracePt t="38035" x="5187950" y="204788"/>
          <p14:tracePt t="38051" x="5116513" y="250825"/>
          <p14:tracePt t="38068" x="5054600" y="295275"/>
          <p14:tracePt t="38084" x="4983163" y="339725"/>
          <p14:tracePt t="38101" x="4911725" y="393700"/>
          <p14:tracePt t="38118" x="4822825" y="473075"/>
          <p14:tracePt t="38120" x="4786313" y="527050"/>
          <p14:tracePt t="38134" x="4741863" y="561975"/>
          <p14:tracePt t="38136" x="4732338" y="588963"/>
          <p14:tracePt t="38151" x="4697413" y="633413"/>
          <p14:tracePt t="38153" x="4670425" y="687388"/>
          <p14:tracePt t="38168" x="4652963" y="731838"/>
          <p14:tracePt t="38170" x="4616450" y="768350"/>
          <p14:tracePt t="38184" x="4554538" y="901700"/>
          <p14:tracePt t="38201" x="4518025" y="982663"/>
          <p14:tracePt t="38218" x="4491038" y="1062038"/>
          <p14:tracePt t="38234" x="4473575" y="1133475"/>
          <p14:tracePt t="38251" x="4456113" y="1214438"/>
          <p14:tracePt t="38268" x="4456113" y="1268413"/>
          <p14:tracePt t="38284" x="4446588" y="1322388"/>
          <p14:tracePt t="38301" x="4446588" y="1384300"/>
          <p14:tracePt t="38304" x="4446588" y="1438275"/>
          <p14:tracePt t="38317" x="4446588" y="1473200"/>
          <p14:tracePt t="38334" x="4446588" y="1589088"/>
          <p14:tracePt t="38336" x="4456113" y="1643063"/>
          <p14:tracePt t="38351" x="4456113" y="1714500"/>
          <p14:tracePt t="38353" x="4473575" y="1776413"/>
          <p14:tracePt t="38367" x="4491038" y="1866900"/>
          <p14:tracePt t="38369" x="4491038" y="1911350"/>
          <p14:tracePt t="38384" x="4500563" y="1965325"/>
          <p14:tracePt t="38401" x="4500563" y="2098675"/>
          <p14:tracePt t="38417" x="4500563" y="2143125"/>
          <p14:tracePt t="38434" x="4510088" y="2179638"/>
          <p14:tracePt t="38451" x="4510088" y="2214563"/>
          <p14:tracePt t="38467" x="4510088" y="2259013"/>
          <p14:tracePt t="38484" x="4518025" y="2295525"/>
          <p14:tracePt t="38500" x="4518025" y="2330450"/>
          <p14:tracePt t="38517" x="4527550" y="2357438"/>
          <p14:tracePt t="38534" x="4537075" y="2384425"/>
          <p14:tracePt t="38550" x="4537075" y="2411413"/>
          <p14:tracePt t="38567" x="4537075" y="2428875"/>
          <p14:tracePt t="38584" x="4545013" y="2446338"/>
          <p14:tracePt t="38585" x="4545013" y="2455863"/>
          <p14:tracePt t="38600" x="4554538" y="2473325"/>
          <p14:tracePt t="38617" x="4554538" y="2500313"/>
          <p14:tracePt t="38634" x="4562475" y="2527300"/>
          <p14:tracePt t="38650" x="4562475" y="2562225"/>
          <p14:tracePt t="38667" x="4572000" y="2581275"/>
          <p14:tracePt t="38683" x="4572000" y="2589213"/>
          <p14:tracePt t="38717" x="4572000" y="2608263"/>
          <p14:tracePt t="38734" x="4598988" y="2625725"/>
          <p14:tracePt t="38750" x="4633913" y="2670175"/>
          <p14:tracePt t="38767" x="4660900" y="2697163"/>
          <p14:tracePt t="38768" x="4705350" y="2714625"/>
          <p14:tracePt t="38783" x="4732338" y="2714625"/>
          <p14:tracePt t="38785" x="4759325" y="2732088"/>
          <p14:tracePt t="38800" x="4813300" y="2759075"/>
          <p14:tracePt t="38816" x="5037138" y="2803525"/>
          <p14:tracePt t="38834" x="5133975" y="2813050"/>
          <p14:tracePt t="38850" x="5170488" y="2822575"/>
          <p14:tracePt t="38866" x="5180013" y="2822575"/>
          <p14:tracePt t="43299" x="5180013" y="2813050"/>
          <p14:tracePt t="43310" x="5187950" y="2813050"/>
          <p14:tracePt t="43317" x="5214938" y="2813050"/>
          <p14:tracePt t="43328" x="5224463" y="2813050"/>
          <p14:tracePt t="43342" x="5232400" y="2822575"/>
          <p14:tracePt t="43358" x="5251450" y="2822575"/>
          <p14:tracePt t="43394" x="5259388" y="2822575"/>
          <p14:tracePt t="44787" x="5268913" y="2830513"/>
          <p14:tracePt t="44799" x="5276850" y="2830513"/>
          <p14:tracePt t="44812" x="5295900" y="2840038"/>
          <p14:tracePt t="44823" x="5303838" y="2840038"/>
          <p14:tracePt t="44840" x="5367338" y="2840038"/>
          <p14:tracePt t="44856" x="5456238" y="2840038"/>
          <p14:tracePt t="44873" x="5589588" y="2830513"/>
          <p14:tracePt t="44889" x="5680075" y="2786063"/>
          <p14:tracePt t="44906" x="5741988" y="2741613"/>
          <p14:tracePt t="44923" x="5786438" y="2705100"/>
          <p14:tracePt t="44939" x="5822950" y="2670175"/>
          <p14:tracePt t="44956" x="5867400" y="2643188"/>
          <p14:tracePt t="44973" x="5875338" y="2633663"/>
          <p14:tracePt t="44976" x="5894388" y="2625725"/>
          <p14:tracePt t="45006" x="5911850" y="2608263"/>
          <p14:tracePt t="45023" x="5911850" y="2589213"/>
          <p14:tracePt t="45039" x="5911850" y="2571750"/>
          <p14:tracePt t="45041" x="5911850" y="2562225"/>
          <p14:tracePt t="45056" x="5911850" y="2544763"/>
          <p14:tracePt t="45058" x="5911850" y="2536825"/>
          <p14:tracePt t="45072" x="5911850" y="2517775"/>
          <p14:tracePt t="45089" x="5911850" y="2500313"/>
          <p14:tracePt t="45106" x="5911850" y="2490788"/>
          <p14:tracePt t="45122" x="5929313" y="2482850"/>
          <p14:tracePt t="45139" x="5991225" y="2465388"/>
          <p14:tracePt t="45155" x="6072188" y="2438400"/>
          <p14:tracePt t="45172" x="6153150" y="2428875"/>
          <p14:tracePt t="45189" x="6232525" y="2401888"/>
          <p14:tracePt t="45205" x="6323013" y="2384425"/>
          <p14:tracePt t="45222" x="6402388" y="2347913"/>
          <p14:tracePt t="45225" x="6438900" y="2322513"/>
          <p14:tracePt t="45239" x="6500813" y="2303463"/>
          <p14:tracePt t="45240" x="6554788" y="2276475"/>
          <p14:tracePt t="45256" x="6616700" y="2259013"/>
          <p14:tracePt t="45257" x="6680200" y="2251075"/>
          <p14:tracePt t="45272" x="6742113" y="2224088"/>
          <p14:tracePt t="45290" x="6911975" y="2170113"/>
          <p14:tracePt t="45305" x="6991350" y="2125663"/>
          <p14:tracePt t="45322" x="7062788" y="2089150"/>
          <p14:tracePt t="45339" x="7126288" y="2062163"/>
          <p14:tracePt t="45355" x="7197725" y="2044700"/>
          <p14:tracePt t="45372" x="7259638" y="2017713"/>
          <p14:tracePt t="45388" x="7304088" y="2000250"/>
          <p14:tracePt t="45407" x="7340600" y="1990725"/>
          <p14:tracePt t="45422" x="7367588" y="1982788"/>
          <p14:tracePt t="45438" x="7375525" y="1982788"/>
          <p14:tracePt t="45455" x="7394575" y="1982788"/>
          <p14:tracePt t="45497" x="7402513" y="1982788"/>
          <p14:tracePt t="45505" x="7412038" y="1982788"/>
          <p14:tracePt t="45684" x="7402513" y="1982788"/>
          <p14:tracePt t="45698" x="7367588" y="1965325"/>
          <p14:tracePt t="45706" x="7358063" y="1965325"/>
          <p14:tracePt t="45721" x="7323138" y="1965325"/>
          <p14:tracePt t="45738" x="7286625" y="1955800"/>
          <p14:tracePt t="45755" x="7259638" y="1955800"/>
          <p14:tracePt t="45771" x="7232650" y="1955800"/>
          <p14:tracePt t="45788" x="7205663" y="1938338"/>
          <p14:tracePt t="45805" x="7197725" y="1938338"/>
          <p14:tracePt t="45821" x="7180263" y="1938338"/>
          <p14:tracePt t="45838" x="7170738" y="1938338"/>
          <p14:tracePt t="45857" x="7153275" y="1928813"/>
          <p14:tracePt t="45889" x="7126288" y="1928813"/>
          <p14:tracePt t="45921" x="7108825" y="1928813"/>
          <p14:tracePt t="45938" x="7099300" y="1928813"/>
          <p14:tracePt t="46033" x="7089775" y="1928813"/>
          <p14:tracePt t="46814" x="7081838" y="1928813"/>
          <p14:tracePt t="46824" x="7072313" y="1928813"/>
          <p14:tracePt t="46836" x="7045325" y="1911350"/>
          <p14:tracePt t="46869" x="7037388" y="1911350"/>
          <p14:tracePt t="46930" x="7010400" y="1901825"/>
          <p14:tracePt t="46947" x="6991350" y="1901825"/>
          <p14:tracePt t="46954" x="6983413" y="1901825"/>
          <p14:tracePt t="46963" x="6973888" y="1901825"/>
          <p14:tracePt t="46969" x="6965950" y="1893888"/>
          <p14:tracePt t="46985" x="6956425" y="1893888"/>
          <p14:tracePt t="47002" x="6946900" y="1893888"/>
          <p14:tracePt t="47019" x="6929438" y="1893888"/>
          <p14:tracePt t="47036" x="6911975" y="1884363"/>
          <p14:tracePt t="47052" x="6894513" y="1884363"/>
          <p14:tracePt t="47069" x="6858000" y="1874838"/>
          <p14:tracePt t="47085" x="6831013" y="1866900"/>
          <p14:tracePt t="47102" x="6769100" y="1857375"/>
          <p14:tracePt t="47105" x="6742113" y="1839913"/>
          <p14:tracePt t="47119" x="6715125" y="1830388"/>
          <p14:tracePt t="47120" x="6697663" y="1830388"/>
          <p14:tracePt t="47135" x="6670675" y="1830388"/>
          <p14:tracePt t="47152" x="6643688" y="1812925"/>
          <p14:tracePt t="47154" x="6634163" y="1803400"/>
          <p14:tracePt t="47168" x="6616700" y="1803400"/>
          <p14:tracePt t="47185" x="6599238" y="1803400"/>
          <p14:tracePt t="47202" x="6581775" y="1803400"/>
          <p14:tracePt t="47218" x="6562725" y="1795463"/>
          <p14:tracePt t="47235" x="6554788" y="1795463"/>
          <p14:tracePt t="47252" x="6537325" y="1795463"/>
          <p14:tracePt t="47269" x="6518275" y="1795463"/>
          <p14:tracePt t="47285" x="6500813" y="1795463"/>
          <p14:tracePt t="47288" x="6483350" y="1795463"/>
          <p14:tracePt t="47302" x="6465888" y="1795463"/>
          <p14:tracePt t="47304" x="6446838" y="1795463"/>
          <p14:tracePt t="47318" x="6438900" y="1795463"/>
          <p14:tracePt t="47320" x="6419850" y="1795463"/>
          <p14:tracePt t="47335" x="6411913" y="1795463"/>
          <p14:tracePt t="47337" x="6384925" y="1795463"/>
          <p14:tracePt t="47352" x="6367463" y="1795463"/>
          <p14:tracePt t="47354" x="6348413" y="1795463"/>
          <p14:tracePt t="47370" x="6340475" y="1795463"/>
          <p14:tracePt t="47385" x="6303963" y="1795463"/>
          <p14:tracePt t="47401" x="6276975" y="1803400"/>
          <p14:tracePt t="47418" x="6224588" y="1812925"/>
          <p14:tracePt t="47435" x="6205538" y="1822450"/>
          <p14:tracePt t="47451" x="6180138" y="1822450"/>
          <p14:tracePt t="47468" x="6161088" y="1822450"/>
          <p14:tracePt t="47485" x="6153150" y="1822450"/>
          <p14:tracePt t="47501" x="6143625" y="1822450"/>
          <p14:tracePt t="47518" x="6116638" y="1822450"/>
          <p14:tracePt t="47535" x="6099175" y="1839913"/>
          <p14:tracePt t="47536" x="6081713" y="1839913"/>
          <p14:tracePt t="47551" x="6072188" y="1839913"/>
          <p14:tracePt t="47568" x="6054725" y="1839913"/>
          <p14:tracePt t="47569" x="6045200" y="1839913"/>
          <p14:tracePt t="47601" x="6027738" y="1839913"/>
          <p14:tracePt t="47634" x="6018213" y="1839913"/>
          <p14:tracePt t="47651" x="6000750" y="1839913"/>
          <p14:tracePt t="47668" x="5965825" y="1847850"/>
          <p14:tracePt t="47684" x="5938838" y="1847850"/>
          <p14:tracePt t="47701" x="5902325" y="1857375"/>
          <p14:tracePt t="47718" x="5875338" y="1857375"/>
          <p14:tracePt t="47735" x="5848350" y="1866900"/>
          <p14:tracePt t="47736" x="5840413" y="1874838"/>
          <p14:tracePt t="47751" x="5822950" y="1884363"/>
          <p14:tracePt t="47768" x="5803900" y="1893888"/>
          <p14:tracePt t="47784" x="5776913" y="1911350"/>
          <p14:tracePt t="47801" x="5715000" y="1946275"/>
          <p14:tracePt t="47817" x="5670550" y="1982788"/>
          <p14:tracePt t="47834" x="5608638" y="2017713"/>
          <p14:tracePt t="47851" x="5545138" y="2062163"/>
          <p14:tracePt t="47867" x="5483225" y="2108200"/>
          <p14:tracePt t="47884" x="5429250" y="2160588"/>
          <p14:tracePt t="47901" x="5367338" y="2224088"/>
          <p14:tracePt t="47917" x="5340350" y="2268538"/>
          <p14:tracePt t="47934" x="5322888" y="2303463"/>
          <p14:tracePt t="47936" x="5313363" y="2312988"/>
          <p14:tracePt t="47950" x="5303838" y="2330450"/>
          <p14:tracePt t="47967" x="5303838" y="2366963"/>
          <p14:tracePt t="47968" x="5303838" y="2374900"/>
          <p14:tracePt t="47984" x="5295900" y="2393950"/>
          <p14:tracePt t="48000" x="5286375" y="2473325"/>
          <p14:tracePt t="48017" x="5268913" y="2527300"/>
          <p14:tracePt t="48034" x="5241925" y="2581275"/>
          <p14:tracePt t="48050" x="5232400" y="2652713"/>
          <p14:tracePt t="48067" x="5205413" y="2714625"/>
          <p14:tracePt t="48083" x="5197475" y="2768600"/>
          <p14:tracePt t="48100" x="5187950" y="2813050"/>
          <p14:tracePt t="48117" x="5160963" y="2857500"/>
          <p14:tracePt t="48133" x="5153025" y="2919413"/>
          <p14:tracePt t="48150" x="5133975" y="2965450"/>
          <p14:tracePt t="48152" x="5126038" y="2990850"/>
          <p14:tracePt t="48167" x="5116513" y="3017838"/>
          <p14:tracePt t="48169" x="5099050" y="3054350"/>
          <p14:tracePt t="48183" x="5089525" y="3081338"/>
          <p14:tracePt t="48185" x="5089525" y="3108325"/>
          <p14:tracePt t="48200" x="5081588" y="3143250"/>
          <p14:tracePt t="48217" x="5045075" y="3251200"/>
          <p14:tracePt t="48233" x="5027613" y="3330575"/>
          <p14:tracePt t="48250" x="5000625" y="3402013"/>
          <p14:tracePt t="48267" x="4973638" y="3490913"/>
          <p14:tracePt t="48283" x="4938713" y="3625850"/>
          <p14:tracePt t="48300" x="4894263" y="3786188"/>
          <p14:tracePt t="48316" x="4848225" y="3956050"/>
          <p14:tracePt t="48333" x="4830763" y="4116388"/>
          <p14:tracePt t="48350" x="4795838" y="4259263"/>
          <p14:tracePt t="48352" x="4776788" y="4340225"/>
          <p14:tracePt t="48366" x="4751388" y="4402138"/>
          <p14:tracePt t="48368" x="4751388" y="4456113"/>
          <p14:tracePt t="48383" x="4732338" y="4537075"/>
          <p14:tracePt t="48385" x="4732338" y="4589463"/>
          <p14:tracePt t="48400" x="4724400" y="4652963"/>
          <p14:tracePt t="48416" x="4697413" y="4822825"/>
          <p14:tracePt t="48433" x="4660900" y="5099050"/>
          <p14:tracePt t="48449" x="4652963" y="5268913"/>
          <p14:tracePt t="48466" x="4652963" y="5438775"/>
          <p14:tracePt t="48483" x="4643438" y="5581650"/>
          <p14:tracePt t="48500" x="4643438" y="5697538"/>
          <p14:tracePt t="48517" x="4616450" y="5795963"/>
          <p14:tracePt t="48533" x="4608513" y="5911850"/>
          <p14:tracePt t="48549" x="4608513" y="6054725"/>
          <p14:tracePt t="48566" x="4608513" y="6197600"/>
          <p14:tracePt t="48568" x="4608513" y="6286500"/>
          <p14:tracePt t="48583" x="4608513" y="6367463"/>
          <p14:tracePt t="48585" x="4608513" y="6438900"/>
          <p14:tracePt t="48599" x="4608513" y="6500813"/>
          <p14:tracePt t="48602" x="4608513" y="6545263"/>
          <p14:tracePt t="48616" x="4608513" y="6581775"/>
          <p14:tracePt t="48633" x="4608513" y="6661150"/>
          <p14:tracePt t="48649" x="4608513" y="6742113"/>
          <p14:tracePt t="48666" x="4633913" y="6804025"/>
          <p14:tracePt t="48683" x="4687888" y="6848475"/>
          <p14:tracePt t="48699" x="4759325" y="6848475"/>
          <p14:tracePt t="48717" x="4867275" y="6848475"/>
          <p14:tracePt t="48732" x="5000625" y="6848475"/>
          <p14:tracePt t="48749" x="5133975" y="6848475"/>
          <p14:tracePt t="48766" x="5348288" y="6831013"/>
          <p14:tracePt t="48782" x="5562600" y="6823075"/>
          <p14:tracePt t="48784" x="5688013" y="6823075"/>
          <p14:tracePt t="48799" x="5813425" y="6823075"/>
          <p14:tracePt t="48816" x="6037263" y="6823075"/>
          <p14:tracePt t="48832" x="6232525" y="6823075"/>
          <p14:tracePt t="48834" x="6330950" y="6823075"/>
          <p14:tracePt t="48849" x="6562725" y="6823075"/>
          <p14:tracePt t="48866" x="6769100" y="6823075"/>
          <p14:tracePt t="48882" x="6956425" y="6823075"/>
          <p14:tracePt t="48899" x="7126288" y="6823075"/>
          <p14:tracePt t="48916" x="7232650" y="6823075"/>
          <p14:tracePt t="48932" x="7304088" y="6823075"/>
          <p14:tracePt t="48949" x="7367588" y="6823075"/>
          <p14:tracePt t="48965" x="7466013" y="6823075"/>
          <p14:tracePt t="48984" x="7715250" y="6823075"/>
          <p14:tracePt t="48999" x="7786688" y="6823075"/>
          <p14:tracePt t="49015" x="7929563" y="6823075"/>
          <p14:tracePt t="49032" x="8054975" y="6813550"/>
          <p14:tracePt t="49048" x="8197850" y="6786563"/>
          <p14:tracePt t="49065" x="8348663" y="6759575"/>
          <p14:tracePt t="49082" x="8466138" y="6751638"/>
          <p14:tracePt t="49098" x="8626475" y="6732588"/>
          <p14:tracePt t="49115" x="8796338" y="6705600"/>
          <p14:tracePt t="49131" x="8939213" y="6688138"/>
          <p14:tracePt t="49148" x="9010650" y="6661150"/>
          <p14:tracePt t="49165" x="9018588" y="6661150"/>
          <p14:tracePt t="49182" x="9028113" y="6653213"/>
          <p14:tracePt t="49184" x="9037638" y="6653213"/>
          <p14:tracePt t="49233" x="9037638" y="6634163"/>
          <p14:tracePt t="49280" x="9045575" y="6626225"/>
          <p14:tracePt t="49290" x="9045575" y="6616700"/>
          <p14:tracePt t="49525" x="9045575" y="6608763"/>
          <p14:tracePt t="49747" x="9037638" y="6608763"/>
          <p14:tracePt t="49816" x="9037638" y="6599238"/>
          <p14:tracePt t="49878" x="9028113" y="6599238"/>
          <p14:tracePt t="49909" x="9010650" y="6599238"/>
          <p14:tracePt t="53016" x="8991600" y="6599238"/>
          <p14:tracePt t="53028" x="8974138" y="6572250"/>
          <p14:tracePt t="53043" x="8974138" y="6510338"/>
          <p14:tracePt t="53048" x="8974138" y="6456363"/>
          <p14:tracePt t="53058" x="8947150" y="6375400"/>
          <p14:tracePt t="53075" x="8929688" y="6224588"/>
          <p14:tracePt t="53091" x="8902700" y="6081713"/>
          <p14:tracePt t="53108" x="8894763" y="5965825"/>
          <p14:tracePt t="53125" x="8894763" y="5884863"/>
          <p14:tracePt t="53141" x="8894763" y="5786438"/>
          <p14:tracePt t="53158" x="8894763" y="5724525"/>
          <p14:tracePt t="53175" x="8894763" y="5670550"/>
          <p14:tracePt t="53192" x="8894763" y="5616575"/>
          <p14:tracePt t="53193" x="8894763" y="5581650"/>
          <p14:tracePt t="53208" x="8894763" y="5562600"/>
          <p14:tracePt t="53225" x="8894763" y="5473700"/>
          <p14:tracePt t="53241" x="8867775" y="5429250"/>
          <p14:tracePt t="53258" x="8867775" y="5402263"/>
          <p14:tracePt t="53274" x="8867775" y="5394325"/>
          <p14:tracePt t="53293" x="8867775" y="5384800"/>
          <p14:tracePt t="53324" x="8867775" y="5357813"/>
          <p14:tracePt t="53341" x="8848725" y="5303838"/>
          <p14:tracePt t="53358" x="8848725" y="5232400"/>
          <p14:tracePt t="53374" x="8848725" y="5133975"/>
          <p14:tracePt t="53391" x="8848725" y="5037138"/>
          <p14:tracePt t="53392" x="8848725" y="4991100"/>
          <p14:tracePt t="53408" x="8848725" y="4911725"/>
          <p14:tracePt t="53424" x="8848725" y="4795838"/>
          <p14:tracePt t="53441" x="8848725" y="4625975"/>
          <p14:tracePt t="53458" x="8823325" y="4518025"/>
          <p14:tracePt t="53474" x="8813800" y="4446588"/>
          <p14:tracePt t="53491" x="8796338" y="4394200"/>
          <p14:tracePt t="53507" x="8786813" y="4375150"/>
          <p14:tracePt t="53524" x="8777288" y="4348163"/>
          <p14:tracePt t="53541" x="8777288" y="4340225"/>
          <p14:tracePt t="53557" x="8759825" y="4303713"/>
          <p14:tracePt t="53574" x="8751888" y="4286250"/>
          <p14:tracePt t="53591" x="8742363" y="4259263"/>
          <p14:tracePt t="53607" x="8724900" y="4224338"/>
          <p14:tracePt t="53624" x="8715375" y="4187825"/>
          <p14:tracePt t="53640" x="8680450" y="4125913"/>
          <p14:tracePt t="53657" x="8661400" y="4108450"/>
          <p14:tracePt t="53674" x="8653463" y="4089400"/>
          <p14:tracePt t="53690" x="8643938" y="4081463"/>
          <p14:tracePt t="53707" x="8616950" y="4054475"/>
          <p14:tracePt t="53724" x="8545513" y="3990975"/>
          <p14:tracePt t="53740" x="8466138" y="3938588"/>
          <p14:tracePt t="53757" x="8375650" y="3884613"/>
          <p14:tracePt t="53774" x="8277225" y="3813175"/>
          <p14:tracePt t="53790" x="8188325" y="3786188"/>
          <p14:tracePt t="53793" x="8143875" y="3776663"/>
          <p14:tracePt t="53807" x="8099425" y="3768725"/>
          <p14:tracePt t="53809" x="8045450" y="3759200"/>
          <p14:tracePt t="53824" x="8010525" y="3759200"/>
          <p14:tracePt t="53841" x="7786688" y="3724275"/>
          <p14:tracePt t="53859" x="7680325" y="3714750"/>
          <p14:tracePt t="53873" x="7581900" y="3714750"/>
          <p14:tracePt t="53890" x="7510463" y="3714750"/>
          <p14:tracePt t="53907" x="7429500" y="3714750"/>
          <p14:tracePt t="53923" x="7340600" y="3714750"/>
          <p14:tracePt t="53940" x="7269163" y="3714750"/>
          <p14:tracePt t="53957" x="7170738" y="3714750"/>
          <p14:tracePt t="53973" x="7072313" y="3714750"/>
          <p14:tracePt t="53990" x="6956425" y="3714750"/>
          <p14:tracePt t="54007" x="6858000" y="3714750"/>
          <p14:tracePt t="54008" x="6823075" y="3714750"/>
          <p14:tracePt t="54023" x="6796088" y="3714750"/>
          <p14:tracePt t="54024" x="6769100" y="3714750"/>
          <p14:tracePt t="54040" x="6751638" y="3714750"/>
          <p14:tracePt t="54056" x="6688138" y="3714750"/>
          <p14:tracePt t="54073" x="6634163" y="3714750"/>
          <p14:tracePt t="54090" x="6562725" y="3714750"/>
          <p14:tracePt t="54106" x="6465888" y="3714750"/>
          <p14:tracePt t="54123" x="6330950" y="3714750"/>
          <p14:tracePt t="54140" x="6180138" y="3714750"/>
          <p14:tracePt t="54156" x="6045200" y="3714750"/>
          <p14:tracePt t="54173" x="5946775" y="3714750"/>
          <p14:tracePt t="54190" x="5840413" y="3714750"/>
          <p14:tracePt t="54206" x="5776913" y="3714750"/>
          <p14:tracePt t="54223" x="5741988" y="3714750"/>
          <p14:tracePt t="54225" x="5724525" y="3714750"/>
          <p14:tracePt t="54240" x="5697538" y="3714750"/>
          <p14:tracePt t="54241" x="5680075" y="3714750"/>
          <p14:tracePt t="54257" x="5643563" y="3714750"/>
          <p14:tracePt t="54273" x="5510213" y="3714750"/>
          <p14:tracePt t="54289" x="5402263" y="3714750"/>
          <p14:tracePt t="54306" x="5303838" y="3714750"/>
          <p14:tracePt t="54323" x="5224463" y="3714750"/>
          <p14:tracePt t="54340" x="5170488" y="3714750"/>
          <p14:tracePt t="54356" x="5126038" y="3714750"/>
          <p14:tracePt t="54373" x="5099050" y="3714750"/>
          <p14:tracePt t="54389" x="5045075" y="3714750"/>
          <p14:tracePt t="54406" x="4991100" y="3714750"/>
          <p14:tracePt t="54423" x="4938713" y="3714750"/>
          <p14:tracePt t="54424" x="4919663" y="3714750"/>
          <p14:tracePt t="54439" x="4894263" y="3714750"/>
          <p14:tracePt t="54456" x="4830763" y="3714750"/>
          <p14:tracePt t="54473" x="4751388" y="3741738"/>
          <p14:tracePt t="54489" x="4697413" y="3759200"/>
          <p14:tracePt t="54506" x="4670425" y="3768725"/>
          <p14:tracePt t="54522" x="4660900" y="3768725"/>
          <p14:tracePt t="54539" x="4652963" y="3776663"/>
          <p14:tracePt t="54556" x="4643438" y="3786188"/>
          <p14:tracePt t="54572" x="4633913" y="3795713"/>
          <p14:tracePt t="54605" x="4633913" y="3803650"/>
          <p14:tracePt t="54639" x="4633913" y="3822700"/>
          <p14:tracePt t="54656" x="4633913" y="3830638"/>
          <p14:tracePt t="54672" x="4660900" y="3840163"/>
          <p14:tracePt t="54674" x="4679950" y="3848100"/>
          <p14:tracePt t="54689" x="4714875" y="3857625"/>
          <p14:tracePt t="54706" x="4741863" y="3875088"/>
          <p14:tracePt t="54722" x="4776788" y="3884613"/>
          <p14:tracePt t="54738" x="4822825" y="3902075"/>
          <p14:tracePt t="54756" x="4848225" y="3911600"/>
          <p14:tracePt t="54772" x="4857750" y="3919538"/>
          <p14:tracePt t="54788" x="4867275" y="3919538"/>
          <p14:tracePt t="54866" x="4875213" y="3919538"/>
          <p14:tracePt t="55015" x="4884738" y="3919538"/>
          <p14:tracePt t="55021" x="4902200" y="3919538"/>
          <p14:tracePt t="55029" x="4919663" y="3919538"/>
          <p14:tracePt t="55040" x="4946650" y="3919538"/>
          <p14:tracePt t="55055" x="5010150" y="3919538"/>
          <p14:tracePt t="55071" x="5054600" y="3919538"/>
          <p14:tracePt t="55073" x="5072063" y="3911600"/>
          <p14:tracePt t="55105" x="5089525" y="3911600"/>
          <p14:tracePt t="55121" x="5099050" y="3911600"/>
          <p14:tracePt t="55155" x="5116513" y="3911600"/>
          <p14:tracePt t="55171" x="5126038" y="3902075"/>
          <p14:tracePt t="55188" x="5133975" y="3902075"/>
          <p14:tracePt t="55205" x="5143500" y="3902075"/>
          <p14:tracePt t="55221" x="5153025" y="3894138"/>
          <p14:tracePt t="55355" x="5170488" y="3894138"/>
          <p14:tracePt t="55361" x="5205413" y="3894138"/>
          <p14:tracePt t="55371" x="5268913" y="3894138"/>
          <p14:tracePt t="55387" x="5446713" y="3894138"/>
          <p14:tracePt t="55404" x="5680075" y="3894138"/>
          <p14:tracePt t="55421" x="5867400" y="3894138"/>
          <p14:tracePt t="55437" x="6000750" y="3867150"/>
          <p14:tracePt t="55454" x="6108700" y="3848100"/>
          <p14:tracePt t="55456" x="6134100" y="3840163"/>
          <p14:tracePt t="55471" x="6143625" y="3840163"/>
          <p14:tracePt t="55487" x="6170613" y="3830638"/>
          <p14:tracePt t="55520" x="6188075" y="3830638"/>
          <p14:tracePt t="55570" x="6197600" y="3830638"/>
          <p14:tracePt t="55586" x="6205538" y="3830638"/>
          <p14:tracePt t="55604" x="6224588" y="3830638"/>
          <p14:tracePt t="55620" x="6242050" y="3830638"/>
          <p14:tracePt t="55637" x="6276975" y="3830638"/>
          <p14:tracePt t="55654" x="6296025" y="3830638"/>
          <p14:tracePt t="55687" x="6303963" y="3830638"/>
          <p14:tracePt t="55703" x="6330950" y="3830638"/>
          <p14:tracePt t="55720" x="6348413" y="3830638"/>
          <p14:tracePt t="55737" x="6357938" y="3830638"/>
          <p14:tracePt t="55809" x="6367463" y="3830638"/>
          <p14:tracePt t="55827" x="6375400" y="3830638"/>
          <p14:tracePt t="55851" x="6384925" y="3830638"/>
          <p14:tracePt t="55860" x="6394450" y="3830638"/>
          <p14:tracePt t="55866" x="6419850" y="3840163"/>
          <p14:tracePt t="55874" x="6446838" y="3848100"/>
          <p14:tracePt t="55886" x="6473825" y="3848100"/>
          <p14:tracePt t="55903" x="6554788" y="3867150"/>
          <p14:tracePt t="55920" x="6643688" y="3875088"/>
          <p14:tracePt t="55936" x="6796088" y="3911600"/>
          <p14:tracePt t="55953" x="6848475" y="3911600"/>
          <p14:tracePt t="55970" x="6894513" y="3911600"/>
          <p14:tracePt t="55986" x="6902450" y="3911600"/>
          <p14:tracePt t="63432" x="6902450" y="3919538"/>
          <p14:tracePt t="63510" x="7037388" y="3902075"/>
          <p14:tracePt t="63517" x="7331075" y="3813175"/>
          <p14:tracePt t="63531" x="7912100" y="3643313"/>
          <p14:tracePt t="63542" x="8089900" y="3581400"/>
          <p14:tracePt t="63557" x="8313738" y="3465513"/>
          <p14:tracePt t="63573" x="8491538" y="3375025"/>
          <p14:tracePt t="63591" x="8616950" y="3303588"/>
          <p14:tracePt t="63606" x="8724900" y="3251200"/>
          <p14:tracePt t="63623" x="8759825" y="3224213"/>
          <p14:tracePt t="63672" x="8769350" y="3214688"/>
          <p14:tracePt t="63698" x="8769350" y="3224213"/>
          <p14:tracePt t="63704" x="8769350" y="3259138"/>
          <p14:tracePt t="63715" x="8769350" y="3295650"/>
          <p14:tracePt t="63723" x="8786813" y="3340100"/>
          <p14:tracePt t="63739" x="8786813" y="3500438"/>
          <p14:tracePt t="63756" x="8813800" y="3919538"/>
          <p14:tracePt t="63773" x="8840788" y="4251325"/>
          <p14:tracePt t="63789" x="8858250" y="4340225"/>
          <p14:tracePt t="63806" x="8867775" y="4367213"/>
          <p14:tracePt t="63823" x="8875713" y="4375150"/>
          <p14:tracePt t="63866" x="8875713" y="4367213"/>
          <p14:tracePt t="63873" x="8840788" y="4330700"/>
          <p14:tracePt t="63889" x="8796338" y="4286250"/>
          <p14:tracePt t="63906" x="8732838" y="4251325"/>
          <p14:tracePt t="63922" x="8705850" y="4251325"/>
          <p14:tracePt t="63939" x="8680450" y="4232275"/>
          <p14:tracePt t="63955" x="8680450" y="4224338"/>
          <p14:tracePt t="63972" x="8670925" y="4214813"/>
          <p14:tracePt t="64005" x="8732838" y="4205288"/>
          <p14:tracePt t="64022" x="8956675" y="4179888"/>
          <p14:tracePt t="64105" x="773113" y="3149600"/>
          <p14:tracePt t="64116" x="1250950" y="3221038"/>
          <p14:tracePt t="64122" x="1633538" y="3262313"/>
          <p14:tracePt t="64133" x="1873250" y="3278188"/>
          <p14:tracePt t="64136" x="1968500" y="3278188"/>
          <p14:tracePt t="64148" x="2049463" y="3270250"/>
          <p14:tracePt t="64152" x="2065338" y="3244850"/>
          <p14:tracePt t="64168" x="2065338" y="3236913"/>
          <p14:tracePt t="64181" x="2057400" y="3205163"/>
          <p14:tracePt t="64184" x="2025650" y="3205163"/>
          <p14:tracePt t="64195" x="1968500" y="3165475"/>
          <p14:tracePt t="64200" x="1928813" y="3165475"/>
          <p14:tracePt t="64210" x="1857375" y="3133725"/>
          <p14:tracePt t="64216" x="1778000" y="3117850"/>
          <p14:tracePt t="64225" x="1706563" y="3109913"/>
          <p14:tracePt t="64232" x="1593850" y="3094038"/>
          <p14:tracePt t="64240" x="1458913" y="3078163"/>
          <p14:tracePt t="64248" x="1250950" y="3022600"/>
          <p14:tracePt t="64257" x="1052513" y="2959100"/>
          <p14:tracePt t="64264" x="836613" y="2909888"/>
          <p14:tracePt t="64274" x="709613" y="2878138"/>
          <p14:tracePt t="64280" x="533400" y="2822575"/>
          <p14:tracePt t="64289" x="398463" y="2782888"/>
          <p14:tracePt t="64296" x="334963" y="2759075"/>
          <p14:tracePt t="64305" x="311150" y="2743200"/>
          <p14:tracePt t="64346" x="295275" y="2743200"/>
          <p14:tracePt t="64352" x="279400" y="2735263"/>
          <p14:tracePt t="64362" x="231775" y="2719388"/>
          <p14:tracePt t="64368" x="158750" y="2703513"/>
          <p14:tracePt t="64379" x="87313" y="2687638"/>
          <p14:tracePt t="64384" x="23813" y="2671763"/>
          <p14:tracePt t="64909" x="303213" y="2743200"/>
          <p14:tracePt t="64915" x="525463" y="2774950"/>
          <p14:tracePt t="64921" x="796925" y="2814638"/>
          <p14:tracePt t="64930" x="1123950" y="2822575"/>
          <p14:tracePt t="64937" x="1474788" y="2838450"/>
          <p14:tracePt t="64947" x="1841500" y="2838450"/>
          <p14:tracePt t="64953" x="2232025" y="2838450"/>
          <p14:tracePt t="64962" x="2622550" y="2838450"/>
          <p14:tracePt t="64968" x="3028950" y="2838450"/>
          <p14:tracePt t="64980" x="3419475" y="2838450"/>
          <p14:tracePt t="64985" x="3778250" y="2790825"/>
          <p14:tracePt t="64999" x="4113213" y="2743200"/>
          <p14:tracePt t="65000" x="4456113" y="2671763"/>
          <p14:tracePt t="65012" x="4759325" y="2655888"/>
          <p14:tracePt t="65017" x="5030788" y="2632075"/>
          <p14:tracePt t="65025" x="5276850" y="2608263"/>
          <p14:tracePt t="65033" x="5429250" y="2608263"/>
          <p14:tracePt t="65041" x="5556250" y="2608263"/>
          <p14:tracePt t="65049" x="5643563" y="2608263"/>
          <p14:tracePt t="65056" x="5708650" y="2608263"/>
          <p14:tracePt t="65065" x="5764213" y="2624138"/>
          <p14:tracePt t="65072" x="5811838" y="2647950"/>
          <p14:tracePt t="65081" x="5883275" y="2687638"/>
          <p14:tracePt t="65090" x="5938838" y="2735263"/>
          <p14:tracePt t="65098" x="5986463" y="2790825"/>
          <p14:tracePt t="65106" x="6002338" y="2798763"/>
          <p14:tracePt t="65114" x="6002338" y="2806700"/>
          <p14:tracePt t="65137" x="6010275" y="2806700"/>
          <p14:tracePt t="65240" x="6002338" y="2798763"/>
          <p14:tracePt t="65250" x="5811838" y="2759075"/>
          <p14:tracePt t="65259" x="5708650" y="2759075"/>
          <p14:tracePt t="65268" x="5556250" y="2759075"/>
          <p14:tracePt t="65276" x="5524500" y="2743200"/>
          <p14:tracePt t="65283" x="5508625" y="2735263"/>
          <p14:tracePt t="65296" x="5508625" y="2727325"/>
          <p14:tracePt t="65305" x="5572125" y="2727325"/>
          <p14:tracePt t="65313" x="5684838" y="2727325"/>
          <p14:tracePt t="65322" x="5843588" y="2727325"/>
          <p14:tracePt t="65329" x="6186488" y="2814638"/>
          <p14:tracePt t="65336" x="6608763" y="2870200"/>
          <p14:tracePt t="65345" x="7094538" y="2959100"/>
          <p14:tracePt t="65352" x="7669213" y="3038475"/>
          <p14:tracePt t="65361" x="8243888" y="3141663"/>
          <p14:tracePt t="65368" x="8658225" y="3205163"/>
          <p14:tracePt t="65377" x="9104313" y="32527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19955C1-6007-4FFF-84A2-60D77814E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12" y="3468235"/>
            <a:ext cx="4062299" cy="3041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434" name="Title 1">
            <a:extLst>
              <a:ext uri="{FF2B5EF4-FFF2-40B4-BE49-F238E27FC236}">
                <a16:creationId xmlns:a16="http://schemas.microsoft.com/office/drawing/2014/main" id="{498C5EC5-2342-4A42-BAE8-14877DCD6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363" y="492125"/>
            <a:ext cx="3946525" cy="2722563"/>
          </a:xfrm>
        </p:spPr>
        <p:txBody>
          <a:bodyPr/>
          <a:lstStyle/>
          <a:p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4a:</a:t>
            </a:r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Highlights of Monthly Regional Focus Group Meetings: Topics covered  </a:t>
            </a:r>
            <a:b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AU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(over the past two years…)</a:t>
            </a:r>
            <a:endParaRPr lang="en-AU" alt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F56FD83-E284-4DED-B966-D2439094E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710" y="287202"/>
            <a:ext cx="4071724" cy="30434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41437473-81AF-4790-A867-AB22D58CD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515" y="1490335"/>
            <a:ext cx="4021137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Remote forecast simulation conducted during COVID restrictions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E2B2E82B-B897-4CD7-B18D-2DC94A979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66" y="4675335"/>
            <a:ext cx="403212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Remote satellite meteorology teaching during COVID restrictions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21F4021E-DD33-44F8-9F1B-D6846DC4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373" y="302362"/>
            <a:ext cx="366713" cy="523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0A8512E8-2769-49E0-AB16-E2F1296A1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628" y="5983238"/>
            <a:ext cx="366712" cy="523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7219A39-18B7-4028-A2DB-51E035B75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378" y="3464817"/>
            <a:ext cx="4056843" cy="304483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0" name="TextBox 7">
            <a:extLst>
              <a:ext uri="{FF2B5EF4-FFF2-40B4-BE49-F238E27FC236}">
                <a16:creationId xmlns:a16="http://schemas.microsoft.com/office/drawing/2014/main" id="{BBBF3A1F-9952-432F-BEF3-0B38DDCBC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869" y="4878167"/>
            <a:ext cx="404092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Farewell to Shimizu-</a:t>
            </a:r>
            <a:r>
              <a:rPr kumimoji="0" lang="en-AU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san</a:t>
            </a:r>
            <a:endParaRPr kumimoji="0" lang="en-AU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C4C341DC-9D40-434C-8204-F60C69674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262" y="5973812"/>
            <a:ext cx="366712" cy="523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5ACEA5-AA73-423E-B7EC-3E1C17E36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15533"/>
      </p:ext>
    </p:extLst>
  </p:cSld>
  <p:clrMapOvr>
    <a:masterClrMapping/>
  </p:clrMapOvr>
  <p:transition spd="slow" advTm="8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8" x="8602663" y="2814638"/>
          <p14:tracePt t="1186" x="8178800" y="2767013"/>
          <p14:tracePt t="1199" x="7637463" y="2719388"/>
          <p14:tracePt t="1202" x="7038975" y="2616200"/>
          <p14:tracePt t="1209" x="6450013" y="2551113"/>
          <p14:tracePt t="1217" x="5827713" y="2535238"/>
          <p14:tracePt t="1225" x="5126038" y="2479675"/>
          <p14:tracePt t="1233" x="4464050" y="2479675"/>
          <p14:tracePt t="1242" x="3859213" y="2479675"/>
          <p14:tracePt t="1249" x="3300413" y="2479675"/>
          <p14:tracePt t="1258" x="2782888" y="2479675"/>
          <p14:tracePt t="1265" x="2439988" y="2479675"/>
          <p14:tracePt t="1273" x="2089150" y="2479675"/>
          <p14:tracePt t="1281" x="1698625" y="2487613"/>
          <p14:tracePt t="1289" x="1323975" y="2519363"/>
          <p14:tracePt t="1297" x="892175" y="2519363"/>
          <p14:tracePt t="1305" x="590550" y="2519363"/>
          <p14:tracePt t="1314" x="438150" y="2519363"/>
          <p14:tracePt t="1321" x="334963" y="2519363"/>
          <p14:tracePt t="1332" x="319088" y="2519363"/>
          <p14:tracePt t="1337" x="303213" y="2519363"/>
          <p14:tracePt t="1365" x="319088" y="2519363"/>
          <p14:tracePt t="1369" x="406400" y="2519363"/>
          <p14:tracePt t="1380" x="477838" y="2503488"/>
          <p14:tracePt t="1385" x="598488" y="2495550"/>
          <p14:tracePt t="1394" x="741363" y="2495550"/>
          <p14:tracePt t="1401" x="757238" y="2495550"/>
          <p14:tracePt t="1417" x="820738" y="2487613"/>
          <p14:tracePt t="1425" x="925513" y="2511425"/>
          <p14:tracePt t="1433" x="973138" y="2511425"/>
          <p14:tracePt t="1442" x="1123950" y="2519363"/>
          <p14:tracePt t="1449" x="1243013" y="2543175"/>
          <p14:tracePt t="1458" x="1387475" y="2559050"/>
          <p14:tracePt t="1465" x="1490663" y="2566988"/>
          <p14:tracePt t="1474" x="1601788" y="2592388"/>
          <p14:tracePt t="1481" x="1641475" y="2592388"/>
          <p14:tracePt t="1489" x="1658938" y="2592388"/>
          <p14:tracePt t="1521" x="1658938" y="2576513"/>
          <p14:tracePt t="1531" x="1658938" y="2566988"/>
          <p14:tracePt t="1537" x="1658938" y="2559050"/>
          <p14:tracePt t="1549" x="1658938" y="2543175"/>
          <p14:tracePt t="1553" x="1651000" y="2543175"/>
          <p14:tracePt t="1564" x="1651000" y="2535238"/>
          <p14:tracePt t="1569" x="1651000" y="2527300"/>
          <p14:tracePt t="1581" x="1651000" y="2519363"/>
          <p14:tracePt t="1601" x="1651000" y="2511425"/>
          <p14:tracePt t="1770" x="1651000" y="2503488"/>
          <p14:tracePt t="2180" x="1651000" y="2495550"/>
          <p14:tracePt t="2196" x="1651000" y="2479675"/>
          <p14:tracePt t="2217" x="1651000" y="2471738"/>
          <p14:tracePt t="2314" x="1651000" y="2463800"/>
          <p14:tracePt t="2322" x="1651000" y="2447925"/>
          <p14:tracePt t="2474" x="1651000" y="2439988"/>
          <p14:tracePt t="7090" x="1617663" y="2416175"/>
          <p14:tracePt t="7099" x="1427163" y="2320925"/>
          <p14:tracePt t="7109" x="989013" y="2160588"/>
          <p14:tracePt t="7117" x="406400" y="1985963"/>
          <p14:tracePt t="7180" x="7089775" y="2232025"/>
          <p14:tracePt t="7196" x="4367213" y="2187575"/>
          <p14:tracePt t="7213" x="2081213" y="2187575"/>
          <p14:tracePt t="7229" x="419100" y="2187575"/>
          <p14:tracePt t="7466" x="36513" y="2295525"/>
          <p14:tracePt t="7474" x="179388" y="2295525"/>
          <p14:tracePt t="7482" x="347663" y="2330450"/>
          <p14:tracePt t="7496" x="455613" y="2339975"/>
          <p14:tracePt t="7513" x="652463" y="2393950"/>
          <p14:tracePt t="7529" x="723900" y="2393950"/>
          <p14:tracePt t="7545" x="982663" y="2455863"/>
          <p14:tracePt t="7562" x="1152525" y="2581275"/>
          <p14:tracePt t="7579" x="1347788" y="2776538"/>
          <p14:tracePt t="7595" x="1544638" y="2990850"/>
          <p14:tracePt t="7612" x="1724025" y="3224213"/>
          <p14:tracePt t="7629" x="1955800" y="3517900"/>
          <p14:tracePt t="7646" x="2214563" y="3786188"/>
          <p14:tracePt t="7663" x="2536825" y="4098925"/>
          <p14:tracePt t="7679" x="2803525" y="4251325"/>
          <p14:tracePt t="7695" x="2965450" y="4286250"/>
          <p14:tracePt t="7712" x="3125788" y="4286250"/>
          <p14:tracePt t="7729" x="3276600" y="4241800"/>
          <p14:tracePt t="7745" x="3375025" y="4108450"/>
          <p14:tracePt t="7762" x="3527425" y="3911600"/>
          <p14:tracePt t="7778" x="3652838" y="3786188"/>
          <p14:tracePt t="7795" x="3813175" y="3697288"/>
          <p14:tracePt t="7812" x="3938588" y="3633788"/>
          <p14:tracePt t="7828" x="4089400" y="3589338"/>
          <p14:tracePt t="7845" x="4214813" y="3589338"/>
          <p14:tracePt t="7863" x="4295775" y="3589338"/>
          <p14:tracePt t="7878" x="4303713" y="3589338"/>
          <p14:tracePt t="7897" x="4313238" y="3589338"/>
          <p14:tracePt t="7913" x="4322763" y="3589338"/>
          <p14:tracePt t="7928" x="4322763" y="3598863"/>
          <p14:tracePt t="7945" x="4322763" y="3625850"/>
          <p14:tracePt t="7961" x="4357688" y="3670300"/>
          <p14:tracePt t="7978" x="4384675" y="3705225"/>
          <p14:tracePt t="7995" x="4438650" y="3741738"/>
          <p14:tracePt t="8011" x="4473575" y="3741738"/>
          <p14:tracePt t="8028" x="4510088" y="3741738"/>
          <p14:tracePt t="8045" x="4572000" y="3724275"/>
          <p14:tracePt t="8061" x="4643438" y="3625850"/>
          <p14:tracePt t="8078" x="4705350" y="3473450"/>
          <p14:tracePt t="8095" x="4741863" y="3330575"/>
          <p14:tracePt t="8097" x="4759325" y="3268663"/>
          <p14:tracePt t="8111" x="4759325" y="3241675"/>
          <p14:tracePt t="8128" x="4751388" y="3187700"/>
          <p14:tracePt t="8145" x="4732338" y="3187700"/>
          <p14:tracePt t="8161" x="4714875" y="3187700"/>
          <p14:tracePt t="8178" x="4697413" y="3187700"/>
          <p14:tracePt t="8194" x="4679950" y="3187700"/>
          <p14:tracePt t="8211" x="4643438" y="3197225"/>
          <p14:tracePt t="8227" x="4616450" y="3205163"/>
          <p14:tracePt t="8244" x="4598988" y="3214688"/>
          <p14:tracePt t="8260" x="4581525" y="3214688"/>
          <p14:tracePt t="8277" x="4562475" y="3214688"/>
          <p14:tracePt t="8294" x="4554538" y="3214688"/>
          <p14:tracePt t="8311" x="4527550" y="3214688"/>
          <p14:tracePt t="8329" x="4518025" y="3214688"/>
          <p14:tracePt t="8684" x="4510088" y="3214688"/>
          <p14:tracePt t="11980" x="4510088" y="3224213"/>
          <p14:tracePt t="11995" x="4510088" y="3241675"/>
          <p14:tracePt t="12008" x="4510088" y="3251200"/>
          <p14:tracePt t="12021" x="4510088" y="3259138"/>
          <p14:tracePt t="12054" x="4510088" y="3268663"/>
          <p14:tracePt t="12090" x="4518025" y="3276600"/>
          <p14:tracePt t="18421" x="4510088" y="3276600"/>
          <p14:tracePt t="18446" x="4500563" y="3276600"/>
          <p14:tracePt t="19942" x="4491038" y="3276600"/>
          <p14:tracePt t="19947" x="4473575" y="3276600"/>
          <p14:tracePt t="19958" x="4456113" y="3276600"/>
          <p14:tracePt t="19974" x="4438650" y="3276600"/>
          <p14:tracePt t="19978" x="4419600" y="3268663"/>
          <p14:tracePt t="19993" x="4411663" y="3268663"/>
          <p14:tracePt t="20024" x="4402138" y="3268663"/>
          <p14:tracePt t="20026" x="4394200" y="3268663"/>
          <p14:tracePt t="20040" x="4384675" y="3268663"/>
          <p14:tracePt t="20057" x="4357688" y="3268663"/>
          <p14:tracePt t="20073" x="4295775" y="3268663"/>
          <p14:tracePt t="20090" x="4251325" y="3268663"/>
          <p14:tracePt t="20107" x="4232275" y="3268663"/>
          <p14:tracePt t="20229" x="4214813" y="3268663"/>
          <p14:tracePt t="20239" x="4205288" y="3268663"/>
          <p14:tracePt t="20246" x="4179888" y="3268663"/>
          <p14:tracePt t="20257" x="4152900" y="3251200"/>
          <p14:tracePt t="20273" x="4062413" y="3224213"/>
          <p14:tracePt t="20290" x="3902075" y="3143250"/>
          <p14:tracePt t="20306" x="3751263" y="3089275"/>
          <p14:tracePt t="20323" x="3652838" y="3044825"/>
          <p14:tracePt t="20340" x="3527425" y="3000375"/>
          <p14:tracePt t="20356" x="3411538" y="2965450"/>
          <p14:tracePt t="20373" x="3303588" y="2955925"/>
          <p14:tracePt t="20389" x="3152775" y="2928938"/>
          <p14:tracePt t="20406" x="3027363" y="2919413"/>
          <p14:tracePt t="20423" x="2901950" y="2911475"/>
          <p14:tracePt t="20439" x="2759075" y="2911475"/>
          <p14:tracePt t="20441" x="2714625" y="2911475"/>
          <p14:tracePt t="20456" x="2660650" y="2911475"/>
          <p14:tracePt t="20458" x="2608263" y="2911475"/>
          <p14:tracePt t="20473" x="2562225" y="2911475"/>
          <p14:tracePt t="20489" x="2401888" y="2990850"/>
          <p14:tracePt t="20506" x="2286000" y="3044825"/>
          <p14:tracePt t="20523" x="2170113" y="3125788"/>
          <p14:tracePt t="20539" x="2036763" y="3205163"/>
          <p14:tracePt t="20556" x="1928813" y="3276600"/>
          <p14:tracePt t="20573" x="1812925" y="3340100"/>
          <p14:tracePt t="20590" x="1724025" y="3384550"/>
          <p14:tracePt t="20605" x="1652588" y="3446463"/>
          <p14:tracePt t="20622" x="1589088" y="3509963"/>
          <p14:tracePt t="20639" x="1544638" y="3581400"/>
          <p14:tracePt t="20641" x="1509713" y="3633788"/>
          <p14:tracePt t="20656" x="1473200" y="3687763"/>
          <p14:tracePt t="20658" x="1455738" y="3714750"/>
          <p14:tracePt t="20672" x="1411288" y="3759200"/>
          <p14:tracePt t="20689" x="1339850" y="3884613"/>
          <p14:tracePt t="20706" x="1250950" y="4000500"/>
          <p14:tracePt t="20722" x="1204913" y="4071938"/>
          <p14:tracePt t="20739" x="1152525" y="4143375"/>
          <p14:tracePt t="20755" x="1108075" y="4224338"/>
          <p14:tracePt t="20772" x="1071563" y="4295775"/>
          <p14:tracePt t="20789" x="1036638" y="4348163"/>
          <p14:tracePt t="20805" x="982663" y="4411663"/>
          <p14:tracePt t="20822" x="955675" y="4446588"/>
          <p14:tracePt t="20824" x="946150" y="4465638"/>
          <p14:tracePt t="20839" x="938213" y="4491038"/>
          <p14:tracePt t="20855" x="911225" y="4537075"/>
          <p14:tracePt t="20872" x="901700" y="4581525"/>
          <p14:tracePt t="20873" x="893763" y="4598988"/>
          <p14:tracePt t="20889" x="874713" y="4633913"/>
          <p14:tracePt t="20905" x="857250" y="4687888"/>
          <p14:tracePt t="20922" x="857250" y="4732338"/>
          <p14:tracePt t="20938" x="839788" y="4776788"/>
          <p14:tracePt t="20955" x="830263" y="4803775"/>
          <p14:tracePt t="20972" x="830263" y="4848225"/>
          <p14:tracePt t="20989" x="830263" y="4867275"/>
          <p14:tracePt t="21005" x="830263" y="4902200"/>
          <p14:tracePt t="21022" x="830263" y="4919663"/>
          <p14:tracePt t="21038" x="812800" y="4946650"/>
          <p14:tracePt t="21057" x="812800" y="4956175"/>
          <p14:tracePt t="21088" x="812800" y="4983163"/>
          <p14:tracePt t="21105" x="812800" y="5000625"/>
          <p14:tracePt t="21122" x="822325" y="5045075"/>
          <p14:tracePt t="21138" x="822325" y="5072063"/>
          <p14:tracePt t="21155" x="839788" y="5081588"/>
          <p14:tracePt t="21171" x="857250" y="5099050"/>
          <p14:tracePt t="21188" x="901700" y="5108575"/>
          <p14:tracePt t="21205" x="990600" y="5116513"/>
          <p14:tracePt t="21223" x="1108075" y="5116513"/>
          <p14:tracePt t="21238" x="1241425" y="5116513"/>
          <p14:tracePt t="21255" x="1322388" y="5116513"/>
          <p14:tracePt t="21271" x="1393825" y="5116513"/>
          <p14:tracePt t="21288" x="1473200" y="5116513"/>
          <p14:tracePt t="21289" x="1517650" y="5116513"/>
          <p14:tracePt t="21305" x="1562100" y="5116513"/>
          <p14:tracePt t="21321" x="1731963" y="5116513"/>
          <p14:tracePt t="21338" x="1857375" y="5116513"/>
          <p14:tracePt t="21355" x="1965325" y="5116513"/>
          <p14:tracePt t="21371" x="2044700" y="5116513"/>
          <p14:tracePt t="21388" x="2133600" y="5116513"/>
          <p14:tracePt t="21404" x="2187575" y="5116513"/>
          <p14:tracePt t="21421" x="2241550" y="5108575"/>
          <p14:tracePt t="21438" x="2286000" y="5099050"/>
          <p14:tracePt t="21454" x="2366963" y="5099050"/>
          <p14:tracePt t="21472" x="2446338" y="5089525"/>
          <p14:tracePt t="21473" x="2500313" y="5089525"/>
          <p14:tracePt t="21488" x="2571750" y="5089525"/>
          <p14:tracePt t="21489" x="2616200" y="5089525"/>
          <p14:tracePt t="21504" x="2670175" y="5089525"/>
          <p14:tracePt t="21521" x="2759075" y="5089525"/>
          <p14:tracePt t="21537" x="2894013" y="5089525"/>
          <p14:tracePt t="21554" x="3009900" y="5089525"/>
          <p14:tracePt t="21571" x="3098800" y="5089525"/>
          <p14:tracePt t="21587" x="3197225" y="5089525"/>
          <p14:tracePt t="21604" x="3286125" y="5089525"/>
          <p14:tracePt t="21621" x="3340100" y="5089525"/>
          <p14:tracePt t="21637" x="3429000" y="5089525"/>
          <p14:tracePt t="21654" x="3490913" y="5081588"/>
          <p14:tracePt t="21670" x="3554413" y="5072063"/>
          <p14:tracePt t="21687" x="3616325" y="5072063"/>
          <p14:tracePt t="21689" x="3660775" y="5072063"/>
          <p14:tracePt t="21705" x="3714750" y="5072063"/>
          <p14:tracePt t="21705" x="3751263" y="5072063"/>
          <p14:tracePt t="21720" x="3786188" y="5072063"/>
          <p14:tracePt t="21737" x="3884613" y="5072063"/>
          <p14:tracePt t="21754" x="3956050" y="5072063"/>
          <p14:tracePt t="21770" x="4000500" y="5072063"/>
          <p14:tracePt t="21787" x="4037013" y="5072063"/>
          <p14:tracePt t="21804" x="4062413" y="5072063"/>
          <p14:tracePt t="21820" x="4116388" y="5072063"/>
          <p14:tracePt t="21837" x="4214813" y="5072063"/>
          <p14:tracePt t="21854" x="4330700" y="5072063"/>
          <p14:tracePt t="21870" x="4419600" y="5072063"/>
          <p14:tracePt t="21887" x="4473575" y="5072063"/>
          <p14:tracePt t="21904" x="4500563" y="5072063"/>
          <p14:tracePt t="21905" x="4510088" y="5072063"/>
          <p14:tracePt t="21920" x="4527550" y="5072063"/>
          <p14:tracePt t="21937" x="4537075" y="5072063"/>
          <p14:tracePt t="21953" x="4589463" y="5072063"/>
          <p14:tracePt t="21970" x="4598988" y="5072063"/>
          <p14:tracePt t="21987" x="4608513" y="5072063"/>
          <p14:tracePt t="22102" x="4598988" y="5072063"/>
          <p14:tracePt t="22108" x="4589463" y="5072063"/>
          <p14:tracePt t="22121" x="4554538" y="5072063"/>
          <p14:tracePt t="22138" x="4527550" y="5089525"/>
          <p14:tracePt t="22153" x="4465638" y="5108575"/>
          <p14:tracePt t="22154" x="4438650" y="5116513"/>
          <p14:tracePt t="22170" x="4375150" y="5133975"/>
          <p14:tracePt t="22186" x="4295775" y="5153025"/>
          <p14:tracePt t="22203" x="4224338" y="5180013"/>
          <p14:tracePt t="22221" x="4116388" y="5205413"/>
          <p14:tracePt t="22236" x="4027488" y="5224463"/>
          <p14:tracePt t="22253" x="3929063" y="5232400"/>
          <p14:tracePt t="22270" x="3830638" y="5232400"/>
          <p14:tracePt t="22273" x="3795713" y="5232400"/>
          <p14:tracePt t="22286" x="3759200" y="5232400"/>
          <p14:tracePt t="22289" x="3714750" y="5232400"/>
          <p14:tracePt t="22303" x="3670300" y="5232400"/>
          <p14:tracePt t="22305" x="3643313" y="5232400"/>
          <p14:tracePt t="22320" x="3625850" y="5232400"/>
          <p14:tracePt t="22337" x="3562350" y="5232400"/>
          <p14:tracePt t="22354" x="3500438" y="5232400"/>
          <p14:tracePt t="22355" x="3465513" y="5232400"/>
          <p14:tracePt t="22370" x="3438525" y="5232400"/>
          <p14:tracePt t="22386" x="3367088" y="5232400"/>
          <p14:tracePt t="22403" x="3303588" y="5232400"/>
          <p14:tracePt t="22419" x="3251200" y="5232400"/>
          <p14:tracePt t="22436" x="3179763" y="5232400"/>
          <p14:tracePt t="22452" x="3071813" y="5232400"/>
          <p14:tracePt t="22469" x="2973388" y="5232400"/>
          <p14:tracePt t="22486" x="2874963" y="5232400"/>
          <p14:tracePt t="22502" x="2795588" y="5259388"/>
          <p14:tracePt t="22520" x="2724150" y="5268913"/>
          <p14:tracePt t="22521" x="2679700" y="5268913"/>
          <p14:tracePt t="22535" x="2670175" y="5268913"/>
          <p14:tracePt t="22537" x="2633663" y="5268913"/>
          <p14:tracePt t="22553" x="2581275" y="5286375"/>
          <p14:tracePt t="22554" x="2517775" y="5286375"/>
          <p14:tracePt t="22570" x="2473325" y="5286375"/>
          <p14:tracePt t="22586" x="2374900" y="5286375"/>
          <p14:tracePt t="22602" x="2286000" y="5286375"/>
          <p14:tracePt t="22619" x="2170113" y="5286375"/>
          <p14:tracePt t="22635" x="2062163" y="5286375"/>
          <p14:tracePt t="22652" x="1973263" y="5295900"/>
          <p14:tracePt t="22669" x="1911350" y="5295900"/>
          <p14:tracePt t="22685" x="1857375" y="5295900"/>
          <p14:tracePt t="22702" x="1795463" y="5303838"/>
          <p14:tracePt t="22704" x="1758950" y="5313363"/>
          <p14:tracePt t="22719" x="1704975" y="5313363"/>
          <p14:tracePt t="22721" x="1660525" y="5330825"/>
          <p14:tracePt t="22735" x="1608138" y="5340350"/>
          <p14:tracePt t="22738" x="1571625" y="5340350"/>
          <p14:tracePt t="22752" x="1536700" y="5348288"/>
          <p14:tracePt t="22754" x="1509713" y="5348288"/>
          <p14:tracePt t="22769" x="1482725" y="5348288"/>
          <p14:tracePt t="22785" x="1473200" y="5348288"/>
          <p14:tracePt t="22802" x="1455738" y="5348288"/>
          <p14:tracePt t="22818" x="1438275" y="5357813"/>
          <p14:tracePt t="22852" x="1428750" y="5367338"/>
          <p14:tracePt t="23653" x="1419225" y="5375275"/>
          <p14:tracePt t="23667" x="1419225" y="5384800"/>
          <p14:tracePt t="23694" x="1419225" y="5394325"/>
          <p14:tracePt t="23700" x="1419225" y="5402263"/>
          <p14:tracePt t="23900" x="1401763" y="5394325"/>
          <p14:tracePt t="23908" x="1384300" y="5375275"/>
          <p14:tracePt t="23922" x="1374775" y="5348288"/>
          <p14:tracePt t="23934" x="1330325" y="5313363"/>
          <p14:tracePt t="23950" x="1276350" y="5286375"/>
          <p14:tracePt t="23967" x="1214438" y="5268913"/>
          <p14:tracePt t="23983" x="1187450" y="5268913"/>
          <p14:tracePt t="23985" x="1179513" y="5259388"/>
          <p14:tracePt t="24016" x="1169988" y="5259388"/>
          <p14:tracePt t="24067" x="1160463" y="5259388"/>
          <p14:tracePt t="24074" x="1160463" y="5276850"/>
          <p14:tracePt t="24083" x="1160463" y="5295900"/>
          <p14:tracePt t="24100" x="1160463" y="5322888"/>
          <p14:tracePt t="24116" x="1160463" y="5340350"/>
          <p14:tracePt t="24133" x="1160463" y="5348288"/>
          <p14:tracePt t="24149" x="1160463" y="5367338"/>
          <p14:tracePt t="24166" x="1152525" y="5367338"/>
          <p14:tracePt t="24199" x="1152525" y="5375275"/>
          <p14:tracePt t="24216" x="1133475" y="5375275"/>
          <p14:tracePt t="24219" x="1125538" y="5375275"/>
          <p14:tracePt t="24233" x="1098550" y="5367338"/>
          <p14:tracePt t="24249" x="973138" y="5286375"/>
          <p14:tracePt t="24266" x="884238" y="5232400"/>
          <p14:tracePt t="24283" x="750888" y="5126038"/>
          <p14:tracePt t="24299" x="625475" y="5054600"/>
          <p14:tracePt t="24316" x="527050" y="4991100"/>
          <p14:tracePt t="24332" x="455613" y="4946650"/>
          <p14:tracePt t="24350" x="428625" y="4929188"/>
          <p14:tracePt t="24366" x="411163" y="4919663"/>
          <p14:tracePt t="24382" x="401638" y="4911725"/>
          <p14:tracePt t="24399" x="384175" y="4894263"/>
          <p14:tracePt t="24416" x="384175" y="4884738"/>
          <p14:tracePt t="24449" x="384175" y="4848225"/>
          <p14:tracePt t="24466" x="384175" y="4830763"/>
          <p14:tracePt t="24482" x="366713" y="4795838"/>
          <p14:tracePt t="24499" x="366713" y="4759325"/>
          <p14:tracePt t="24515" x="366713" y="4714875"/>
          <p14:tracePt t="24532" x="366713" y="4679950"/>
          <p14:tracePt t="24549" x="374650" y="4625975"/>
          <p14:tracePt t="24565" x="393700" y="4608513"/>
          <p14:tracePt t="24583" x="401638" y="4581525"/>
          <p14:tracePt t="24585" x="411163" y="4572000"/>
          <p14:tracePt t="24599" x="411163" y="4562475"/>
          <p14:tracePt t="24601" x="428625" y="4554538"/>
          <p14:tracePt t="24615" x="438150" y="4554538"/>
          <p14:tracePt t="24617" x="455613" y="4537075"/>
          <p14:tracePt t="24632" x="490538" y="4527550"/>
          <p14:tracePt t="24649" x="561975" y="4518025"/>
          <p14:tracePt t="24665" x="704850" y="4465638"/>
          <p14:tracePt t="24682" x="830263" y="4438650"/>
          <p14:tracePt t="24699" x="955675" y="4411663"/>
          <p14:tracePt t="24715" x="1054100" y="4394200"/>
          <p14:tracePt t="24732" x="1152525" y="4367213"/>
          <p14:tracePt t="24748" x="1231900" y="4348163"/>
          <p14:tracePt t="24765" x="1285875" y="4340225"/>
          <p14:tracePt t="24782" x="1347788" y="4330700"/>
          <p14:tracePt t="24798" x="1438275" y="4330700"/>
          <p14:tracePt t="24815" x="1509713" y="4330700"/>
          <p14:tracePt t="24832" x="1571625" y="4322763"/>
          <p14:tracePt t="24834" x="1616075" y="4313238"/>
          <p14:tracePt t="24848" x="1652588" y="4313238"/>
          <p14:tracePt t="24851" x="1687513" y="4303713"/>
          <p14:tracePt t="24865" x="1741488" y="4295775"/>
          <p14:tracePt t="24882" x="1884363" y="4286250"/>
          <p14:tracePt t="24898" x="2000250" y="4259263"/>
          <p14:tracePt t="24908" x="2062163" y="4251325"/>
          <p14:tracePt t="24915" x="2108200" y="4251325"/>
          <p14:tracePt t="24932" x="2197100" y="4232275"/>
          <p14:tracePt t="24948" x="2295525" y="4214813"/>
          <p14:tracePt t="24965" x="2401888" y="4197350"/>
          <p14:tracePt t="24981" x="2544763" y="4170363"/>
          <p14:tracePt t="24998" x="2670175" y="4160838"/>
          <p14:tracePt t="25015" x="2776538" y="4152900"/>
          <p14:tracePt t="25017" x="2822575" y="4152900"/>
          <p14:tracePt t="25031" x="2874963" y="4152900"/>
          <p14:tracePt t="25033" x="2919413" y="4152900"/>
          <p14:tracePt t="25048" x="2982913" y="4152900"/>
          <p14:tracePt t="25049" x="3027363" y="4152900"/>
          <p14:tracePt t="25065" x="3089275" y="4152900"/>
          <p14:tracePt t="25081" x="3303588" y="4152900"/>
          <p14:tracePt t="25098" x="3429000" y="4152900"/>
          <p14:tracePt t="25114" x="3517900" y="4152900"/>
          <p14:tracePt t="25131" x="3633788" y="4152900"/>
          <p14:tracePt t="25148" x="3714750" y="4152900"/>
          <p14:tracePt t="25164" x="3786188" y="4152900"/>
          <p14:tracePt t="25181" x="3875088" y="4152900"/>
          <p14:tracePt t="25198" x="3983038" y="4152900"/>
          <p14:tracePt t="25214" x="4044950" y="4152900"/>
          <p14:tracePt t="25231" x="4098925" y="4152900"/>
          <p14:tracePt t="25233" x="4133850" y="4152900"/>
          <p14:tracePt t="25248" x="4170363" y="4152900"/>
          <p14:tracePt t="25264" x="4224338" y="4152900"/>
          <p14:tracePt t="25281" x="4251325" y="4152900"/>
          <p14:tracePt t="25297" x="4259263" y="4152900"/>
          <p14:tracePt t="25331" x="4286250" y="4152900"/>
          <p14:tracePt t="25347" x="4295775" y="4160838"/>
          <p14:tracePt t="25364" x="4313238" y="4179888"/>
          <p14:tracePt t="25381" x="4367213" y="4205288"/>
          <p14:tracePt t="25398" x="4402138" y="4214813"/>
          <p14:tracePt t="25414" x="4456113" y="4241800"/>
          <p14:tracePt t="25431" x="4483100" y="4268788"/>
          <p14:tracePt t="25447" x="4500563" y="4286250"/>
          <p14:tracePt t="25464" x="4510088" y="4295775"/>
          <p14:tracePt t="25481" x="4518025" y="4295775"/>
          <p14:tracePt t="25497" x="4537075" y="4313238"/>
          <p14:tracePt t="25514" x="4545013" y="4330700"/>
          <p14:tracePt t="25530" x="4572000" y="4384675"/>
          <p14:tracePt t="25547" x="4581525" y="4411663"/>
          <p14:tracePt t="25564" x="4589463" y="4446588"/>
          <p14:tracePt t="25580" x="4598988" y="4483100"/>
          <p14:tracePt t="25597" x="4616450" y="4537075"/>
          <p14:tracePt t="25614" x="4625975" y="4581525"/>
          <p14:tracePt t="25630" x="4625975" y="4598988"/>
          <p14:tracePt t="25633" x="4625975" y="4608513"/>
          <p14:tracePt t="25647" x="4625975" y="4616450"/>
          <p14:tracePt t="25649" x="4625975" y="4625975"/>
          <p14:tracePt t="25664" x="4633913" y="4643438"/>
          <p14:tracePt t="25666" x="4643438" y="4643438"/>
          <p14:tracePt t="25682" x="4643438" y="4660900"/>
          <p14:tracePt t="25697" x="4643438" y="4670425"/>
          <p14:tracePt t="25713" x="4643438" y="4741863"/>
          <p14:tracePt t="25730" x="4643438" y="4803775"/>
          <p14:tracePt t="25747" x="4643438" y="4867275"/>
          <p14:tracePt t="25763" x="4643438" y="4929188"/>
          <p14:tracePt t="25780" x="4643438" y="4983163"/>
          <p14:tracePt t="25797" x="4643438" y="5010150"/>
          <p14:tracePt t="25813" x="4643438" y="5045075"/>
          <p14:tracePt t="25830" x="4643438" y="5062538"/>
          <p14:tracePt t="25846" x="4643438" y="5089525"/>
          <p14:tracePt t="25848" x="4643438" y="5099050"/>
          <p14:tracePt t="25863" x="4643438" y="5126038"/>
          <p14:tracePt t="25865" x="4643438" y="5143500"/>
          <p14:tracePt t="25880" x="4643438" y="5160963"/>
          <p14:tracePt t="25881" x="4643438" y="5180013"/>
          <p14:tracePt t="25897" x="4643438" y="5187950"/>
          <p14:tracePt t="25898" x="4643438" y="5214938"/>
          <p14:tracePt t="25913" x="4625975" y="5259388"/>
          <p14:tracePt t="25930" x="4608513" y="5286375"/>
          <p14:tracePt t="25946" x="4572000" y="5340350"/>
          <p14:tracePt t="25963" x="4537075" y="5394325"/>
          <p14:tracePt t="25980" x="4483100" y="5473700"/>
          <p14:tracePt t="25996" x="4402138" y="5545138"/>
          <p14:tracePt t="26013" x="4330700" y="5599113"/>
          <p14:tracePt t="26030" x="4303713" y="5608638"/>
          <p14:tracePt t="26046" x="4268788" y="5626100"/>
          <p14:tracePt t="26063" x="4232275" y="5626100"/>
          <p14:tracePt t="26065" x="4197350" y="5626100"/>
          <p14:tracePt t="26079" x="4160838" y="5626100"/>
          <p14:tracePt t="26081" x="4089400" y="5626100"/>
          <p14:tracePt t="26096" x="4027488" y="5626100"/>
          <p14:tracePt t="26113" x="3894138" y="5626100"/>
          <p14:tracePt t="26114" x="3822700" y="5616575"/>
          <p14:tracePt t="26129" x="3724275" y="5616575"/>
          <p14:tracePt t="26146" x="3643313" y="5616575"/>
          <p14:tracePt t="26163" x="3554413" y="5616575"/>
          <p14:tracePt t="26179" x="3446463" y="5616575"/>
          <p14:tracePt t="26197" x="3286125" y="5616575"/>
          <p14:tracePt t="26212" x="3152775" y="5616575"/>
          <p14:tracePt t="26229" x="3017838" y="5616575"/>
          <p14:tracePt t="26246" x="2901950" y="5616575"/>
          <p14:tracePt t="26262" x="2768600" y="5616575"/>
          <p14:tracePt t="26279" x="2633663" y="5616575"/>
          <p14:tracePt t="26296" x="2500313" y="5616575"/>
          <p14:tracePt t="26297" x="2455863" y="5608638"/>
          <p14:tracePt t="26313" x="2401888" y="5608638"/>
          <p14:tracePt t="26329" x="2276475" y="5581650"/>
          <p14:tracePt t="26331" x="2232025" y="5572125"/>
          <p14:tracePt t="26346" x="2152650" y="5562600"/>
          <p14:tracePt t="26362" x="2089150" y="5545138"/>
          <p14:tracePt t="26379" x="2017713" y="5537200"/>
          <p14:tracePt t="26396" x="1973263" y="5527675"/>
          <p14:tracePt t="26412" x="1955800" y="5527675"/>
          <p14:tracePt t="26429" x="1946275" y="5527675"/>
          <p14:tracePt t="26446" x="1928813" y="5527675"/>
          <p14:tracePt t="26462" x="1893888" y="5527675"/>
          <p14:tracePt t="26479" x="1847850" y="5527675"/>
          <p14:tracePt t="26495" x="1741488" y="5527675"/>
          <p14:tracePt t="26497" x="1679575" y="5527675"/>
          <p14:tracePt t="26512" x="1598613" y="5527675"/>
          <p14:tracePt t="26529" x="1438275" y="5527675"/>
          <p14:tracePt t="26545" x="1250950" y="5527675"/>
          <p14:tracePt t="26562" x="1152525" y="5527675"/>
          <p14:tracePt t="26579" x="1108075" y="5527675"/>
          <p14:tracePt t="26595" x="1071563" y="5527675"/>
          <p14:tracePt t="26612" x="1062038" y="5527675"/>
          <p14:tracePt t="26628" x="1044575" y="5527675"/>
          <p14:tracePt t="26645" x="1017588" y="5510213"/>
          <p14:tracePt t="26662" x="965200" y="5473700"/>
          <p14:tracePt t="26678" x="874713" y="5429250"/>
          <p14:tracePt t="26695" x="758825" y="5375275"/>
          <p14:tracePt t="26712" x="625475" y="5322888"/>
          <p14:tracePt t="26728" x="527050" y="5276850"/>
          <p14:tracePt t="26745" x="438150" y="5232400"/>
          <p14:tracePt t="26761" x="366713" y="5205413"/>
          <p14:tracePt t="26778" x="322263" y="5180013"/>
          <p14:tracePt t="26795" x="303213" y="5180013"/>
          <p14:tracePt t="26812" x="276225" y="5160963"/>
          <p14:tracePt t="26828" x="276225" y="5126038"/>
          <p14:tracePt t="26845" x="276225" y="5099050"/>
          <p14:tracePt t="26861" x="276225" y="5072063"/>
          <p14:tracePt t="26878" x="276225" y="5045075"/>
          <p14:tracePt t="26895" x="276225" y="5027613"/>
          <p14:tracePt t="26897" x="276225" y="5018088"/>
          <p14:tracePt t="26928" x="276225" y="5000625"/>
          <p14:tracePt t="28278" x="276225" y="4983163"/>
          <p14:tracePt t="28290" x="303213" y="4919663"/>
          <p14:tracePt t="28309" x="366713" y="4848225"/>
          <p14:tracePt t="28326" x="428625" y="4741863"/>
          <p14:tracePt t="28342" x="500063" y="4633913"/>
          <p14:tracePt t="28359" x="554038" y="4518025"/>
          <p14:tracePt t="28361" x="588963" y="4456113"/>
          <p14:tracePt t="28375" x="608013" y="4375150"/>
          <p14:tracePt t="28378" x="633413" y="4303713"/>
          <p14:tracePt t="28392" x="652463" y="4214813"/>
          <p14:tracePt t="28395" x="679450" y="4143375"/>
          <p14:tracePt t="28409" x="696913" y="4037013"/>
          <p14:tracePt t="28425" x="750888" y="3822700"/>
          <p14:tracePt t="28442" x="847725" y="3465513"/>
          <p14:tracePt t="28459" x="946150" y="3241675"/>
          <p14:tracePt t="28475" x="1054100" y="2919413"/>
          <p14:tracePt t="28492" x="1108075" y="2687638"/>
          <p14:tracePt t="28508" x="1169988" y="2473325"/>
          <p14:tracePt t="28525" x="1268413" y="2224088"/>
          <p14:tracePt t="28542" x="1374775" y="2009775"/>
          <p14:tracePt t="28545" x="1473200" y="1884363"/>
          <p14:tracePt t="28558" x="1643063" y="1704975"/>
          <p14:tracePt t="28575" x="2009775" y="1446213"/>
          <p14:tracePt t="28592" x="2312988" y="1285875"/>
          <p14:tracePt t="28608" x="2490788" y="1179513"/>
          <p14:tracePt t="28610" x="2581275" y="1108075"/>
          <p14:tracePt t="28625" x="2660650" y="1071563"/>
          <p14:tracePt t="28641" x="2884488" y="955675"/>
          <p14:tracePt t="28658" x="3017838" y="911225"/>
          <p14:tracePt t="28675" x="3187700" y="884238"/>
          <p14:tracePt t="28691" x="3348038" y="866775"/>
          <p14:tracePt t="28709" x="3490913" y="866775"/>
          <p14:tracePt t="28725" x="3625850" y="866775"/>
          <p14:tracePt t="28741" x="3732213" y="911225"/>
          <p14:tracePt t="28758" x="3759200" y="928688"/>
          <p14:tracePt t="28775" x="3768725" y="928688"/>
          <p14:tracePt t="28808" x="3776663" y="938213"/>
          <p14:tracePt t="28825" x="3803650" y="946150"/>
          <p14:tracePt t="28842" x="3973513" y="965200"/>
          <p14:tracePt t="28858" x="4179888" y="982663"/>
          <p14:tracePt t="28874" x="4322763" y="982663"/>
          <p14:tracePt t="28891" x="4465638" y="1000125"/>
          <p14:tracePt t="28909" x="4589463" y="1036638"/>
          <p14:tracePt t="28924" x="4705350" y="1081088"/>
          <p14:tracePt t="28941" x="4848225" y="1133475"/>
          <p14:tracePt t="28957" x="5000625" y="1169988"/>
          <p14:tracePt t="28974" x="5170488" y="1187450"/>
          <p14:tracePt t="28991" x="5295900" y="1196975"/>
          <p14:tracePt t="29007" x="5411788" y="1223963"/>
          <p14:tracePt t="29008" x="5446713" y="1223963"/>
          <p14:tracePt t="29024" x="5518150" y="1231900"/>
          <p14:tracePt t="29025" x="5572125" y="1258888"/>
          <p14:tracePt t="29041" x="5608638" y="1258888"/>
          <p14:tracePt t="29057" x="5715000" y="1268413"/>
          <p14:tracePt t="29074" x="5751513" y="1268413"/>
          <p14:tracePt t="29091" x="5768975" y="1268413"/>
          <p14:tracePt t="29108" x="5795963" y="1268413"/>
          <p14:tracePt t="29124" x="5822950" y="1268413"/>
          <p14:tracePt t="29141" x="5875338" y="1276350"/>
          <p14:tracePt t="29157" x="5946775" y="1276350"/>
          <p14:tracePt t="29174" x="6054725" y="1312863"/>
          <p14:tracePt t="29191" x="6180138" y="1357313"/>
          <p14:tracePt t="29193" x="6251575" y="1374775"/>
          <p14:tracePt t="29208" x="6323013" y="1401763"/>
          <p14:tracePt t="29209" x="6384925" y="1411288"/>
          <p14:tracePt t="29225" x="6545263" y="1438275"/>
          <p14:tracePt t="29241" x="6626225" y="1446213"/>
          <p14:tracePt t="29257" x="6840538" y="1482725"/>
          <p14:tracePt t="29274" x="6919913" y="1482725"/>
          <p14:tracePt t="29290" x="6983413" y="1482725"/>
          <p14:tracePt t="29307" x="7037388" y="1482725"/>
          <p14:tracePt t="29324" x="7089775" y="1482725"/>
          <p14:tracePt t="29340" x="7143750" y="1473200"/>
          <p14:tracePt t="29357" x="7215188" y="1473200"/>
          <p14:tracePt t="29374" x="7331075" y="1473200"/>
          <p14:tracePt t="29390" x="7456488" y="1473200"/>
          <p14:tracePt t="29393" x="7518400" y="1473200"/>
          <p14:tracePt t="29407" x="7572375" y="1473200"/>
          <p14:tracePt t="29409" x="7616825" y="1473200"/>
          <p14:tracePt t="29424" x="7653338" y="1473200"/>
          <p14:tracePt t="29425" x="7680325" y="1473200"/>
          <p14:tracePt t="29441" x="7697788" y="1473200"/>
          <p14:tracePt t="29457" x="7732713" y="1465263"/>
          <p14:tracePt t="29473" x="7759700" y="1455738"/>
          <p14:tracePt t="29490" x="7796213" y="1455738"/>
          <p14:tracePt t="29507" x="7858125" y="1455738"/>
          <p14:tracePt t="29523" x="7912100" y="1455738"/>
          <p14:tracePt t="29540" x="7983538" y="1455738"/>
          <p14:tracePt t="29557" x="8037513" y="1455738"/>
          <p14:tracePt t="29573" x="8054975" y="1455738"/>
          <p14:tracePt t="29590" x="8062913" y="1455738"/>
          <p14:tracePt t="29634" x="8081963" y="1455738"/>
          <p14:tracePt t="29642" x="8099425" y="1455738"/>
          <p14:tracePt t="29657" x="8116888" y="1455738"/>
          <p14:tracePt t="29673" x="8197850" y="1455738"/>
          <p14:tracePt t="29689" x="8296275" y="1455738"/>
          <p14:tracePt t="29706" x="8340725" y="1455738"/>
          <p14:tracePt t="29723" x="8394700" y="1455738"/>
          <p14:tracePt t="29739" x="8474075" y="1473200"/>
          <p14:tracePt t="29756" x="8545513" y="1500188"/>
          <p14:tracePt t="29773" x="8661400" y="1536700"/>
          <p14:tracePt t="29789" x="8751888" y="1544638"/>
          <p14:tracePt t="29806" x="8786813" y="1544638"/>
          <p14:tracePt t="29851" x="8796338" y="1544638"/>
          <p14:tracePt t="29874" x="8804275" y="1544638"/>
          <p14:tracePt t="29921" x="8813800" y="1544638"/>
          <p14:tracePt t="29954" x="8823325" y="1562100"/>
          <p14:tracePt t="29961" x="8831263" y="1562100"/>
          <p14:tracePt t="29981" x="8831263" y="1571625"/>
          <p14:tracePt t="29989" x="8848725" y="1581150"/>
          <p14:tracePt t="30005" x="8858250" y="1598613"/>
          <p14:tracePt t="30022" x="8885238" y="1652588"/>
          <p14:tracePt t="30039" x="8912225" y="1704975"/>
          <p14:tracePt t="30041" x="8920163" y="1724025"/>
          <p14:tracePt t="30056" x="8920163" y="1731963"/>
          <p14:tracePt t="30072" x="8929688" y="1758950"/>
          <p14:tracePt t="30089" x="8939213" y="1795463"/>
          <p14:tracePt t="30105" x="8939213" y="1822450"/>
          <p14:tracePt t="30122" x="8939213" y="1839913"/>
          <p14:tracePt t="30139" x="8939213" y="1847850"/>
          <p14:tracePt t="30155" x="8939213" y="1857375"/>
          <p14:tracePt t="30172" x="8939213" y="1866900"/>
          <p14:tracePt t="30189" x="8939213" y="1874838"/>
          <p14:tracePt t="30222" x="8939213" y="1901825"/>
          <p14:tracePt t="30239" x="8939213" y="1911350"/>
          <p14:tracePt t="30255" x="8939213" y="1928813"/>
          <p14:tracePt t="30272" x="8929688" y="1965325"/>
          <p14:tracePt t="30289" x="8912225" y="1990725"/>
          <p14:tracePt t="30305" x="8885238" y="2044700"/>
          <p14:tracePt t="30322" x="8885238" y="2062163"/>
          <p14:tracePt t="30338" x="8875713" y="2089150"/>
          <p14:tracePt t="30355" x="8867775" y="2098675"/>
          <p14:tracePt t="30372" x="8858250" y="2108200"/>
          <p14:tracePt t="30388" x="8831263" y="2116138"/>
          <p14:tracePt t="30405" x="8796338" y="2143125"/>
          <p14:tracePt t="30422" x="8732838" y="2160588"/>
          <p14:tracePt t="30438" x="8670925" y="2197100"/>
          <p14:tracePt t="30455" x="8616950" y="2224088"/>
          <p14:tracePt t="30472" x="8572500" y="2251075"/>
          <p14:tracePt t="30488" x="8545513" y="2259013"/>
          <p14:tracePt t="30505" x="8528050" y="2268538"/>
          <p14:tracePt t="30521" x="8518525" y="2268538"/>
          <p14:tracePt t="30538" x="8510588" y="2268538"/>
          <p14:tracePt t="30555" x="8501063" y="2276475"/>
          <p14:tracePt t="30588" x="8491538" y="2276475"/>
          <p14:tracePt t="30606" x="8466138" y="2276475"/>
          <p14:tracePt t="30621" x="8439150" y="2286000"/>
          <p14:tracePt t="30638" x="8394700" y="2295525"/>
          <p14:tracePt t="30655" x="8331200" y="2312988"/>
          <p14:tracePt t="30671" x="8269288" y="2312988"/>
          <p14:tracePt t="30673" x="8215313" y="2322513"/>
          <p14:tracePt t="30688" x="8180388" y="2330450"/>
          <p14:tracePt t="30691" x="8143875" y="2330450"/>
          <p14:tracePt t="30705" x="8089900" y="2347913"/>
          <p14:tracePt t="30721" x="7929563" y="2366963"/>
          <p14:tracePt t="30738" x="7831138" y="2374900"/>
          <p14:tracePt t="30754" x="7732713" y="2374900"/>
          <p14:tracePt t="30772" x="7661275" y="2374900"/>
          <p14:tracePt t="30788" x="7616825" y="2374900"/>
          <p14:tracePt t="30804" x="7562850" y="2374900"/>
          <p14:tracePt t="30821" x="7510463" y="2374900"/>
          <p14:tracePt t="30838" x="7402513" y="2374900"/>
          <p14:tracePt t="30841" x="7340600" y="2374900"/>
          <p14:tracePt t="30854" x="7269163" y="2374900"/>
          <p14:tracePt t="30871" x="7134225" y="2374900"/>
          <p14:tracePt t="30888" x="7045325" y="2374900"/>
          <p14:tracePt t="30904" x="6965950" y="2374900"/>
          <p14:tracePt t="30906" x="6938963" y="2374900"/>
          <p14:tracePt t="30921" x="6911975" y="2374900"/>
          <p14:tracePt t="30938" x="6823075" y="2393950"/>
          <p14:tracePt t="30954" x="6732588" y="2401888"/>
          <p14:tracePt t="30971" x="6653213" y="2411413"/>
          <p14:tracePt t="30987" x="6527800" y="2438400"/>
          <p14:tracePt t="31004" x="6419850" y="2455863"/>
          <p14:tracePt t="31021" x="6313488" y="2473325"/>
          <p14:tracePt t="31037" x="6215063" y="2482850"/>
          <p14:tracePt t="31054" x="6108700" y="2490788"/>
          <p14:tracePt t="31071" x="5991225" y="2500313"/>
          <p14:tracePt t="31073" x="5919788" y="2500313"/>
          <p14:tracePt t="31087" x="5875338" y="2500313"/>
          <p14:tracePt t="31104" x="5813425" y="2500313"/>
          <p14:tracePt t="31121" x="5768975" y="2500313"/>
          <p14:tracePt t="31137" x="5759450" y="2500313"/>
          <p14:tracePt t="31177" x="5741988" y="2500313"/>
          <p14:tracePt t="31189" x="5715000" y="2500313"/>
          <p14:tracePt t="31204" x="5643563" y="2500313"/>
          <p14:tracePt t="31221" x="5572125" y="2500313"/>
          <p14:tracePt t="31237" x="5500688" y="2500313"/>
          <p14:tracePt t="31254" x="5419725" y="2500313"/>
          <p14:tracePt t="31271" x="5330825" y="2482850"/>
          <p14:tracePt t="31287" x="5268913" y="2455863"/>
          <p14:tracePt t="31303" x="5205413" y="2438400"/>
          <p14:tracePt t="31305" x="5187950" y="2428875"/>
          <p14:tracePt t="31320" x="5153025" y="2411413"/>
          <p14:tracePt t="31337" x="5081588" y="2384425"/>
          <p14:tracePt t="31353" x="5018088" y="2357438"/>
          <p14:tracePt t="31387" x="5018088" y="2347913"/>
          <p14:tracePt t="31403" x="5000625" y="2330450"/>
          <p14:tracePt t="31420" x="4965700" y="2295525"/>
          <p14:tracePt t="31436" x="4938713" y="2268538"/>
          <p14:tracePt t="31453" x="4911725" y="2232025"/>
          <p14:tracePt t="31470" x="4884738" y="2205038"/>
          <p14:tracePt t="31486" x="4867275" y="2179638"/>
          <p14:tracePt t="31503" x="4848225" y="2152650"/>
          <p14:tracePt t="31520" x="4840288" y="2133600"/>
          <p14:tracePt t="31521" x="4840288" y="2125663"/>
          <p14:tracePt t="31536" x="4840288" y="2116138"/>
          <p14:tracePt t="31553" x="4822825" y="2089150"/>
          <p14:tracePt t="31570" x="4822825" y="2017713"/>
          <p14:tracePt t="31586" x="4813300" y="1955800"/>
          <p14:tracePt t="31603" x="4803775" y="1884363"/>
          <p14:tracePt t="31620" x="4803775" y="1830388"/>
          <p14:tracePt t="31636" x="4803775" y="1776413"/>
          <p14:tracePt t="31653" x="4803775" y="1741488"/>
          <p14:tracePt t="31669" x="4803775" y="1714500"/>
          <p14:tracePt t="31686" x="4803775" y="1704975"/>
          <p14:tracePt t="31703" x="4803775" y="1687513"/>
          <p14:tracePt t="31736" x="4803775" y="1679575"/>
          <p14:tracePt t="31753" x="4803775" y="1670050"/>
          <p14:tracePt t="32502" x="4786313" y="1660525"/>
          <p14:tracePt t="32521" x="4786313" y="1652588"/>
          <p14:tracePt t="32570" x="4786313" y="1643063"/>
          <p14:tracePt t="32596" x="4786313" y="1625600"/>
          <p14:tracePt t="32602" x="4786313" y="1616075"/>
          <p14:tracePt t="32620" x="4786313" y="1608138"/>
          <p14:tracePt t="32634" x="4786313" y="1581150"/>
          <p14:tracePt t="32651" x="4786313" y="1554163"/>
          <p14:tracePt t="32668" x="4786313" y="1544638"/>
          <p14:tracePt t="35120" x="4786313" y="1536700"/>
          <p14:tracePt t="35131" x="4929188" y="1536700"/>
          <p14:tracePt t="35142" x="5000625" y="1536700"/>
          <p14:tracePt t="35154" x="5099050" y="1536700"/>
          <p14:tracePt t="35164" x="5133975" y="1536700"/>
          <p14:tracePt t="35180" x="5170488" y="1536700"/>
          <p14:tracePt t="35197" x="5187950" y="1536700"/>
          <p14:tracePt t="35230" x="5251450" y="1536700"/>
          <p14:tracePt t="35246" x="5384800" y="1536700"/>
          <p14:tracePt t="35263" x="5465763" y="1562100"/>
          <p14:tracePt t="35280" x="5500688" y="1589088"/>
          <p14:tracePt t="35282" x="5500688" y="1598613"/>
          <p14:tracePt t="35297" x="5500688" y="1616075"/>
          <p14:tracePt t="35313" x="5500688" y="1625600"/>
          <p14:tracePt t="35354" x="5491163" y="1633538"/>
          <p14:tracePt t="35364" x="5465763" y="1633538"/>
          <p14:tracePt t="35380" x="5411788" y="1652588"/>
          <p14:tracePt t="35396" x="5367338" y="1652588"/>
          <p14:tracePt t="35413" x="5340350" y="1660525"/>
          <p14:tracePt t="35430" x="5322888" y="1660525"/>
          <p14:tracePt t="35463" x="5313363" y="1660525"/>
          <p14:tracePt t="38535" x="5313363" y="1670050"/>
          <p14:tracePt t="38544" x="5313363" y="1687513"/>
          <p14:tracePt t="38558" x="5313363" y="1741488"/>
          <p14:tracePt t="38574" x="5313363" y="1839913"/>
          <p14:tracePt t="38591" x="5313363" y="1955800"/>
          <p14:tracePt t="38607" x="5313363" y="2089150"/>
          <p14:tracePt t="38624" x="5313363" y="2232025"/>
          <p14:tracePt t="38626" x="5313363" y="2312988"/>
          <p14:tracePt t="38641" x="5313363" y="2401888"/>
          <p14:tracePt t="38657" x="5303838" y="2625725"/>
          <p14:tracePt t="38675" x="5276850" y="2751138"/>
          <p14:tracePt t="38691" x="5268913" y="2847975"/>
          <p14:tracePt t="38707" x="5259388" y="2973388"/>
          <p14:tracePt t="38724" x="5232400" y="3098800"/>
          <p14:tracePt t="38740" x="5224463" y="3205163"/>
          <p14:tracePt t="38757" x="5205413" y="3330575"/>
          <p14:tracePt t="38774" x="5180013" y="3500438"/>
          <p14:tracePt t="38790" x="5160963" y="3687763"/>
          <p14:tracePt t="38793" x="5133975" y="3795713"/>
          <p14:tracePt t="38807" x="5126038" y="3902075"/>
          <p14:tracePt t="38823" x="5089525" y="4108450"/>
          <p14:tracePt t="38826" x="5081588" y="4197350"/>
          <p14:tracePt t="38840" x="5072063" y="4295775"/>
          <p14:tracePt t="38857" x="5045075" y="4473575"/>
          <p14:tracePt t="38875" x="5018088" y="4652963"/>
          <p14:tracePt t="38890" x="5000625" y="4741863"/>
          <p14:tracePt t="38907" x="5000625" y="4795838"/>
          <p14:tracePt t="38923" x="5000625" y="4830763"/>
          <p14:tracePt t="38940" x="5000625" y="4848225"/>
          <p14:tracePt t="38956" x="5000625" y="4867275"/>
          <p14:tracePt t="38990" x="5000625" y="4875213"/>
          <p14:tracePt t="39023" x="5000625" y="4884738"/>
          <p14:tracePt t="39040" x="4991100" y="4894263"/>
          <p14:tracePt t="39057" x="4983163" y="4946650"/>
          <p14:tracePt t="39058" x="4965700" y="4983163"/>
          <p14:tracePt t="39074" x="4956175" y="5018088"/>
          <p14:tracePt t="39090" x="4919663" y="5143500"/>
          <p14:tracePt t="39106" x="4867275" y="5214938"/>
          <p14:tracePt t="39123" x="4840288" y="5259388"/>
          <p14:tracePt t="39140" x="4830763" y="5286375"/>
          <p14:tracePt t="39197" x="4822825" y="5295900"/>
          <p14:tracePt t="39582" x="4813300" y="5295900"/>
          <p14:tracePt t="40292" x="4803775" y="5295900"/>
          <p14:tracePt t="42384" x="4813300" y="5295900"/>
          <p14:tracePt t="42391" x="4830763" y="5295900"/>
          <p14:tracePt t="42401" x="4857750" y="5295900"/>
          <p14:tracePt t="42418" x="4902200" y="5295900"/>
          <p14:tracePt t="42434" x="4965700" y="5295900"/>
          <p14:tracePt t="42451" x="5010150" y="5276850"/>
          <p14:tracePt t="42467" x="5045075" y="5268913"/>
          <p14:tracePt t="42484" x="5108575" y="5259388"/>
          <p14:tracePt t="42501" x="5180013" y="5259388"/>
          <p14:tracePt t="42517" x="5268913" y="5259388"/>
          <p14:tracePt t="42534" x="5357813" y="5259388"/>
          <p14:tracePt t="42550" x="5446713" y="5259388"/>
          <p14:tracePt t="42567" x="5500688" y="5251450"/>
          <p14:tracePt t="42569" x="5518150" y="5251450"/>
          <p14:tracePt t="42583" x="5527675" y="5251450"/>
          <p14:tracePt t="42600" x="5545138" y="5251450"/>
          <p14:tracePt t="42617" x="5581650" y="5251450"/>
          <p14:tracePt t="42619" x="5589588" y="5251450"/>
          <p14:tracePt t="42633" x="5634038" y="5251450"/>
          <p14:tracePt t="42650" x="5688013" y="5259388"/>
          <p14:tracePt t="42667" x="5724525" y="5259388"/>
          <p14:tracePt t="42683" x="5786438" y="5268913"/>
          <p14:tracePt t="42700" x="5848350" y="5268913"/>
          <p14:tracePt t="42716" x="5919788" y="5268913"/>
          <p14:tracePt t="42733" x="6000750" y="5268913"/>
          <p14:tracePt t="42750" x="6081713" y="5276850"/>
          <p14:tracePt t="42766" x="6161088" y="5276850"/>
          <p14:tracePt t="42783" x="6232525" y="5276850"/>
          <p14:tracePt t="42786" x="6259513" y="5276850"/>
          <p14:tracePt t="42800" x="6269038" y="5276850"/>
          <p14:tracePt t="42801" x="6286500" y="5276850"/>
          <p14:tracePt t="42818" x="6313488" y="5276850"/>
          <p14:tracePt t="42850" x="6340475" y="5276850"/>
          <p14:tracePt t="42867" x="6357938" y="5276850"/>
          <p14:tracePt t="42883" x="6411913" y="5259388"/>
          <p14:tracePt t="42900" x="6456363" y="5259388"/>
          <p14:tracePt t="42917" x="6510338" y="5251450"/>
          <p14:tracePt t="42933" x="6545263" y="5232400"/>
          <p14:tracePt t="42950" x="6581775" y="5232400"/>
          <p14:tracePt t="42966" x="6616700" y="5232400"/>
          <p14:tracePt t="42983" x="6680200" y="5232400"/>
          <p14:tracePt t="42985" x="6705600" y="5232400"/>
          <p14:tracePt t="42999" x="6751638" y="5232400"/>
          <p14:tracePt t="43001" x="6804025" y="5232400"/>
          <p14:tracePt t="43016" x="6840538" y="5232400"/>
          <p14:tracePt t="43033" x="6946900" y="5232400"/>
          <p14:tracePt t="43049" x="7072313" y="5232400"/>
          <p14:tracePt t="43066" x="7143750" y="5232400"/>
          <p14:tracePt t="43083" x="7170738" y="5232400"/>
          <p14:tracePt t="43099" x="7197725" y="5232400"/>
          <p14:tracePt t="43163" x="7215188" y="5232400"/>
          <p14:tracePt t="43173" x="7232650" y="5232400"/>
          <p14:tracePt t="43178" x="7251700" y="5224463"/>
          <p14:tracePt t="43189" x="7269163" y="5224463"/>
          <p14:tracePt t="43199" x="7304088" y="5214938"/>
          <p14:tracePt t="43216" x="7358063" y="5205413"/>
          <p14:tracePt t="43232" x="7412038" y="5197475"/>
          <p14:tracePt t="43235" x="7446963" y="5197475"/>
          <p14:tracePt t="43249" x="7473950" y="5197475"/>
          <p14:tracePt t="43266" x="7518400" y="5197475"/>
          <p14:tracePt t="43282" x="7554913" y="5187950"/>
          <p14:tracePt t="43316" x="7562850" y="5187950"/>
          <p14:tracePt t="43675" x="7554913" y="5187950"/>
          <p14:tracePt t="43683" x="7545388" y="5187950"/>
          <p14:tracePt t="43729" x="7537450" y="5187950"/>
          <p14:tracePt t="43775" x="7527925" y="5187950"/>
          <p14:tracePt t="43787" x="7518400" y="5187950"/>
          <p14:tracePt t="47685" x="7510463" y="5197475"/>
          <p14:tracePt t="47696" x="7500938" y="5205413"/>
          <p14:tracePt t="47709" x="7466013" y="5241925"/>
          <p14:tracePt t="47725" x="7419975" y="5295900"/>
          <p14:tracePt t="47741" x="7358063" y="5348288"/>
          <p14:tracePt t="47758" x="7304088" y="5394325"/>
          <p14:tracePt t="47775" x="7259638" y="5419725"/>
          <p14:tracePt t="47791" x="7232650" y="5446713"/>
          <p14:tracePt t="47793" x="7224713" y="5456238"/>
          <p14:tracePt t="47808" x="7215188" y="5456238"/>
          <p14:tracePt t="47809" x="7205663" y="5456238"/>
          <p14:tracePt t="47834" x="7188200" y="5456238"/>
          <p14:tracePt t="47842" x="7180263" y="5456238"/>
          <p14:tracePt t="47858" x="7126288" y="5394325"/>
          <p14:tracePt t="47874" x="7062788" y="5259388"/>
          <p14:tracePt t="47891" x="6991350" y="5108575"/>
          <p14:tracePt t="47908" x="6929438" y="4956175"/>
          <p14:tracePt t="47924" x="6875463" y="4822825"/>
          <p14:tracePt t="47941" x="6840538" y="4741863"/>
          <p14:tracePt t="47957" x="6804025" y="4679950"/>
          <p14:tracePt t="47975" x="6769100" y="4633913"/>
          <p14:tracePt t="47991" x="6732588" y="4589463"/>
          <p14:tracePt t="48007" x="6697663" y="4562475"/>
          <p14:tracePt t="48009" x="6680200" y="4562475"/>
          <p14:tracePt t="48024" x="6661150" y="4562475"/>
          <p14:tracePt t="48025" x="6653213" y="4562475"/>
          <p14:tracePt t="48041" x="6643688" y="4562475"/>
          <p14:tracePt t="48057" x="6562725" y="4581525"/>
          <p14:tracePt t="48075" x="6483350" y="4616450"/>
          <p14:tracePt t="48091" x="6357938" y="4652963"/>
          <p14:tracePt t="48107" x="6232525" y="4660900"/>
          <p14:tracePt t="48124" x="6197600" y="4660900"/>
          <p14:tracePt t="48140" x="6170613" y="4660900"/>
          <p14:tracePt t="48309" x="6161088" y="4652963"/>
          <p14:tracePt t="48320" x="6134100" y="4652963"/>
          <p14:tracePt t="48329" x="6116638" y="4652963"/>
          <p14:tracePt t="48343" x="6072188" y="4633913"/>
          <p14:tracePt t="48357" x="6045200" y="4633913"/>
          <p14:tracePt t="48373" x="6037263" y="4633913"/>
          <p14:tracePt t="48417" x="6027738" y="4633913"/>
          <p14:tracePt t="48443" x="6018213" y="4633913"/>
          <p14:tracePt t="48449" x="6010275" y="4633913"/>
          <p14:tracePt t="48465" x="5991225" y="4633913"/>
          <p14:tracePt t="48475" x="5965825" y="4633913"/>
          <p14:tracePt t="48490" x="5938838" y="4633913"/>
          <p14:tracePt t="48506" x="5894388" y="4652963"/>
          <p14:tracePt t="48523" x="5822950" y="4660900"/>
          <p14:tracePt t="48540" x="5795963" y="4660900"/>
          <p14:tracePt t="49086" x="5786438" y="4660900"/>
          <p14:tracePt t="49205" x="5786438" y="4679950"/>
          <p14:tracePt t="49213" x="5776913" y="4679950"/>
          <p14:tracePt t="49224" x="5776913" y="4687888"/>
          <p14:tracePt t="49267" x="5768975" y="4687888"/>
          <p14:tracePt t="65463" x="5751513" y="4697413"/>
          <p14:tracePt t="65470" x="5741988" y="4705350"/>
          <p14:tracePt t="68639" x="5732463" y="4705350"/>
          <p14:tracePt t="68793" x="5724525" y="4714875"/>
          <p14:tracePt t="68804" x="5697538" y="4795838"/>
          <p14:tracePt t="68814" x="5688013" y="4840288"/>
          <p14:tracePt t="68826" x="5661025" y="4911725"/>
          <p14:tracePt t="68837" x="5653088" y="4938713"/>
          <p14:tracePt t="68844" x="5653088" y="4946650"/>
          <p14:tracePt t="68854" x="5653088" y="4973638"/>
          <p14:tracePt t="68870" x="5653088" y="5010150"/>
          <p14:tracePt t="68887" x="5653088" y="5045075"/>
          <p14:tracePt t="68904" x="5661025" y="5081588"/>
          <p14:tracePt t="68905" x="5670550" y="5089525"/>
          <p14:tracePt t="68937" x="5688013" y="5108575"/>
          <p14:tracePt t="68954" x="5741988" y="5108575"/>
          <p14:tracePt t="68970" x="5795963" y="5108575"/>
          <p14:tracePt t="68987" x="5867400" y="5037138"/>
          <p14:tracePt t="69004" x="5884863" y="4929188"/>
          <p14:tracePt t="69020" x="5884863" y="4857750"/>
          <p14:tracePt t="69037" x="5884863" y="4786313"/>
          <p14:tracePt t="69054" x="5884863" y="4776788"/>
          <p14:tracePt t="69213" x="5884863" y="4786313"/>
          <p14:tracePt t="69222" x="5875338" y="4848225"/>
          <p14:tracePt t="69230" x="5867400" y="4867275"/>
          <p14:tracePt t="69240" x="5857875" y="4894263"/>
          <p14:tracePt t="69253" x="5848350" y="4929188"/>
          <p14:tracePt t="69270" x="5840413" y="4938713"/>
          <p14:tracePt t="69363" x="5830888" y="4938713"/>
          <p14:tracePt t="69383" x="5813425" y="4911725"/>
          <p14:tracePt t="69389" x="5813425" y="4902200"/>
          <p14:tracePt t="69403" x="5813425" y="4884738"/>
          <p14:tracePt t="69420" x="5803900" y="4875213"/>
          <p14:tracePt t="69819" x="5795963" y="4875213"/>
          <p14:tracePt t="69836" x="5786438" y="4884738"/>
          <p14:tracePt t="69852" x="5776913" y="4894263"/>
          <p14:tracePt t="69869" x="5751513" y="4919663"/>
          <p14:tracePt t="69886" x="5705475" y="4919663"/>
          <p14:tracePt t="69902" x="5670550" y="4919663"/>
          <p14:tracePt t="69919" x="5653088" y="4919663"/>
          <p14:tracePt t="69935" x="5626100" y="4894263"/>
          <p14:tracePt t="69952" x="5608638" y="4884738"/>
          <p14:tracePt t="69953" x="5589588" y="4848225"/>
          <p14:tracePt t="69969" x="5562600" y="4795838"/>
          <p14:tracePt t="69970" x="5537200" y="4768850"/>
          <p14:tracePt t="69985" x="5446713" y="4643438"/>
          <p14:tracePt t="70002" x="5375275" y="4537075"/>
          <p14:tracePt t="70018" x="5313363" y="4429125"/>
          <p14:tracePt t="70035" x="5241925" y="4340225"/>
          <p14:tracePt t="70052" x="5205413" y="4259263"/>
          <p14:tracePt t="70069" x="5197475" y="4214813"/>
          <p14:tracePt t="70085" x="5170488" y="4133850"/>
          <p14:tracePt t="70101" x="5160963" y="4062413"/>
          <p14:tracePt t="70118" x="5153025" y="3983038"/>
          <p14:tracePt t="70135" x="5153025" y="3919538"/>
          <p14:tracePt t="70136" x="5153025" y="3894138"/>
          <p14:tracePt t="70153" x="5153025" y="3875088"/>
          <p14:tracePt t="70153" x="5153025" y="3848100"/>
          <p14:tracePt t="70168" x="5153025" y="3822700"/>
          <p14:tracePt t="70185" x="5160963" y="3768725"/>
          <p14:tracePt t="70201" x="5205413" y="3670300"/>
          <p14:tracePt t="70218" x="5259388" y="3598863"/>
          <p14:tracePt t="70235" x="5340350" y="3509963"/>
          <p14:tracePt t="70251" x="5394325" y="3465513"/>
          <p14:tracePt t="70268" x="5446713" y="3419475"/>
          <p14:tracePt t="70285" x="5537200" y="3384550"/>
          <p14:tracePt t="70301" x="5581650" y="3348038"/>
          <p14:tracePt t="70318" x="5626100" y="3340100"/>
          <p14:tracePt t="70335" x="5653088" y="3330575"/>
          <p14:tracePt t="70351" x="5688013" y="3322638"/>
          <p14:tracePt t="70352" x="5715000" y="3322638"/>
          <p14:tracePt t="70368" x="5732463" y="3313113"/>
          <p14:tracePt t="70369" x="5768975" y="3303588"/>
          <p14:tracePt t="70386" x="5795963" y="3303588"/>
          <p14:tracePt t="70401" x="5857875" y="3303588"/>
          <p14:tracePt t="70418" x="5902325" y="3303588"/>
          <p14:tracePt t="70434" x="5929313" y="3303588"/>
          <p14:tracePt t="70451" x="5983288" y="3303588"/>
          <p14:tracePt t="70468" x="6062663" y="3303588"/>
          <p14:tracePt t="70484" x="6108700" y="3303588"/>
          <p14:tracePt t="70501" x="6197600" y="3303588"/>
          <p14:tracePt t="70517" x="6259513" y="3303588"/>
          <p14:tracePt t="70534" x="6296025" y="3322638"/>
          <p14:tracePt t="70551" x="6313488" y="3322638"/>
          <p14:tracePt t="70552" x="6323013" y="3322638"/>
          <p14:tracePt t="70584" x="6340475" y="3330575"/>
          <p14:tracePt t="70617" x="6411913" y="3357563"/>
          <p14:tracePt t="70634" x="6446838" y="3375025"/>
          <p14:tracePt t="70651" x="6483350" y="3402013"/>
          <p14:tracePt t="70667" x="6527800" y="3438525"/>
          <p14:tracePt t="70684" x="6572250" y="3473450"/>
          <p14:tracePt t="70700" x="6634163" y="3527425"/>
          <p14:tracePt t="70717" x="6653213" y="3544888"/>
          <p14:tracePt t="70734" x="6680200" y="3571875"/>
          <p14:tracePt t="70750" x="6688138" y="3571875"/>
          <p14:tracePt t="70793" x="6688138" y="3581400"/>
          <p14:tracePt t="70810" x="6688138" y="3589338"/>
          <p14:tracePt t="70818" x="6688138" y="3598863"/>
          <p14:tracePt t="70834" x="6688138" y="3608388"/>
          <p14:tracePt t="70850" x="6688138" y="3616325"/>
          <p14:tracePt t="71930" x="6680200" y="3616325"/>
          <p14:tracePt t="71943" x="6680200" y="3608388"/>
          <p14:tracePt t="71960" x="6670675" y="3589338"/>
          <p14:tracePt t="71974" x="6670675" y="3571875"/>
          <p14:tracePt t="71981" x="6670675" y="3562350"/>
          <p14:tracePt t="71998" x="6670675" y="3554413"/>
          <p14:tracePt t="72015" x="6661150" y="3536950"/>
          <p14:tracePt t="72031" x="6653213" y="3527425"/>
          <p14:tracePt t="72048" x="6653213" y="3509963"/>
          <p14:tracePt t="72050" x="6653213" y="3500438"/>
          <p14:tracePt t="72066" x="6653213" y="3482975"/>
          <p14:tracePt t="72081" x="6653213" y="3473450"/>
          <p14:tracePt t="72098" x="6653213" y="3455988"/>
          <p14:tracePt t="72115" x="6653213" y="3446463"/>
          <p14:tracePt t="72131" x="6653213" y="3429000"/>
          <p14:tracePt t="72148" x="6653213" y="3419475"/>
          <p14:tracePt t="72165" x="6653213" y="3402013"/>
          <p14:tracePt t="72181" x="6653213" y="3394075"/>
          <p14:tracePt t="72215" x="6661150" y="3375025"/>
          <p14:tracePt t="72249" x="6661150" y="3367088"/>
          <p14:tracePt t="72269" x="6680200" y="3348038"/>
          <p14:tracePt t="72283" x="6688138" y="3340100"/>
          <p14:tracePt t="72314" x="6715125" y="3322638"/>
          <p14:tracePt t="72331" x="6724650" y="3313113"/>
          <p14:tracePt t="72348" x="6732588" y="3303588"/>
          <p14:tracePt t="72364" x="6769100" y="3286125"/>
          <p14:tracePt t="72381" x="6777038" y="3276600"/>
          <p14:tracePt t="72398" x="6804025" y="3259138"/>
          <p14:tracePt t="72414" x="6831013" y="3241675"/>
          <p14:tracePt t="72416" x="6848475" y="3232150"/>
          <p14:tracePt t="72431" x="6858000" y="3214688"/>
          <p14:tracePt t="72433" x="6875463" y="3214688"/>
          <p14:tracePt t="72447" x="6894513" y="3197225"/>
          <p14:tracePt t="72464" x="6902450" y="3187700"/>
          <p14:tracePt t="72481" x="6919913" y="3170238"/>
          <p14:tracePt t="72497" x="6938963" y="3152775"/>
          <p14:tracePt t="72514" x="6965950" y="3133725"/>
          <p14:tracePt t="72531" x="6983413" y="3116263"/>
          <p14:tracePt t="72547" x="7000875" y="3108325"/>
          <p14:tracePt t="72564" x="7027863" y="3098800"/>
          <p14:tracePt t="72581" x="7045325" y="3089275"/>
          <p14:tracePt t="72597" x="7054850" y="3081338"/>
          <p14:tracePt t="72614" x="7072313" y="3081338"/>
          <p14:tracePt t="72617" x="7089775" y="3081338"/>
          <p14:tracePt t="72631" x="7099300" y="3081338"/>
          <p14:tracePt t="72647" x="7143750" y="3062288"/>
          <p14:tracePt t="72650" x="7161213" y="3062288"/>
          <p14:tracePt t="72664" x="7188200" y="3062288"/>
          <p14:tracePt t="72667" x="7215188" y="3062288"/>
          <p14:tracePt t="72681" x="7242175" y="3062288"/>
          <p14:tracePt t="72697" x="7286625" y="3062288"/>
          <p14:tracePt t="72714" x="7358063" y="3062288"/>
          <p14:tracePt t="72730" x="7375525" y="3062288"/>
          <p14:tracePt t="72747" x="7385050" y="3062288"/>
          <p14:tracePt t="72780" x="7402513" y="3062288"/>
          <p14:tracePt t="72797" x="7446963" y="3062288"/>
          <p14:tracePt t="72813" x="7518400" y="3108325"/>
          <p14:tracePt t="72830" x="7554913" y="3133725"/>
          <p14:tracePt t="72847" x="7581900" y="3160713"/>
          <p14:tracePt t="72848" x="7589838" y="3170238"/>
          <p14:tracePt t="72865" x="7608888" y="3187700"/>
          <p14:tracePt t="72899" x="7661275" y="3286125"/>
          <p14:tracePt t="72913" x="7705725" y="3367088"/>
          <p14:tracePt t="72930" x="7759700" y="3438525"/>
          <p14:tracePt t="72947" x="7777163" y="3465513"/>
          <p14:tracePt t="72963" x="7786688" y="3482975"/>
          <p14:tracePt t="72997" x="7786688" y="3490913"/>
          <p14:tracePt t="73030" x="7786688" y="3527425"/>
          <p14:tracePt t="73046" x="7769225" y="3581400"/>
          <p14:tracePt t="73063" x="7751763" y="3616325"/>
          <p14:tracePt t="73065" x="7742238" y="3643313"/>
          <p14:tracePt t="73080" x="7724775" y="3652838"/>
          <p14:tracePt t="73097" x="7715250" y="3679825"/>
          <p14:tracePt t="73098" x="7705725" y="3679825"/>
          <p14:tracePt t="73113" x="7705725" y="3687763"/>
          <p14:tracePt t="73115" x="7697788" y="3687763"/>
          <p14:tracePt t="73129" x="7688263" y="3697288"/>
          <p14:tracePt t="73225" x="7688263" y="3687763"/>
          <p14:tracePt t="73241" x="7688263" y="3679825"/>
          <p14:tracePt t="80602" x="7724775" y="3687763"/>
          <p14:tracePt t="80613" x="7823200" y="3724275"/>
          <p14:tracePt t="80622" x="7867650" y="3759200"/>
          <p14:tracePt t="80634" x="7885113" y="3786188"/>
          <p14:tracePt t="80650" x="7991475" y="3965575"/>
          <p14:tracePt t="80666" x="8027988" y="4062413"/>
          <p14:tracePt t="80683" x="8037513" y="4071938"/>
          <p14:tracePt t="80699" x="8054975" y="4089400"/>
          <p14:tracePt t="80716" x="8108950" y="4133850"/>
          <p14:tracePt t="80733" x="8180388" y="4170363"/>
          <p14:tracePt t="80749" x="8269288" y="4187825"/>
          <p14:tracePt t="80766" x="8439150" y="4214813"/>
          <p14:tracePt t="80783" x="8562975" y="4224338"/>
          <p14:tracePt t="80785" x="8643938" y="4224338"/>
          <p14:tracePt t="80799" x="8742363" y="4232275"/>
          <p14:tracePt t="80801" x="8848725" y="4241800"/>
          <p14:tracePt t="80816" x="9018588" y="4276725"/>
          <p14:tracePt t="81154" x="773113" y="3563938"/>
          <p14:tracePt t="81163" x="1355725" y="3563938"/>
          <p14:tracePt t="81170" x="2049463" y="3579813"/>
          <p14:tracePt t="81177" x="2701925" y="3629025"/>
          <p14:tracePt t="81186" x="3355975" y="3700463"/>
          <p14:tracePt t="81193" x="3994150" y="3803650"/>
          <p14:tracePt t="81201" x="4672013" y="3906838"/>
          <p14:tracePt t="81209" x="5173663" y="3971925"/>
          <p14:tracePt t="81217" x="5811838" y="4043363"/>
          <p14:tracePt t="81225" x="6337300" y="4090988"/>
          <p14:tracePt t="81234" x="6792913" y="4122738"/>
          <p14:tracePt t="81241" x="7199313" y="4122738"/>
          <p14:tracePt t="81251" x="7550150" y="4122738"/>
          <p14:tracePt t="81257" x="7900988" y="4138613"/>
          <p14:tracePt t="81266" x="7980363" y="4138613"/>
          <p14:tracePt t="81273" x="8004175" y="4146550"/>
          <p14:tracePt t="81281" x="8099425" y="4146550"/>
          <p14:tracePt t="81290" x="8178800" y="4146550"/>
          <p14:tracePt t="81298" x="8226425" y="4098925"/>
          <p14:tracePt t="81476" x="8186738" y="4114800"/>
          <p14:tracePt t="81485" x="8186738" y="4130675"/>
          <p14:tracePt t="81498" x="8210550" y="4130675"/>
          <p14:tracePt t="81508" x="8283575" y="4106863"/>
          <p14:tracePt t="81515" x="8418513" y="4090988"/>
          <p14:tracePt t="81525" x="8618538" y="4090988"/>
          <p14:tracePt t="81529" x="8856663" y="40909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E0347-6822-406C-B2B8-0927EFAB0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68" y="282613"/>
            <a:ext cx="4072379" cy="30531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AAB4FD-82A9-4BDC-80C9-8CAA79E72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014" y="3469065"/>
            <a:ext cx="4083488" cy="306371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437" name="Picture 8">
            <a:extLst>
              <a:ext uri="{FF2B5EF4-FFF2-40B4-BE49-F238E27FC236}">
                <a16:creationId xmlns:a16="http://schemas.microsoft.com/office/drawing/2014/main" id="{7722EBD6-AB36-4A16-A8CA-A2CF04542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8" y="3464907"/>
            <a:ext cx="4081462" cy="307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Box 5">
            <a:extLst>
              <a:ext uri="{FF2B5EF4-FFF2-40B4-BE49-F238E27FC236}">
                <a16:creationId xmlns:a16="http://schemas.microsoft.com/office/drawing/2014/main" id="{6AFBC46F-F3C5-4564-9245-9B37D6A34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99" y="4412645"/>
            <a:ext cx="4080839" cy="922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Disseminating information regarding the Technical Teleconference between NOAA, JMA and BOM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347AB635-4AF9-441B-90FD-0B8FE4E13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8" y="3479195"/>
            <a:ext cx="550151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498C5EC5-2342-4A42-BAE8-14877DCD6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363" y="492125"/>
            <a:ext cx="3946525" cy="2722563"/>
          </a:xfrm>
        </p:spPr>
        <p:txBody>
          <a:bodyPr/>
          <a:lstStyle/>
          <a:p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4a:</a:t>
            </a:r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Highlights of Monthly Regional Focus Group Meetings: Topics covered  </a:t>
            </a:r>
            <a:b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AU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(over the past two years…)</a:t>
            </a:r>
            <a:endParaRPr lang="en-AU" altLang="en-US" dirty="0"/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17386276-5C26-4D16-9B92-E4BDE4A49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643" y="4695318"/>
            <a:ext cx="4080857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Advertising AOMSUC-11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CB702-C0B8-40EF-9119-A3EB78FCC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210" y="3474727"/>
            <a:ext cx="550151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F0930C60-1EEA-45C3-845F-F0927A141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788" y="1840568"/>
            <a:ext cx="4080857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800" b="1" dirty="0">
                <a:solidFill>
                  <a:srgbClr val="FF0000"/>
                </a:solidFill>
                <a:cs typeface="Arial" panose="020B0604020202020204" pitchFamily="34" charset="0"/>
              </a:rPr>
              <a:t>Reporting on </a:t>
            </a: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AOMSUC-10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473F2-AAB2-48E5-83C1-9747C129C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355" y="299465"/>
            <a:ext cx="550151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3FA9E3-81FF-499C-9B85-ECA9142AB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" x="8259763" y="2840038"/>
          <p14:tracePt t="410" x="6902450" y="2633663"/>
          <p14:tracePt t="427" x="5661025" y="2554288"/>
          <p14:tracePt t="444" x="4714875" y="2517775"/>
          <p14:tracePt t="460" x="4232275" y="2562225"/>
          <p14:tracePt t="477" x="4017963" y="2571750"/>
          <p14:tracePt t="493" x="3946525" y="2571750"/>
          <p14:tracePt t="529" x="3956050" y="2571750"/>
          <p14:tracePt t="543" x="4000500" y="2544763"/>
          <p14:tracePt t="560" x="4116388" y="2401888"/>
          <p14:tracePt t="576" x="4286250" y="2251075"/>
          <p14:tracePt t="593" x="4608513" y="2017713"/>
          <p14:tracePt t="610" x="4795838" y="1884363"/>
          <p14:tracePt t="626" x="4946650" y="1758950"/>
          <p14:tracePt t="643" x="5081588" y="1633538"/>
          <p14:tracePt t="660" x="5143500" y="1527175"/>
          <p14:tracePt t="676" x="5180013" y="1446213"/>
          <p14:tracePt t="693" x="5180013" y="1357313"/>
          <p14:tracePt t="710" x="5180013" y="1322388"/>
          <p14:tracePt t="726" x="5153025" y="1303338"/>
          <p14:tracePt t="759" x="5143500" y="1303338"/>
          <p14:tracePt t="776" x="5072063" y="1384300"/>
          <p14:tracePt t="793" x="4956175" y="1633538"/>
          <p14:tracePt t="809" x="4616450" y="2268538"/>
          <p14:tracePt t="826" x="4411663" y="2544763"/>
          <p14:tracePt t="843" x="4268788" y="2633663"/>
          <p14:tracePt t="859" x="4017963" y="2697163"/>
          <p14:tracePt t="876" x="3616325" y="2679700"/>
          <p14:tracePt t="893" x="3251200" y="2544763"/>
          <p14:tracePt t="909" x="3009900" y="2465388"/>
          <p14:tracePt t="926" x="2847975" y="2401888"/>
          <p14:tracePt t="943" x="2795588" y="2393950"/>
          <p14:tracePt t="946" x="2786063" y="2384425"/>
          <p14:tracePt t="977" x="2751138" y="2384425"/>
          <p14:tracePt t="993" x="2652713" y="2419350"/>
          <p14:tracePt t="1009" x="2490788" y="2482850"/>
          <p14:tracePt t="1026" x="2419350" y="2527300"/>
          <p14:tracePt t="1043" x="2384425" y="2562225"/>
          <p14:tracePt t="1059" x="2374900" y="2608263"/>
          <p14:tracePt t="1076" x="2347913" y="2652713"/>
          <p14:tracePt t="1093" x="2339975" y="2687638"/>
          <p14:tracePt t="1109" x="2330450" y="2714625"/>
          <p14:tracePt t="1126" x="2330450" y="2751138"/>
          <p14:tracePt t="1142" x="2330450" y="2776538"/>
          <p14:tracePt t="1159" x="2312988" y="2795588"/>
          <p14:tracePt t="1161" x="2295525" y="2830513"/>
          <p14:tracePt t="1176" x="2276475" y="2840038"/>
          <p14:tracePt t="1178" x="2268538" y="2857500"/>
          <p14:tracePt t="1192" x="2259013" y="2874963"/>
          <p14:tracePt t="1195" x="2241550" y="2884488"/>
          <p14:tracePt t="1209" x="2241550" y="2894013"/>
          <p14:tracePt t="1226" x="2232025" y="2894013"/>
          <p14:tracePt t="1242" x="2224088" y="2894013"/>
          <p14:tracePt t="1276" x="2214563" y="2911475"/>
          <p14:tracePt t="1292" x="2214563" y="2938463"/>
          <p14:tracePt t="1388" x="2214563" y="2946400"/>
          <p14:tracePt t="1683" x="2214563" y="2955925"/>
          <p14:tracePt t="1709" x="2214563" y="2965450"/>
          <p14:tracePt t="10204" x="2205038" y="2965450"/>
          <p14:tracePt t="13596" x="2197100" y="2965450"/>
          <p14:tracePt t="13806" x="2187575" y="2965450"/>
          <p14:tracePt t="15690" x="2179638" y="2965450"/>
          <p14:tracePt t="16806" x="2205038" y="2955925"/>
          <p14:tracePt t="16814" x="2241550" y="2928938"/>
          <p14:tracePt t="16820" x="2251075" y="2911475"/>
          <p14:tracePt t="16832" x="2259013" y="2901950"/>
          <p14:tracePt t="16848" x="2276475" y="2867025"/>
          <p14:tracePt t="16850" x="2276475" y="2857500"/>
          <p14:tracePt t="16865" x="2276475" y="2847975"/>
          <p14:tracePt t="16996" x="2259013" y="2857500"/>
          <p14:tracePt t="17006" x="2241550" y="2874963"/>
          <p14:tracePt t="17015" x="2205038" y="2901950"/>
          <p14:tracePt t="17032" x="2133600" y="3000375"/>
          <p14:tracePt t="17048" x="2009775" y="3152775"/>
          <p14:tracePt t="17050" x="1955800" y="3232150"/>
          <p14:tracePt t="17064" x="1911350" y="3303588"/>
          <p14:tracePt t="17081" x="1866900" y="3446463"/>
          <p14:tracePt t="17097" x="1866900" y="3500438"/>
          <p14:tracePt t="17114" x="1965325" y="3509963"/>
          <p14:tracePt t="17131" x="2160588" y="3509963"/>
          <p14:tracePt t="17147" x="2374900" y="3509963"/>
          <p14:tracePt t="17164" x="2527300" y="3482975"/>
          <p14:tracePt t="17181" x="2625725" y="3402013"/>
          <p14:tracePt t="17197" x="2652713" y="3340100"/>
          <p14:tracePt t="17221" x="2652713" y="3268663"/>
          <p14:tracePt t="17225" x="2652713" y="3251200"/>
          <p14:tracePt t="17247" x="2633663" y="3214688"/>
          <p14:tracePt t="17264" x="2589213" y="3187700"/>
          <p14:tracePt t="17281" x="2536825" y="3160713"/>
          <p14:tracePt t="17297" x="2473325" y="3143250"/>
          <p14:tracePt t="17314" x="2438400" y="3125788"/>
          <p14:tracePt t="17515" x="2428875" y="3116263"/>
          <p14:tracePt t="17531" x="2411413" y="3116263"/>
          <p14:tracePt t="17558" x="2401888" y="3108325"/>
          <p14:tracePt t="18470" x="2393950" y="3098800"/>
          <p14:tracePt t="18493" x="2384425" y="3098800"/>
          <p14:tracePt t="18498" x="2366963" y="3098800"/>
          <p14:tracePt t="18512" x="2357438" y="3089275"/>
          <p14:tracePt t="18545" x="2339975" y="3089275"/>
          <p14:tracePt t="18562" x="2330450" y="3081338"/>
          <p14:tracePt t="18650" x="2330450" y="3071813"/>
          <p14:tracePt t="18715" x="2339975" y="3071813"/>
          <p14:tracePt t="18726" x="2347913" y="3081338"/>
          <p14:tracePt t="18733" x="2357438" y="3081338"/>
          <p14:tracePt t="18761" x="2393950" y="3081338"/>
          <p14:tracePt t="18778" x="2419350" y="3081338"/>
          <p14:tracePt t="18794" x="2455863" y="3054350"/>
          <p14:tracePt t="18811" x="2517775" y="3027363"/>
          <p14:tracePt t="18828" x="2625725" y="2990850"/>
          <p14:tracePt t="18844" x="2714625" y="2973388"/>
          <p14:tracePt t="18861" x="2768600" y="2973388"/>
          <p14:tracePt t="18878" x="2803525" y="2973388"/>
          <p14:tracePt t="18894" x="2822575" y="2973388"/>
          <p14:tracePt t="18896" x="2847975" y="3000375"/>
          <p14:tracePt t="18911" x="2874963" y="3044825"/>
          <p14:tracePt t="18914" x="2911475" y="3098800"/>
          <p14:tracePt t="18927" x="2928938" y="3160713"/>
          <p14:tracePt t="18930" x="2965450" y="3232150"/>
          <p14:tracePt t="18945" x="2973388" y="3295650"/>
          <p14:tracePt t="18961" x="2982913" y="3608388"/>
          <p14:tracePt t="18979" x="2982913" y="3867150"/>
          <p14:tracePt t="18994" x="3000375" y="4143375"/>
          <p14:tracePt t="19011" x="2990850" y="4330700"/>
          <p14:tracePt t="19027" x="2938463" y="4465638"/>
          <p14:tracePt t="19044" x="2894013" y="4545013"/>
          <p14:tracePt t="19061" x="2857500" y="4608513"/>
          <p14:tracePt t="19077" x="2803525" y="4660900"/>
          <p14:tracePt t="19094" x="2751138" y="4714875"/>
          <p14:tracePt t="19111" x="2660650" y="4786313"/>
          <p14:tracePt t="19113" x="2625725" y="4822825"/>
          <p14:tracePt t="19127" x="2581275" y="4840288"/>
          <p14:tracePt t="19144" x="2509838" y="4938713"/>
          <p14:tracePt t="19146" x="2490788" y="4973638"/>
          <p14:tracePt t="19162" x="2465388" y="5010150"/>
          <p14:tracePt t="19177" x="2411413" y="5143500"/>
          <p14:tracePt t="19194" x="2374900" y="5224463"/>
          <p14:tracePt t="19210" x="2347913" y="5295900"/>
          <p14:tracePt t="19227" x="2322513" y="5348288"/>
          <p14:tracePt t="19244" x="2295525" y="5411788"/>
          <p14:tracePt t="19260" x="2259013" y="5483225"/>
          <p14:tracePt t="19277" x="2205038" y="5554663"/>
          <p14:tracePt t="19281" x="2179638" y="5589588"/>
          <p14:tracePt t="19294" x="2170113" y="5626100"/>
          <p14:tracePt t="19310" x="2108200" y="5705475"/>
          <p14:tracePt t="19327" x="2062163" y="5776913"/>
          <p14:tracePt t="19344" x="2027238" y="5813425"/>
          <p14:tracePt t="19346" x="2017713" y="5822950"/>
          <p14:tracePt t="19360" x="2017713" y="5830888"/>
          <p14:tracePt t="19377" x="2009775" y="5830888"/>
          <p14:tracePt t="19410" x="1990725" y="5822950"/>
          <p14:tracePt t="19427" x="1965325" y="5803900"/>
          <p14:tracePt t="19444" x="1955800" y="5759450"/>
          <p14:tracePt t="19461" x="1955800" y="5697538"/>
          <p14:tracePt t="19476" x="1955800" y="5661025"/>
          <p14:tracePt t="19493" x="1955800" y="5634038"/>
          <p14:tracePt t="19527" x="1955800" y="5626100"/>
          <p14:tracePt t="19543" x="1965325" y="5626100"/>
          <p14:tracePt t="19559" x="1982788" y="5626100"/>
          <p14:tracePt t="19576" x="1990725" y="5626100"/>
          <p14:tracePt t="19593" x="2044700" y="5626100"/>
          <p14:tracePt t="19609" x="2133600" y="5626100"/>
          <p14:tracePt t="19626" x="2241550" y="5626100"/>
          <p14:tracePt t="19643" x="2366963" y="5581650"/>
          <p14:tracePt t="19659" x="2428875" y="5527675"/>
          <p14:tracePt t="19676" x="2446338" y="5456238"/>
          <p14:tracePt t="19693" x="2465388" y="5419725"/>
          <p14:tracePt t="19709" x="2465388" y="5411788"/>
          <p14:tracePt t="19827" x="2465388" y="5402263"/>
          <p14:tracePt t="19917" x="2455863" y="5402263"/>
          <p14:tracePt t="19948" x="2446338" y="5402263"/>
          <p14:tracePt t="20027" x="2438400" y="5402263"/>
          <p14:tracePt t="20772" x="2428875" y="5394325"/>
          <p14:tracePt t="21389" x="2428875" y="5384800"/>
          <p14:tracePt t="25786" x="2419350" y="5384800"/>
          <p14:tracePt t="28562" x="2411413" y="5375275"/>
          <p14:tracePt t="28657" x="2411413" y="5367338"/>
          <p14:tracePt t="28674" x="2401888" y="5367338"/>
          <p14:tracePt t="31683" x="2393950" y="5367338"/>
          <p14:tracePt t="31844" x="2393950" y="5357813"/>
          <p14:tracePt t="31856" x="2393950" y="5330825"/>
          <p14:tracePt t="31864" x="2393950" y="5303838"/>
          <p14:tracePt t="31875" x="2384425" y="5251450"/>
          <p14:tracePt t="31889" x="2374900" y="5205413"/>
          <p14:tracePt t="31905" x="2357438" y="5143500"/>
          <p14:tracePt t="31921" x="2357438" y="5054600"/>
          <p14:tracePt t="31938" x="2357438" y="4965700"/>
          <p14:tracePt t="31954" x="2357438" y="4857750"/>
          <p14:tracePt t="31971" x="2357438" y="4741863"/>
          <p14:tracePt t="31988" x="2339975" y="4572000"/>
          <p14:tracePt t="32004" x="2339975" y="4419600"/>
          <p14:tracePt t="32021" x="2339975" y="4259263"/>
          <p14:tracePt t="32038" x="2339975" y="4143375"/>
          <p14:tracePt t="32056" x="2347913" y="4017963"/>
          <p14:tracePt t="32057" x="2374900" y="3938588"/>
          <p14:tracePt t="32071" x="2374900" y="3894138"/>
          <p14:tracePt t="32089" x="2455863" y="3670300"/>
          <p14:tracePt t="32105" x="2490788" y="3608388"/>
          <p14:tracePt t="32121" x="2633663" y="3419475"/>
          <p14:tracePt t="32137" x="2741613" y="3322638"/>
          <p14:tracePt t="32154" x="2847975" y="3241675"/>
          <p14:tracePt t="32171" x="2946400" y="3187700"/>
          <p14:tracePt t="32187" x="3044825" y="3160713"/>
          <p14:tracePt t="32204" x="3160713" y="3125788"/>
          <p14:tracePt t="32221" x="3259138" y="3098800"/>
          <p14:tracePt t="32238" x="3394075" y="3071813"/>
          <p14:tracePt t="32254" x="3581400" y="3054350"/>
          <p14:tracePt t="32271" x="3751263" y="3027363"/>
          <p14:tracePt t="32287" x="3884613" y="2990850"/>
          <p14:tracePt t="32304" x="3983038" y="2965450"/>
          <p14:tracePt t="32321" x="4071938" y="2946400"/>
          <p14:tracePt t="32322" x="4125913" y="2938463"/>
          <p14:tracePt t="32338" x="4179888" y="2938463"/>
          <p14:tracePt t="32354" x="4241800" y="2938463"/>
          <p14:tracePt t="32371" x="4357688" y="2938463"/>
          <p14:tracePt t="32387" x="4446588" y="2946400"/>
          <p14:tracePt t="32404" x="4537075" y="2955925"/>
          <p14:tracePt t="32421" x="4643438" y="2955925"/>
          <p14:tracePt t="32437" x="4776788" y="2955925"/>
          <p14:tracePt t="32454" x="4919663" y="2955925"/>
          <p14:tracePt t="32470" x="5099050" y="2955925"/>
          <p14:tracePt t="32487" x="5303838" y="2955925"/>
          <p14:tracePt t="32489" x="5411788" y="2982913"/>
          <p14:tracePt t="32504" x="5518150" y="2990850"/>
          <p14:tracePt t="32506" x="5589588" y="2990850"/>
          <p14:tracePt t="32520" x="5634038" y="2990850"/>
          <p14:tracePt t="32537" x="5732463" y="2990850"/>
          <p14:tracePt t="32539" x="5768975" y="2990850"/>
          <p14:tracePt t="32553" x="5813425" y="2990850"/>
          <p14:tracePt t="32570" x="5848350" y="2973388"/>
          <p14:tracePt t="32587" x="5884863" y="2965450"/>
          <p14:tracePt t="32603" x="5911850" y="2946400"/>
          <p14:tracePt t="32620" x="5929313" y="2946400"/>
          <p14:tracePt t="32637" x="5946775" y="2928938"/>
          <p14:tracePt t="32653" x="5973763" y="2911475"/>
          <p14:tracePt t="32670" x="5991225" y="2884488"/>
          <p14:tracePt t="32686" x="6045200" y="2857500"/>
          <p14:tracePt t="32688" x="6072188" y="2830513"/>
          <p14:tracePt t="32703" x="6108700" y="2822575"/>
          <p14:tracePt t="32705" x="6126163" y="2803525"/>
          <p14:tracePt t="32720" x="6143625" y="2786063"/>
          <p14:tracePt t="32737" x="6197600" y="2759075"/>
          <p14:tracePt t="32753" x="6242050" y="2714625"/>
          <p14:tracePt t="32770" x="6259513" y="2705100"/>
          <p14:tracePt t="32786" x="6276975" y="2687638"/>
          <p14:tracePt t="32803" x="6286500" y="2660650"/>
          <p14:tracePt t="32820" x="6303963" y="2643188"/>
          <p14:tracePt t="32836" x="6330950" y="2598738"/>
          <p14:tracePt t="32854" x="6348413" y="2562225"/>
          <p14:tracePt t="32870" x="6375400" y="2527300"/>
          <p14:tracePt t="32886" x="6394450" y="2500313"/>
          <p14:tracePt t="32903" x="6402388" y="2482850"/>
          <p14:tracePt t="32920" x="6419850" y="2465388"/>
          <p14:tracePt t="33158" x="6429375" y="2465388"/>
          <p14:tracePt t="33172" x="6429375" y="2473325"/>
          <p14:tracePt t="40347" x="6446838" y="2482850"/>
          <p14:tracePt t="40358" x="6465888" y="2482850"/>
          <p14:tracePt t="40365" x="6491288" y="2482850"/>
          <p14:tracePt t="40374" x="6527800" y="2482850"/>
          <p14:tracePt t="40390" x="6589713" y="2490788"/>
          <p14:tracePt t="40406" x="6634163" y="2490788"/>
          <p14:tracePt t="40423" x="6680200" y="2490788"/>
          <p14:tracePt t="40424" x="6697663" y="2490788"/>
          <p14:tracePt t="40440" x="6705600" y="2482850"/>
          <p14:tracePt t="40456" x="6715125" y="2482850"/>
          <p14:tracePt t="40498" x="6715125" y="2473325"/>
          <p14:tracePt t="40523" x="6705600" y="2455863"/>
          <p14:tracePt t="40531" x="6688138" y="2446338"/>
          <p14:tracePt t="40539" x="6670675" y="2438400"/>
          <p14:tracePt t="40556" x="6634163" y="2419350"/>
          <p14:tracePt t="40573" x="6616700" y="2419350"/>
          <p14:tracePt t="40650" x="6616700" y="2411413"/>
          <p14:tracePt t="40676" x="6616700" y="2401888"/>
          <p14:tracePt t="40681" x="6616700" y="2384425"/>
          <p14:tracePt t="40690" x="6616700" y="2357438"/>
          <p14:tracePt t="40706" x="6661150" y="2303463"/>
          <p14:tracePt t="40722" x="6688138" y="2276475"/>
          <p14:tracePt t="40739" x="6715125" y="2251075"/>
          <p14:tracePt t="40932" x="6715125" y="2241550"/>
          <p14:tracePt t="41992" x="6705600" y="2241550"/>
          <p14:tracePt t="42002" x="6670675" y="2241550"/>
          <p14:tracePt t="42014" x="6653213" y="2241550"/>
          <p14:tracePt t="42022" x="6643688" y="2241550"/>
          <p14:tracePt t="42037" x="6616700" y="2241550"/>
          <p14:tracePt t="42041" x="6608763" y="2241550"/>
          <p14:tracePt t="42053" x="6589713" y="2241550"/>
          <p14:tracePt t="42070" x="6562725" y="2241550"/>
          <p14:tracePt t="42087" x="6518275" y="2241550"/>
          <p14:tracePt t="42103" x="6465888" y="2241550"/>
          <p14:tracePt t="42105" x="6429375" y="2241550"/>
          <p14:tracePt t="42120" x="6394450" y="2241550"/>
          <p14:tracePt t="42122" x="6348413" y="2241550"/>
          <p14:tracePt t="42137" x="6286500" y="2251075"/>
          <p14:tracePt t="42153" x="6089650" y="2286000"/>
          <p14:tracePt t="42170" x="6010275" y="2295525"/>
          <p14:tracePt t="42187" x="5956300" y="2312988"/>
          <p14:tracePt t="42203" x="5902325" y="2339975"/>
          <p14:tracePt t="42220" x="5875338" y="2339975"/>
          <p14:tracePt t="42236" x="5857875" y="2347913"/>
          <p14:tracePt t="42253" x="5848350" y="2357438"/>
          <p14:tracePt t="42270" x="5830888" y="2366963"/>
          <p14:tracePt t="42338" x="5813425" y="2366963"/>
          <p14:tracePt t="42345" x="5795963" y="2374900"/>
          <p14:tracePt t="42354" x="5768975" y="2374900"/>
          <p14:tracePt t="42370" x="5732463" y="2374900"/>
          <p14:tracePt t="42386" x="5680075" y="2393950"/>
          <p14:tracePt t="42403" x="5626100" y="2401888"/>
          <p14:tracePt t="42420" x="5581650" y="2428875"/>
          <p14:tracePt t="42437" x="5554663" y="2428875"/>
          <p14:tracePt t="42453" x="5500688" y="2446338"/>
          <p14:tracePt t="42469" x="5438775" y="2473325"/>
          <p14:tracePt t="42486" x="5394325" y="2500313"/>
          <p14:tracePt t="42503" x="5340350" y="2517775"/>
          <p14:tracePt t="42519" x="5303838" y="2536825"/>
          <p14:tracePt t="42536" x="5268913" y="2544763"/>
          <p14:tracePt t="42537" x="5259388" y="2554288"/>
          <p14:tracePt t="42553" x="5241925" y="2562225"/>
          <p14:tracePt t="42569" x="5205413" y="2581275"/>
          <p14:tracePt t="42586" x="5153025" y="2608263"/>
          <p14:tracePt t="42602" x="5133975" y="2625725"/>
          <p14:tracePt t="42619" x="5089525" y="2660650"/>
          <p14:tracePt t="42636" x="5062538" y="2679700"/>
          <p14:tracePt t="42652" x="5027613" y="2732088"/>
          <p14:tracePt t="42669" x="5010150" y="2759075"/>
          <p14:tracePt t="42686" x="4983163" y="2813050"/>
          <p14:tracePt t="42702" x="4946650" y="2857500"/>
          <p14:tracePt t="42719" x="4919663" y="2938463"/>
          <p14:tracePt t="42735" x="4875213" y="3044825"/>
          <p14:tracePt t="42752" x="4867275" y="3170238"/>
          <p14:tracePt t="42769" x="4848225" y="3268663"/>
          <p14:tracePt t="42771" x="4848225" y="3322638"/>
          <p14:tracePt t="42785" x="4840288" y="3411538"/>
          <p14:tracePt t="42802" x="4840288" y="3500438"/>
          <p14:tracePt t="42819" x="4848225" y="3589338"/>
          <p14:tracePt t="42835" x="4867275" y="3697288"/>
          <p14:tracePt t="42852" x="4884738" y="3795713"/>
          <p14:tracePt t="42869" x="4894263" y="3919538"/>
          <p14:tracePt t="42885" x="4911725" y="4044950"/>
          <p14:tracePt t="42902" x="4911725" y="4152900"/>
          <p14:tracePt t="42919" x="4911725" y="4259263"/>
          <p14:tracePt t="42921" x="4911725" y="4303713"/>
          <p14:tracePt t="42935" x="4911725" y="4367213"/>
          <p14:tracePt t="42952" x="4938713" y="4483100"/>
          <p14:tracePt t="42954" x="4938713" y="4518025"/>
          <p14:tracePt t="42968" x="4946650" y="4589463"/>
          <p14:tracePt t="42986" x="4973638" y="4697413"/>
          <p14:tracePt t="43002" x="4983163" y="4741863"/>
          <p14:tracePt t="43018" x="4991100" y="4795838"/>
          <p14:tracePt t="43035" x="5018088" y="4840288"/>
          <p14:tracePt t="43052" x="5018088" y="4884738"/>
          <p14:tracePt t="43068" x="5081588" y="4973638"/>
          <p14:tracePt t="43085" x="5153025" y="5081588"/>
          <p14:tracePt t="43101" x="5251450" y="5187950"/>
          <p14:tracePt t="43118" x="5367338" y="5303838"/>
          <p14:tracePt t="43135" x="5483225" y="5394325"/>
          <p14:tracePt t="43152" x="5599113" y="5473700"/>
          <p14:tracePt t="43168" x="5680075" y="5545138"/>
          <p14:tracePt t="43169" x="5715000" y="5562600"/>
          <p14:tracePt t="43185" x="5795963" y="5643563"/>
          <p14:tracePt t="43202" x="5884863" y="5688013"/>
          <p14:tracePt t="43218" x="6010275" y="5732463"/>
          <p14:tracePt t="43235" x="6161088" y="5813425"/>
          <p14:tracePt t="43251" x="6367463" y="5875338"/>
          <p14:tracePt t="43268" x="6661150" y="5938838"/>
          <p14:tracePt t="43285" x="6884988" y="5973763"/>
          <p14:tracePt t="43301" x="7089775" y="5973763"/>
          <p14:tracePt t="43318" x="7197725" y="5965825"/>
          <p14:tracePt t="43335" x="7242175" y="5946775"/>
          <p14:tracePt t="43338" x="7251700" y="5929313"/>
          <p14:tracePt t="43353" x="7251700" y="5911850"/>
          <p14:tracePt t="43368" x="7251700" y="5902325"/>
          <p14:tracePt t="43401" x="7251700" y="5875338"/>
          <p14:tracePt t="43418" x="7242175" y="5840413"/>
          <p14:tracePt t="43434" x="7215188" y="5795963"/>
          <p14:tracePt t="43451" x="7197725" y="5776913"/>
          <p14:tracePt t="43468" x="7180263" y="5768975"/>
          <p14:tracePt t="43484" x="7161213" y="5751513"/>
          <p14:tracePt t="43501" x="7161213" y="5741988"/>
          <p14:tracePt t="43518" x="7161213" y="5732463"/>
          <p14:tracePt t="43534" x="7153275" y="5724525"/>
          <p14:tracePt t="43681" x="7143750" y="5724525"/>
          <p14:tracePt t="43698" x="7134225" y="5724525"/>
          <p14:tracePt t="43712" x="7126288" y="5724525"/>
          <p14:tracePt t="43727" x="7108825" y="5715000"/>
          <p14:tracePt t="43734" x="7089775" y="5715000"/>
          <p14:tracePt t="43751" x="7072313" y="5705475"/>
          <p14:tracePt t="43767" x="7062788" y="5697538"/>
          <p14:tracePt t="43801" x="7062788" y="5688013"/>
          <p14:tracePt t="43817" x="7037388" y="5680075"/>
          <p14:tracePt t="43834" x="7027863" y="5670550"/>
          <p14:tracePt t="43867" x="7027863" y="5653088"/>
          <p14:tracePt t="43964" x="7018338" y="5653088"/>
          <p14:tracePt t="43969" x="7018338" y="5643563"/>
          <p14:tracePt t="43985" x="7010400" y="5643563"/>
          <p14:tracePt t="44066" x="7010400" y="5634038"/>
          <p14:tracePt t="44124" x="7000875" y="5626100"/>
          <p14:tracePt t="54700" x="6991350" y="5626100"/>
          <p14:tracePt t="54714" x="6983413" y="5626100"/>
          <p14:tracePt t="54747" x="6973888" y="5626100"/>
          <p14:tracePt t="54778" x="6965950" y="5626100"/>
          <p14:tracePt t="55114" x="6956425" y="5626100"/>
          <p14:tracePt t="55453" x="6946900" y="5626100"/>
          <p14:tracePt t="56132" x="6938963" y="5616575"/>
          <p14:tracePt t="60845" x="6929438" y="5616575"/>
          <p14:tracePt t="60855" x="6929438" y="5608638"/>
          <p14:tracePt t="60861" x="6929438" y="5589588"/>
          <p14:tracePt t="60874" x="6938963" y="5527675"/>
          <p14:tracePt t="60887" x="6956425" y="5500688"/>
          <p14:tracePt t="60903" x="6983413" y="5419725"/>
          <p14:tracePt t="60920" x="7000875" y="5322888"/>
          <p14:tracePt t="60937" x="7037388" y="5214938"/>
          <p14:tracePt t="60953" x="7054850" y="5160963"/>
          <p14:tracePt t="60970" x="7062788" y="5126038"/>
          <p14:tracePt t="61034" x="7054850" y="5126038"/>
          <p14:tracePt t="61045" x="7027863" y="5126038"/>
          <p14:tracePt t="61052" x="7027863" y="5133975"/>
          <p14:tracePt t="61057" x="7018338" y="5143500"/>
          <p14:tracePt t="61105" x="7018338" y="5153025"/>
          <p14:tracePt t="61114" x="7010400" y="5170488"/>
          <p14:tracePt t="61122" x="7000875" y="5170488"/>
          <p14:tracePt t="61139" x="7000875" y="5180013"/>
          <p14:tracePt t="61164" x="6991350" y="5187950"/>
          <p14:tracePt t="61170" x="6983413" y="5187950"/>
          <p14:tracePt t="61186" x="6973888" y="5197475"/>
          <p14:tracePt t="61203" x="6946900" y="5197475"/>
          <p14:tracePt t="61219" x="6858000" y="5224463"/>
          <p14:tracePt t="61236" x="6777038" y="5232400"/>
          <p14:tracePt t="61253" x="6653213" y="5232400"/>
          <p14:tracePt t="61269" x="6527800" y="5232400"/>
          <p14:tracePt t="61286" x="6429375" y="5241925"/>
          <p14:tracePt t="61303" x="6357938" y="5259388"/>
          <p14:tracePt t="61319" x="6313488" y="5268913"/>
          <p14:tracePt t="61321" x="6303963" y="5276850"/>
          <p14:tracePt t="61336" x="6286500" y="5286375"/>
          <p14:tracePt t="61352" x="6251575" y="5322888"/>
          <p14:tracePt t="61369" x="6170613" y="5446713"/>
          <p14:tracePt t="61386" x="6099175" y="5518150"/>
          <p14:tracePt t="61402" x="6062663" y="5572125"/>
          <p14:tracePt t="61420" x="6027738" y="5653088"/>
          <p14:tracePt t="61436" x="5973763" y="5741988"/>
          <p14:tracePt t="61452" x="5929313" y="5840413"/>
          <p14:tracePt t="61469" x="5884863" y="5965825"/>
          <p14:tracePt t="61486" x="5830888" y="6108700"/>
          <p14:tracePt t="61502" x="5759450" y="6259513"/>
          <p14:tracePt t="61519" x="5705475" y="6419850"/>
          <p14:tracePt t="61521" x="5697538" y="6491288"/>
          <p14:tracePt t="61535" x="5688013" y="6572250"/>
          <p14:tracePt t="61538" x="5670550" y="6661150"/>
          <p14:tracePt t="61552" x="5661025" y="6742113"/>
          <p14:tracePt t="61569" x="5653088" y="6848475"/>
          <p14:tracePt t="61602" x="5715000" y="6848475"/>
          <p14:tracePt t="61619" x="5795963" y="6848475"/>
          <p14:tracePt t="61637" x="5894388" y="6848475"/>
          <p14:tracePt t="61652" x="6037263" y="6848475"/>
          <p14:tracePt t="61669" x="6232525" y="6848475"/>
          <p14:tracePt t="61685" x="6483350" y="6848475"/>
          <p14:tracePt t="61702" x="6831013" y="6848475"/>
          <p14:tracePt t="61718" x="7143750" y="6848475"/>
          <p14:tracePt t="61735" x="7473950" y="6848475"/>
          <p14:tracePt t="61752" x="7769225" y="6848475"/>
          <p14:tracePt t="61753" x="7885113" y="6848475"/>
          <p14:tracePt t="61769" x="8045450" y="6848475"/>
          <p14:tracePt t="61785" x="8562975" y="6848475"/>
          <p14:tracePt t="61802" x="8813800" y="6777038"/>
          <p14:tracePt t="61818" x="8983663" y="6661150"/>
          <p14:tracePt t="62069" x="900113" y="3046413"/>
          <p14:tracePt t="62075" x="1490663" y="3030538"/>
          <p14:tracePt t="62082" x="2176463" y="3030538"/>
          <p14:tracePt t="62093" x="2846388" y="2990850"/>
          <p14:tracePt t="62097" x="3427413" y="2974975"/>
          <p14:tracePt t="62106" x="3930650" y="2974975"/>
          <p14:tracePt t="62113" x="4297363" y="2974975"/>
          <p14:tracePt t="62121" x="4640263" y="2974975"/>
          <p14:tracePt t="62129" x="4991100" y="2982913"/>
          <p14:tracePt t="62137" x="5292725" y="3070225"/>
          <p14:tracePt t="62145" x="5556250" y="3165475"/>
          <p14:tracePt t="62153" x="5819775" y="3357563"/>
          <p14:tracePt t="62161" x="6067425" y="3571875"/>
          <p14:tracePt t="62170" x="6234113" y="3740150"/>
          <p14:tracePt t="62177" x="6465888" y="3971925"/>
          <p14:tracePt t="62186" x="6664325" y="4217988"/>
          <p14:tracePt t="62193" x="6840538" y="4418013"/>
          <p14:tracePt t="62201" x="7070725" y="4649788"/>
          <p14:tracePt t="62209" x="7334250" y="4840288"/>
          <p14:tracePt t="62217" x="7637463" y="5056188"/>
          <p14:tracePt t="62227" x="8083550" y="5302250"/>
          <p14:tracePt t="62233" x="8482013" y="5478463"/>
          <p14:tracePt t="62244" x="8761413" y="5557838"/>
          <p14:tracePt t="62249" x="8959850" y="5621338"/>
          <p14:tracePt t="62259" x="9096375" y="56292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656D27-A44A-4CF9-A035-613D2DDA3A4C}"/>
              </a:ext>
            </a:extLst>
          </p:cNvPr>
          <p:cNvSpPr/>
          <p:nvPr/>
        </p:nvSpPr>
        <p:spPr>
          <a:xfrm>
            <a:off x="2155372" y="127907"/>
            <a:ext cx="6988628" cy="6640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7BDC8938-F657-4FBE-9BBE-9130AA583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75" y="980721"/>
            <a:ext cx="2086870" cy="5089058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AU" altLang="en-US" sz="2400" b="1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4b:</a:t>
            </a:r>
            <a:r>
              <a:rPr lang="en-AU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AU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Highlights of the </a:t>
            </a:r>
            <a:r>
              <a:rPr lang="en-AU" altLang="en-US" sz="2400" b="1" dirty="0" err="1">
                <a:solidFill>
                  <a:schemeClr val="bg1"/>
                </a:solidFill>
                <a:cs typeface="Arial" panose="020B0604020202020204" pitchFamily="34" charset="0"/>
              </a:rPr>
              <a:t>VLab</a:t>
            </a:r>
            <a:r>
              <a:rPr lang="en-AU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 Sessions of 2020 / 2021:</a:t>
            </a:r>
            <a:br>
              <a:rPr lang="en-AU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A constellation of presenters from across the region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0B25-AEA2-4E98-B371-B7CB9CA17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532" t="51275"/>
          <a:stretch/>
        </p:blipFill>
        <p:spPr>
          <a:xfrm>
            <a:off x="7368941" y="3413756"/>
            <a:ext cx="1644230" cy="1556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8BB62A-709F-41C2-9108-002BE9F21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365" t="52105" r="1500"/>
          <a:stretch/>
        </p:blipFill>
        <p:spPr>
          <a:xfrm>
            <a:off x="7389912" y="5146006"/>
            <a:ext cx="1613532" cy="15154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B6CB0-A3FE-44CA-8068-5263B8B5B0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147" b="50602"/>
          <a:stretch/>
        </p:blipFill>
        <p:spPr>
          <a:xfrm>
            <a:off x="2283136" y="223930"/>
            <a:ext cx="1675487" cy="1579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92CCC1-9D32-47F7-8D98-9FF53FF3D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9" r="33507" b="50602"/>
          <a:stretch/>
        </p:blipFill>
        <p:spPr>
          <a:xfrm>
            <a:off x="3977880" y="215534"/>
            <a:ext cx="1650014" cy="15829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612860-5F8E-4626-9DE3-B3BA8FB41E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112" b="50739"/>
          <a:stretch/>
        </p:blipFill>
        <p:spPr>
          <a:xfrm>
            <a:off x="5661282" y="220396"/>
            <a:ext cx="1673868" cy="15719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770157-7531-46A9-9F4F-DEE8EC492F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0226" r="66771"/>
          <a:stretch/>
        </p:blipFill>
        <p:spPr>
          <a:xfrm>
            <a:off x="7372790" y="229964"/>
            <a:ext cx="1640455" cy="15874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246AEF-9D50-4ABB-B3F3-A713F10BAF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814" t="49583" r="33715"/>
          <a:stretch/>
        </p:blipFill>
        <p:spPr>
          <a:xfrm>
            <a:off x="2278070" y="1814733"/>
            <a:ext cx="1647536" cy="16031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5280FD-1B32-4657-8D55-BBD5DFCDA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494" t="49583"/>
          <a:stretch/>
        </p:blipFill>
        <p:spPr>
          <a:xfrm>
            <a:off x="3972997" y="1834694"/>
            <a:ext cx="1650086" cy="1604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522342-381F-405A-908F-6DD1F8A65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969" b="50326"/>
          <a:stretch/>
        </p:blipFill>
        <p:spPr>
          <a:xfrm>
            <a:off x="5700902" y="1836025"/>
            <a:ext cx="1646285" cy="1576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E17A8-8882-41D2-91F4-95EE4C95C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031" r="33501" b="50636"/>
          <a:stretch/>
        </p:blipFill>
        <p:spPr>
          <a:xfrm>
            <a:off x="7396184" y="1838907"/>
            <a:ext cx="1616988" cy="155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8A0ECB-ADC1-4AA0-A26A-8D23DCE2C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894" b="48156"/>
          <a:stretch/>
        </p:blipFill>
        <p:spPr>
          <a:xfrm>
            <a:off x="2278197" y="3446042"/>
            <a:ext cx="1669177" cy="1650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6194A-B3C6-42F8-A59F-9B4202163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224" r="66767"/>
          <a:stretch/>
        </p:blipFill>
        <p:spPr>
          <a:xfrm>
            <a:off x="3991257" y="3425006"/>
            <a:ext cx="1622098" cy="1548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3888A-DCA0-4F13-BD69-F298DB983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33" t="51843" r="32897"/>
          <a:stretch/>
        </p:blipFill>
        <p:spPr>
          <a:xfrm>
            <a:off x="5693523" y="3442676"/>
            <a:ext cx="1656726" cy="153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EB8346-1F3D-4BFB-9473-0C7BDB05FE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79" r="49353" b="50781"/>
          <a:stretch/>
        </p:blipFill>
        <p:spPr>
          <a:xfrm>
            <a:off x="2305951" y="5140182"/>
            <a:ext cx="1595336" cy="15419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FB7E6D-D34C-47DF-9398-967584CCF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91" b="51893"/>
          <a:stretch/>
        </p:blipFill>
        <p:spPr>
          <a:xfrm>
            <a:off x="3985860" y="5129375"/>
            <a:ext cx="1661542" cy="1523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104D9-29B3-4E14-8891-A6E79C387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5" t="52078" r="49661"/>
          <a:stretch/>
        </p:blipFill>
        <p:spPr>
          <a:xfrm>
            <a:off x="5693521" y="5144374"/>
            <a:ext cx="1613646" cy="15117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18B7F5-8916-41C7-A981-A15211CAD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171"/>
      </p:ext>
    </p:extLst>
  </p:cSld>
  <p:clrMapOvr>
    <a:masterClrMapping/>
  </p:clrMapOvr>
  <p:transition advTm="24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" x="8751888" y="5411788"/>
          <p14:tracePt t="177" x="8813800" y="5411788"/>
          <p14:tracePt t="197" x="8813800" y="5384800"/>
          <p14:tracePt t="213" x="8813800" y="5251450"/>
          <p14:tracePt t="216" x="8813800" y="5180013"/>
          <p14:tracePt t="230" x="8813800" y="5133975"/>
          <p14:tracePt t="247" x="8813800" y="5062538"/>
          <p14:tracePt t="251" x="8813800" y="4983163"/>
          <p14:tracePt t="263" x="8742363" y="4830763"/>
          <p14:tracePt t="280" x="8634413" y="4679950"/>
          <p14:tracePt t="296" x="8518525" y="4510088"/>
          <p14:tracePt t="313" x="8412163" y="4375150"/>
          <p14:tracePt t="329" x="8358188" y="4295775"/>
          <p14:tracePt t="346" x="8313738" y="4232275"/>
          <p14:tracePt t="363" x="8286750" y="4197350"/>
          <p14:tracePt t="396" x="8277225" y="4170363"/>
          <p14:tracePt t="413" x="8277225" y="4160838"/>
          <p14:tracePt t="429" x="8277225" y="4125913"/>
          <p14:tracePt t="431" x="8286750" y="4098925"/>
          <p14:tracePt t="446" x="8296275" y="4081463"/>
          <p14:tracePt t="462" x="8296275" y="4044950"/>
          <p14:tracePt t="479" x="8323263" y="3929063"/>
          <p14:tracePt t="496" x="8340725" y="3751263"/>
          <p14:tracePt t="512" x="8348663" y="3554413"/>
          <p14:tracePt t="529" x="8367713" y="3402013"/>
          <p14:tracePt t="546" x="8367713" y="3322638"/>
          <p14:tracePt t="562" x="8367713" y="3313113"/>
          <p14:tracePt t="595" x="8340725" y="3313113"/>
          <p14:tracePt t="612" x="8215313" y="3313113"/>
          <p14:tracePt t="629" x="7616825" y="3455988"/>
          <p14:tracePt t="645" x="6653213" y="3875088"/>
          <p14:tracePt t="647" x="6330950" y="4000500"/>
          <p14:tracePt t="662" x="6081713" y="4125913"/>
          <p14:tracePt t="679" x="5081588" y="4419600"/>
          <p14:tracePt t="695" x="4205288" y="4562475"/>
          <p14:tracePt t="712" x="3251200" y="4616450"/>
          <p14:tracePt t="728" x="2482850" y="4616450"/>
          <p14:tracePt t="745" x="1965325" y="4625975"/>
          <p14:tracePt t="762" x="1724025" y="4625975"/>
          <p14:tracePt t="779" x="1598613" y="4625975"/>
          <p14:tracePt t="795" x="1544638" y="4625975"/>
          <p14:tracePt t="812" x="1509713" y="4608513"/>
          <p14:tracePt t="828" x="1446213" y="4581525"/>
          <p14:tracePt t="831" x="1419225" y="4572000"/>
          <p14:tracePt t="845" x="1384300" y="4554538"/>
          <p14:tracePt t="846" x="1366838" y="4545013"/>
          <p14:tracePt t="862" x="1347788" y="4537075"/>
          <p14:tracePt t="878" x="1303338" y="4510088"/>
          <p14:tracePt t="924" x="1295400" y="4510088"/>
          <p14:tracePt t="959" x="1295400" y="4500563"/>
          <p14:tracePt t="991" x="1295400" y="4491038"/>
          <p14:tracePt t="1090" x="1295400" y="4483100"/>
          <p14:tracePt t="1124" x="1295400" y="4465638"/>
          <p14:tracePt t="1191" x="1295400" y="4456113"/>
          <p14:tracePt t="1563" x="1322388" y="4456113"/>
          <p14:tracePt t="1570" x="1357313" y="4456113"/>
          <p14:tracePt t="1577" x="1401763" y="4456113"/>
          <p14:tracePt t="1594" x="1465263" y="4456113"/>
          <p14:tracePt t="1611" x="1500188" y="4456113"/>
          <p14:tracePt t="1627" x="1527175" y="4456113"/>
          <p14:tracePt t="1644" x="1571625" y="4456113"/>
          <p14:tracePt t="1660" x="1589088" y="4456113"/>
          <p14:tracePt t="1838" x="1598613" y="4446588"/>
          <p14:tracePt t="1845" x="1598613" y="4438650"/>
          <p14:tracePt t="1861" x="1598613" y="4429125"/>
          <p14:tracePt t="1877" x="1598613" y="4419600"/>
          <p14:tracePt t="7643" x="1616075" y="4419600"/>
          <p14:tracePt t="7650" x="1633538" y="4411663"/>
          <p14:tracePt t="7659" x="1687513" y="4402138"/>
          <p14:tracePt t="7671" x="1785938" y="4357688"/>
          <p14:tracePt t="8096" x="1795463" y="4340225"/>
          <p14:tracePt t="8460" x="1795463" y="4348163"/>
          <p14:tracePt t="8469" x="1795463" y="4357688"/>
          <p14:tracePt t="8484" x="1795463" y="4375150"/>
          <p14:tracePt t="8501" x="1795463" y="4411663"/>
          <p14:tracePt t="8515" x="1901825" y="4483100"/>
          <p14:tracePt t="8532" x="2089150" y="4581525"/>
          <p14:tracePt t="8549" x="2312988" y="4679950"/>
          <p14:tracePt t="8565" x="2608263" y="4759325"/>
          <p14:tracePt t="8567" x="2751138" y="4786313"/>
          <p14:tracePt t="8582" x="2874963" y="4830763"/>
          <p14:tracePt t="8598" x="3071813" y="4875213"/>
          <p14:tracePt t="8615" x="3197225" y="4830763"/>
          <p14:tracePt t="8631" x="3224213" y="4741863"/>
          <p14:tracePt t="8648" x="3232150" y="4572000"/>
          <p14:tracePt t="8665" x="3232150" y="4375150"/>
          <p14:tracePt t="8681" x="3232150" y="4205288"/>
          <p14:tracePt t="8698" x="3205163" y="4037013"/>
          <p14:tracePt t="8715" x="3089275" y="3803650"/>
          <p14:tracePt t="8731" x="2884488" y="3554413"/>
          <p14:tracePt t="8748" x="2598738" y="3303588"/>
          <p14:tracePt t="8750" x="2509838" y="3268663"/>
          <p14:tracePt t="8764" x="2446338" y="3251200"/>
          <p14:tracePt t="8766" x="2419350" y="3251200"/>
          <p14:tracePt t="8809" x="2411413" y="3251200"/>
          <p14:tracePt t="8816" x="2419350" y="3286125"/>
          <p14:tracePt t="8831" x="2473325" y="3394075"/>
          <p14:tracePt t="8848" x="2554288" y="3500438"/>
          <p14:tracePt t="8864" x="2660650" y="3616325"/>
          <p14:tracePt t="8881" x="2795588" y="3741738"/>
          <p14:tracePt t="8899" x="2938463" y="3840163"/>
          <p14:tracePt t="8914" x="3081338" y="3946525"/>
          <p14:tracePt t="8931" x="3133725" y="4010025"/>
          <p14:tracePt t="8947" x="3143250" y="4062413"/>
          <p14:tracePt t="8964" x="3152775" y="4143375"/>
          <p14:tracePt t="8966" x="3152775" y="4179888"/>
          <p14:tracePt t="8981" x="3143250" y="4241800"/>
          <p14:tracePt t="8982" x="3116263" y="4303713"/>
          <p14:tracePt t="8998" x="3081338" y="4357688"/>
          <p14:tracePt t="8999" x="3027363" y="4438650"/>
          <p14:tracePt t="9014" x="2955925" y="4500563"/>
          <p14:tracePt t="9031" x="2822575" y="4652963"/>
          <p14:tracePt t="9047" x="2616200" y="4919663"/>
          <p14:tracePt t="9065" x="2500313" y="5081588"/>
          <p14:tracePt t="9081" x="2419350" y="5224463"/>
          <p14:tracePt t="9097" x="2401888" y="5357813"/>
          <p14:tracePt t="9114" x="2357438" y="5446713"/>
          <p14:tracePt t="9130" x="2330450" y="5518150"/>
          <p14:tracePt t="9147" x="2330450" y="5562600"/>
          <p14:tracePt t="9164" x="2330450" y="5581650"/>
          <p14:tracePt t="9180" x="2330450" y="5634038"/>
          <p14:tracePt t="9197" x="2393950" y="5715000"/>
          <p14:tracePt t="9199" x="2438400" y="5768975"/>
          <p14:tracePt t="9214" x="2517775" y="5848350"/>
          <p14:tracePt t="9215" x="2581275" y="5902325"/>
          <p14:tracePt t="9230" x="2679700" y="5956300"/>
          <p14:tracePt t="9247" x="2955925" y="6099175"/>
          <p14:tracePt t="9264" x="3071813" y="6170613"/>
          <p14:tracePt t="9280" x="3143250" y="6205538"/>
          <p14:tracePt t="9297" x="3205163" y="6251575"/>
          <p14:tracePt t="9313" x="3340100" y="6313488"/>
          <p14:tracePt t="9330" x="3500438" y="6384925"/>
          <p14:tracePt t="9347" x="3741738" y="6456363"/>
          <p14:tracePt t="9363" x="4062413" y="6554788"/>
          <p14:tracePt t="9380" x="4411663" y="6599238"/>
          <p14:tracePt t="9382" x="4554538" y="6599238"/>
          <p14:tracePt t="9397" x="4670425" y="6599238"/>
          <p14:tracePt t="9398" x="4803775" y="6599238"/>
          <p14:tracePt t="9414" x="4919663" y="6599238"/>
          <p14:tracePt t="9430" x="5224463" y="6608763"/>
          <p14:tracePt t="9431" x="5394325" y="6608763"/>
          <p14:tracePt t="9447" x="5786438" y="6670675"/>
          <p14:tracePt t="9463" x="6126163" y="6724650"/>
          <p14:tracePt t="9480" x="6438900" y="6759575"/>
          <p14:tracePt t="9497" x="6751638" y="6777038"/>
          <p14:tracePt t="9513" x="6991350" y="6777038"/>
          <p14:tracePt t="9530" x="7232650" y="6777038"/>
          <p14:tracePt t="9546" x="7446963" y="6759575"/>
          <p14:tracePt t="9563" x="7680325" y="6688138"/>
          <p14:tracePt t="9580" x="7894638" y="6608763"/>
          <p14:tracePt t="9596" x="8081963" y="6510338"/>
          <p14:tracePt t="9598" x="8134350" y="6465888"/>
          <p14:tracePt t="9613" x="8197850" y="6394450"/>
          <p14:tracePt t="9614" x="8224838" y="6348413"/>
          <p14:tracePt t="9630" x="8242300" y="6296025"/>
          <p14:tracePt t="9631" x="8277225" y="6205538"/>
          <p14:tracePt t="9646" x="8313738" y="6153150"/>
          <p14:tracePt t="9663" x="8420100" y="5911850"/>
          <p14:tracePt t="9680" x="8466138" y="5732463"/>
          <p14:tracePt t="9696" x="8555038" y="5537200"/>
          <p14:tracePt t="9713" x="8661400" y="5303838"/>
          <p14:tracePt t="9729" x="8732838" y="5089525"/>
          <p14:tracePt t="9747" x="8804275" y="4884738"/>
          <p14:tracePt t="9763" x="8867775" y="4697413"/>
          <p14:tracePt t="9779" x="8912225" y="4491038"/>
          <p14:tracePt t="9796" x="8956675" y="4286250"/>
          <p14:tracePt t="9813" x="8966200" y="4062413"/>
          <p14:tracePt t="9829" x="8966200" y="3857625"/>
          <p14:tracePt t="9830" x="8966200" y="3751263"/>
          <p14:tracePt t="9846" x="8956675" y="3660775"/>
          <p14:tracePt t="9862" x="8894763" y="3465513"/>
          <p14:tracePt t="9879" x="8823325" y="3197225"/>
          <p14:tracePt t="9896" x="8751888" y="3044825"/>
          <p14:tracePt t="9913" x="8653463" y="2830513"/>
          <p14:tracePt t="9929" x="8562975" y="2625725"/>
          <p14:tracePt t="9946" x="8491538" y="2438400"/>
          <p14:tracePt t="9963" x="8447088" y="2251075"/>
          <p14:tracePt t="9979" x="8394700" y="2071688"/>
          <p14:tracePt t="9996" x="8358188" y="1893888"/>
          <p14:tracePt t="10013" x="8323263" y="1714500"/>
          <p14:tracePt t="10014" x="8304213" y="1652588"/>
          <p14:tracePt t="10029" x="8296275" y="1571625"/>
          <p14:tracePt t="10031" x="8269288" y="1482725"/>
          <p14:tracePt t="10046" x="8251825" y="1393825"/>
          <p14:tracePt t="10062" x="8215313" y="1258888"/>
          <p14:tracePt t="10079" x="8170863" y="1133475"/>
          <p14:tracePt t="10095" x="8116888" y="1000125"/>
          <p14:tracePt t="10112" x="8054975" y="901700"/>
          <p14:tracePt t="10129" x="7983538" y="803275"/>
          <p14:tracePt t="10145" x="7885113" y="696913"/>
          <p14:tracePt t="10162" x="7786688" y="625475"/>
          <p14:tracePt t="10178" x="7680325" y="544513"/>
          <p14:tracePt t="10195" x="7562850" y="490538"/>
          <p14:tracePt t="10212" x="7466013" y="446088"/>
          <p14:tracePt t="10214" x="7402513" y="411163"/>
          <p14:tracePt t="10229" x="7340600" y="384175"/>
          <p14:tracePt t="10231" x="7277100" y="357188"/>
          <p14:tracePt t="10245" x="7197725" y="330200"/>
          <p14:tracePt t="10248" x="7089775" y="276225"/>
          <p14:tracePt t="10262" x="7018338" y="258763"/>
          <p14:tracePt t="10264" x="6965950" y="231775"/>
          <p14:tracePt t="10280" x="6867525" y="223838"/>
          <p14:tracePt t="10295" x="6599238" y="169863"/>
          <p14:tracePt t="10312" x="6411913" y="142875"/>
          <p14:tracePt t="10328" x="6224588" y="115888"/>
          <p14:tracePt t="10345" x="6099175" y="115888"/>
          <p14:tracePt t="10361" x="6000750" y="115888"/>
          <p14:tracePt t="10378" x="5902325" y="115888"/>
          <p14:tracePt t="10395" x="5795963" y="115888"/>
          <p14:tracePt t="10411" x="5705475" y="115888"/>
          <p14:tracePt t="10428" x="5608638" y="115888"/>
          <p14:tracePt t="10445" x="5510213" y="98425"/>
          <p14:tracePt t="10461" x="5456238" y="98425"/>
          <p14:tracePt t="10465" x="5394325" y="98425"/>
          <p14:tracePt t="10478" x="5375275" y="98425"/>
          <p14:tracePt t="10495" x="5322888" y="98425"/>
          <p14:tracePt t="10511" x="5259388" y="98425"/>
          <p14:tracePt t="10528" x="5251450" y="88900"/>
          <p14:tracePt t="10545" x="5232400" y="88900"/>
          <p14:tracePt t="10561" x="5224463" y="88900"/>
          <p14:tracePt t="10578" x="5170488" y="88900"/>
          <p14:tracePt t="10595" x="5126038" y="98425"/>
          <p14:tracePt t="10611" x="5089525" y="107950"/>
          <p14:tracePt t="10628" x="5062538" y="115888"/>
          <p14:tracePt t="10644" x="5045075" y="115888"/>
          <p14:tracePt t="10661" x="5037138" y="125413"/>
          <p14:tracePt t="10694" x="5010150" y="125413"/>
          <p14:tracePt t="10711" x="4956175" y="142875"/>
          <p14:tracePt t="10728" x="4911725" y="160338"/>
          <p14:tracePt t="10744" x="4884738" y="179388"/>
          <p14:tracePt t="10761" x="4840288" y="196850"/>
          <p14:tracePt t="10778" x="4786313" y="223838"/>
          <p14:tracePt t="10794" x="4732338" y="250825"/>
          <p14:tracePt t="10811" x="4714875" y="268288"/>
          <p14:tracePt t="10827" x="4660900" y="295275"/>
          <p14:tracePt t="10844" x="4643438" y="312738"/>
          <p14:tracePt t="10861" x="4616450" y="330200"/>
          <p14:tracePt t="10877" x="4598988" y="347663"/>
          <p14:tracePt t="10879" x="4589463" y="357188"/>
          <p14:tracePt t="10911" x="4581525" y="366713"/>
          <p14:tracePt t="10969" x="4581525" y="374650"/>
          <p14:tracePt t="10977" x="4554538" y="393700"/>
          <p14:tracePt t="10994" x="4527550" y="428625"/>
          <p14:tracePt t="11010" x="4491038" y="465138"/>
          <p14:tracePt t="11027" x="4446588" y="490538"/>
          <p14:tracePt t="11044" x="4419600" y="509588"/>
          <p14:tracePt t="11060" x="4402138" y="527050"/>
          <p14:tracePt t="11063" x="4394200" y="544513"/>
          <p14:tracePt t="11077" x="4384675" y="554038"/>
          <p14:tracePt t="11079" x="4375150" y="561975"/>
          <p14:tracePt t="11094" x="4375150" y="571500"/>
          <p14:tracePt t="11110" x="4357688" y="598488"/>
          <p14:tracePt t="11112" x="4348163" y="598488"/>
          <p14:tracePt t="11127" x="4330700" y="615950"/>
          <p14:tracePt t="11144" x="4330700" y="633413"/>
          <p14:tracePt t="11160" x="4303713" y="660400"/>
          <p14:tracePt t="11177" x="4286250" y="704850"/>
          <p14:tracePt t="11194" x="4268788" y="723900"/>
          <p14:tracePt t="11210" x="4232275" y="785813"/>
          <p14:tracePt t="11227" x="4214813" y="803275"/>
          <p14:tracePt t="11243" x="4197350" y="822325"/>
          <p14:tracePt t="11260" x="4187825" y="839788"/>
          <p14:tracePt t="11277" x="4179888" y="857250"/>
          <p14:tracePt t="11279" x="4179888" y="866775"/>
          <p14:tracePt t="11293" x="4179888" y="874713"/>
          <p14:tracePt t="11310" x="4170363" y="884238"/>
          <p14:tracePt t="11312" x="4170363" y="901700"/>
          <p14:tracePt t="11328" x="4160838" y="911225"/>
          <p14:tracePt t="11343" x="4152900" y="928688"/>
          <p14:tracePt t="11360" x="4125913" y="973138"/>
          <p14:tracePt t="11376" x="4125913" y="1000125"/>
          <p14:tracePt t="11393" x="4108450" y="1036638"/>
          <p14:tracePt t="11410" x="4098925" y="1054100"/>
          <p14:tracePt t="11426" x="4089400" y="1071563"/>
          <p14:tracePt t="11443" x="4089400" y="1089025"/>
          <p14:tracePt t="11460" x="4089400" y="1098550"/>
          <p14:tracePt t="11476" x="4089400" y="1116013"/>
          <p14:tracePt t="11493" x="4089400" y="1152525"/>
          <p14:tracePt t="11510" x="4071938" y="1179513"/>
          <p14:tracePt t="11511" x="4071938" y="1187450"/>
          <p14:tracePt t="11528" x="4062413" y="1204913"/>
          <p14:tracePt t="11724" x="4054475" y="1214438"/>
          <p14:tracePt t="11736" x="4054475" y="1231900"/>
          <p14:tracePt t="11760" x="4037013" y="1276350"/>
          <p14:tracePt t="11776" x="4037013" y="1295400"/>
          <p14:tracePt t="11857" x="4027488" y="1303338"/>
          <p14:tracePt t="11874" x="4017963" y="1312863"/>
          <p14:tracePt t="11893" x="4010025" y="1347788"/>
          <p14:tracePt t="11911" x="4000500" y="1384300"/>
          <p14:tracePt t="11926" x="3990975" y="1411288"/>
          <p14:tracePt t="11942" x="3983038" y="1438275"/>
          <p14:tracePt t="11944" x="3983038" y="1446213"/>
          <p14:tracePt t="11959" x="3973513" y="1455738"/>
          <p14:tracePt t="12033" x="3973513" y="1473200"/>
          <p14:tracePt t="12039" x="3965575" y="1482725"/>
          <p14:tracePt t="12049" x="3965575" y="1490663"/>
          <p14:tracePt t="12059" x="3965575" y="1509713"/>
          <p14:tracePt t="12075" x="3965575" y="1536700"/>
          <p14:tracePt t="12092" x="3965575" y="1581150"/>
          <p14:tracePt t="12109" x="3946525" y="1608138"/>
          <p14:tracePt t="12110" x="3946525" y="1633538"/>
          <p14:tracePt t="12125" x="3946525" y="1643063"/>
          <p14:tracePt t="12127" x="3938588" y="1670050"/>
          <p14:tracePt t="12142" x="3938588" y="1697038"/>
          <p14:tracePt t="12159" x="3938588" y="1741488"/>
          <p14:tracePt t="12175" x="3929063" y="1830388"/>
          <p14:tracePt t="12192" x="3911600" y="1893888"/>
          <p14:tracePt t="12208" x="3911600" y="1946275"/>
          <p14:tracePt t="12225" x="3902075" y="2017713"/>
          <p14:tracePt t="12242" x="3884613" y="2108200"/>
          <p14:tracePt t="12258" x="3867150" y="2214563"/>
          <p14:tracePt t="12275" x="3857625" y="2295525"/>
          <p14:tracePt t="12291" x="3830638" y="2401888"/>
          <p14:tracePt t="12308" x="3822700" y="2482850"/>
          <p14:tracePt t="12325" x="3813175" y="2598738"/>
          <p14:tracePt t="12326" x="3803650" y="2670175"/>
          <p14:tracePt t="12342" x="3786188" y="2732088"/>
          <p14:tracePt t="12343" x="3776663" y="2803525"/>
          <p14:tracePt t="12358" x="3759200" y="2874963"/>
          <p14:tracePt t="12359" x="3732213" y="2955925"/>
          <p14:tracePt t="12375" x="3697288" y="3089275"/>
          <p14:tracePt t="12391" x="3652838" y="3205163"/>
          <p14:tracePt t="12408" x="3616325" y="3330575"/>
          <p14:tracePt t="12425" x="3562350" y="3465513"/>
          <p14:tracePt t="12441" x="3517900" y="3581400"/>
          <p14:tracePt t="12458" x="3465513" y="3724275"/>
          <p14:tracePt t="12474" x="3402013" y="3884613"/>
          <p14:tracePt t="12491" x="3330575" y="4062413"/>
          <p14:tracePt t="12508" x="3214688" y="4251325"/>
          <p14:tracePt t="12525" x="3108325" y="4419600"/>
          <p14:tracePt t="12541" x="2982913" y="4608513"/>
          <p14:tracePt t="12558" x="2867025" y="4786313"/>
          <p14:tracePt t="12559" x="2813050" y="4867275"/>
          <p14:tracePt t="12574" x="2768600" y="4965700"/>
          <p14:tracePt t="12576" x="2724150" y="5054600"/>
          <p14:tracePt t="12592" x="2660650" y="5224463"/>
          <p14:tracePt t="12608" x="2589213" y="5367338"/>
          <p14:tracePt t="12624" x="2562225" y="5510213"/>
          <p14:tracePt t="12641" x="2527300" y="5634038"/>
          <p14:tracePt t="12657" x="2509838" y="5724525"/>
          <p14:tracePt t="12674" x="2509838" y="5803900"/>
          <p14:tracePt t="12691" x="2509838" y="5840413"/>
          <p14:tracePt t="12707" x="2509838" y="5867400"/>
          <p14:tracePt t="12724" x="2509838" y="5911850"/>
          <p14:tracePt t="12726" x="2517775" y="5938838"/>
          <p14:tracePt t="12741" x="2527300" y="5956300"/>
          <p14:tracePt t="12757" x="2562225" y="6018213"/>
          <p14:tracePt t="12774" x="2581275" y="6062663"/>
          <p14:tracePt t="12776" x="2608263" y="6116638"/>
          <p14:tracePt t="12791" x="2608263" y="6143625"/>
          <p14:tracePt t="12792" x="2616200" y="6180138"/>
          <p14:tracePt t="12807" x="2625725" y="6276975"/>
          <p14:tracePt t="12825" x="2652713" y="6394450"/>
          <p14:tracePt t="12841" x="2670175" y="6473825"/>
          <p14:tracePt t="12857" x="2687638" y="6527800"/>
          <p14:tracePt t="12874" x="2697163" y="6554788"/>
          <p14:tracePt t="12890" x="2697163" y="6581775"/>
          <p14:tracePt t="12907" x="2705100" y="6599238"/>
          <p14:tracePt t="13126" x="2705100" y="6616700"/>
          <p14:tracePt t="13132" x="2705100" y="6643688"/>
          <p14:tracePt t="13146" x="2705100" y="6661150"/>
          <p14:tracePt t="13157" x="2705100" y="6670675"/>
          <p14:tracePt t="13174" x="2705100" y="6697663"/>
          <p14:tracePt t="13190" x="2705100" y="6705600"/>
          <p14:tracePt t="13428" x="2705100" y="6724650"/>
          <p14:tracePt t="21866" x="2705100" y="6697663"/>
          <p14:tracePt t="21878" x="2714625" y="6643688"/>
          <p14:tracePt t="21891" x="2830513" y="6500813"/>
          <p14:tracePt t="21896" x="2919413" y="6411913"/>
          <p14:tracePt t="21908" x="3044825" y="6313488"/>
          <p14:tracePt t="21925" x="3295650" y="6126163"/>
          <p14:tracePt t="21941" x="3527425" y="5983288"/>
          <p14:tracePt t="21958" x="3705225" y="5867400"/>
          <p14:tracePt t="21959" x="3768725" y="5830888"/>
          <p14:tracePt t="21975" x="3857625" y="5795963"/>
          <p14:tracePt t="21975" x="3919538" y="5768975"/>
          <p14:tracePt t="21991" x="4062413" y="5732463"/>
          <p14:tracePt t="22008" x="4187825" y="5697538"/>
          <p14:tracePt t="22025" x="4303713" y="5688013"/>
          <p14:tracePt t="22042" x="4367213" y="5680075"/>
          <p14:tracePt t="22058" x="4473575" y="5661025"/>
          <p14:tracePt t="22074" x="4616450" y="5653088"/>
          <p14:tracePt t="22091" x="4830763" y="5643563"/>
          <p14:tracePt t="22108" x="5027613" y="5643563"/>
          <p14:tracePt t="22124" x="5232400" y="5705475"/>
          <p14:tracePt t="22126" x="5340350" y="5768975"/>
          <p14:tracePt t="22141" x="5429250" y="5813425"/>
          <p14:tracePt t="22142" x="5510213" y="5857875"/>
          <p14:tracePt t="22157" x="5589588" y="5911850"/>
          <p14:tracePt t="22159" x="5661025" y="5956300"/>
          <p14:tracePt t="22174" x="5751513" y="5983288"/>
          <p14:tracePt t="22191" x="5956300" y="6062663"/>
          <p14:tracePt t="22207" x="6224588" y="6108700"/>
          <p14:tracePt t="22224" x="6286500" y="6089650"/>
          <p14:tracePt t="22241" x="6313488" y="6018213"/>
          <p14:tracePt t="22259" x="6296025" y="5857875"/>
          <p14:tracePt t="22274" x="6180138" y="5670550"/>
          <p14:tracePt t="22290" x="6010275" y="5483225"/>
          <p14:tracePt t="22307" x="5830888" y="5330825"/>
          <p14:tracePt t="22324" x="5402263" y="5081588"/>
          <p14:tracePt t="22340" x="4670425" y="4705350"/>
          <p14:tracePt t="22342" x="4170363" y="4446588"/>
          <p14:tracePt t="22357" x="3608388" y="4224338"/>
          <p14:tracePt t="22360" x="3062288" y="3983038"/>
          <p14:tracePt t="22374" x="2571750" y="3776663"/>
          <p14:tracePt t="22376" x="2179638" y="3625850"/>
          <p14:tracePt t="22390" x="2071688" y="3589338"/>
          <p14:tracePt t="22407" x="2009775" y="3571875"/>
          <p14:tracePt t="22450" x="2017713" y="3589338"/>
          <p14:tracePt t="22457" x="2062163" y="3598863"/>
          <p14:tracePt t="22474" x="2081213" y="3608388"/>
          <p14:tracePt t="22491" x="2089150" y="3608388"/>
          <p14:tracePt t="22507" x="2108200" y="3608388"/>
          <p14:tracePt t="22523" x="2108200" y="3589338"/>
          <p14:tracePt t="22540" x="2116138" y="3581400"/>
          <p14:tracePt t="22557" x="2125663" y="3562350"/>
          <p14:tracePt t="22573" x="2125663" y="3554413"/>
          <p14:tracePt t="22591" x="2125663" y="3544888"/>
          <p14:tracePt t="22592" x="2125663" y="3536950"/>
          <p14:tracePt t="22607" x="2125663" y="3527425"/>
          <p14:tracePt t="22624" x="2125663" y="3517900"/>
          <p14:tracePt t="22665" x="2116138" y="3509963"/>
          <p14:tracePt t="22683" x="2098675" y="3509963"/>
          <p14:tracePt t="22699" x="2098675" y="3500438"/>
          <p14:tracePt t="22719" x="2089150" y="3500438"/>
          <p14:tracePt t="22945" x="2152650" y="3527425"/>
          <p14:tracePt t="22954" x="2303463" y="3608388"/>
          <p14:tracePt t="22961" x="2544763" y="3768725"/>
          <p14:tracePt t="22973" x="3089275" y="4037013"/>
          <p14:tracePt t="22990" x="4483100" y="4625975"/>
          <p14:tracePt t="23007" x="6161088" y="5081588"/>
          <p14:tracePt t="23023" x="8099425" y="5473700"/>
          <p14:tracePt t="23081" x="1474788" y="3571875"/>
          <p14:tracePt t="23087" x="2176463" y="3468688"/>
          <p14:tracePt t="23097" x="2854325" y="3381375"/>
          <p14:tracePt t="23103" x="3524250" y="3309938"/>
          <p14:tracePt t="23114" x="4281488" y="3309938"/>
          <p14:tracePt t="23119" x="5038725" y="3317875"/>
          <p14:tracePt t="23128" x="5708650" y="3405188"/>
          <p14:tracePt t="23135" x="6305550" y="3492500"/>
          <p14:tracePt t="23143" x="6832600" y="3571875"/>
          <p14:tracePt t="23151" x="7302500" y="3652838"/>
          <p14:tracePt t="23158" x="7716838" y="3700463"/>
          <p14:tracePt t="23167" x="8186738" y="3811588"/>
          <p14:tracePt t="23174" x="8529638" y="3906838"/>
          <p14:tracePt t="23183" x="8832850" y="3979863"/>
          <p14:tracePt t="23191" x="9040813" y="4098925"/>
          <p14:tracePt t="23199" x="9112250" y="4122738"/>
          <p14:tracePt t="23361" x="9072563" y="4122738"/>
          <p14:tracePt t="23369" x="8888413" y="4154488"/>
          <p14:tracePt t="23380" x="8816975" y="4162425"/>
          <p14:tracePt t="23384" x="8793163" y="4162425"/>
          <p14:tracePt t="23399" x="8856663" y="4170363"/>
          <p14:tracePt t="23408" x="9009063" y="41862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656D27-A44A-4CF9-A035-613D2DDA3A4C}"/>
              </a:ext>
            </a:extLst>
          </p:cNvPr>
          <p:cNvSpPr/>
          <p:nvPr/>
        </p:nvSpPr>
        <p:spPr>
          <a:xfrm>
            <a:off x="2155372" y="127907"/>
            <a:ext cx="6988628" cy="6640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7BDC8938-F657-4FBE-9BBE-9130AA583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75" y="980721"/>
            <a:ext cx="2086870" cy="5089058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4b: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Highlights of the </a:t>
            </a:r>
            <a:r>
              <a:rPr kumimoji="0" lang="en-AU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VLab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Sessions of 2020 / 2021:</a:t>
            </a:r>
            <a:b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A constellation of presenters from across the region</a:t>
            </a:r>
            <a:endParaRPr lang="en-AU" alt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0B25-AEA2-4E98-B371-B7CB9CA17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532" t="51275"/>
          <a:stretch/>
        </p:blipFill>
        <p:spPr>
          <a:xfrm>
            <a:off x="7368941" y="3413756"/>
            <a:ext cx="1644230" cy="1556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8BB62A-709F-41C2-9108-002BE9F21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365" t="52105" r="1500"/>
          <a:stretch/>
        </p:blipFill>
        <p:spPr>
          <a:xfrm>
            <a:off x="7389912" y="5146006"/>
            <a:ext cx="1613532" cy="15154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B6CB0-A3FE-44CA-8068-5263B8B5B0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147" b="50602"/>
          <a:stretch/>
        </p:blipFill>
        <p:spPr>
          <a:xfrm>
            <a:off x="2283136" y="223930"/>
            <a:ext cx="1675487" cy="1579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92CCC1-9D32-47F7-8D98-9FF53FF3D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9" r="33507" b="50602"/>
          <a:stretch/>
        </p:blipFill>
        <p:spPr>
          <a:xfrm>
            <a:off x="3977880" y="215534"/>
            <a:ext cx="1650014" cy="15829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612860-5F8E-4626-9DE3-B3BA8FB41E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112" b="50739"/>
          <a:stretch/>
        </p:blipFill>
        <p:spPr>
          <a:xfrm>
            <a:off x="5661282" y="220396"/>
            <a:ext cx="1673868" cy="15719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770157-7531-46A9-9F4F-DEE8EC492F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0226" r="66771"/>
          <a:stretch/>
        </p:blipFill>
        <p:spPr>
          <a:xfrm>
            <a:off x="7372790" y="229964"/>
            <a:ext cx="1640455" cy="15874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246AEF-9D50-4ABB-B3F3-A713F10BAF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814" t="49583" r="33715"/>
          <a:stretch/>
        </p:blipFill>
        <p:spPr>
          <a:xfrm>
            <a:off x="2278070" y="1814733"/>
            <a:ext cx="1647536" cy="16031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5280FD-1B32-4657-8D55-BBD5DFCDA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494" t="49583"/>
          <a:stretch/>
        </p:blipFill>
        <p:spPr>
          <a:xfrm>
            <a:off x="3972997" y="1834694"/>
            <a:ext cx="1650086" cy="1604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522342-381F-405A-908F-6DD1F8A65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969" b="50326"/>
          <a:stretch/>
        </p:blipFill>
        <p:spPr>
          <a:xfrm>
            <a:off x="5700902" y="1836025"/>
            <a:ext cx="1646285" cy="1576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E17A8-8882-41D2-91F4-95EE4C95C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031" r="33501" b="50636"/>
          <a:stretch/>
        </p:blipFill>
        <p:spPr>
          <a:xfrm>
            <a:off x="7396184" y="1838907"/>
            <a:ext cx="1616988" cy="155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8A0ECB-ADC1-4AA0-A26A-8D23DCE2C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894" b="48156"/>
          <a:stretch/>
        </p:blipFill>
        <p:spPr>
          <a:xfrm>
            <a:off x="2278197" y="3446042"/>
            <a:ext cx="1669177" cy="1650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6194A-B3C6-42F8-A59F-9B4202163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224" r="66767"/>
          <a:stretch/>
        </p:blipFill>
        <p:spPr>
          <a:xfrm>
            <a:off x="3991257" y="3425006"/>
            <a:ext cx="1622098" cy="1548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3888A-DCA0-4F13-BD69-F298DB983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33" t="51843" r="32897"/>
          <a:stretch/>
        </p:blipFill>
        <p:spPr>
          <a:xfrm>
            <a:off x="5693523" y="3442676"/>
            <a:ext cx="1656726" cy="153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EB8346-1F3D-4BFB-9473-0C7BDB05FE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79" r="49353" b="50781"/>
          <a:stretch/>
        </p:blipFill>
        <p:spPr>
          <a:xfrm>
            <a:off x="2305951" y="5140182"/>
            <a:ext cx="1595336" cy="15419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FB7E6D-D34C-47DF-9398-967584CCF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91" b="51893"/>
          <a:stretch/>
        </p:blipFill>
        <p:spPr>
          <a:xfrm>
            <a:off x="3985860" y="5129375"/>
            <a:ext cx="1661542" cy="1523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104D9-29B3-4E14-8891-A6E79C387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5" t="52078" r="49661"/>
          <a:stretch/>
        </p:blipFill>
        <p:spPr>
          <a:xfrm>
            <a:off x="5693521" y="5144374"/>
            <a:ext cx="1613646" cy="15117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B822897-6574-4365-9A14-8D26332A7535}"/>
              </a:ext>
            </a:extLst>
          </p:cNvPr>
          <p:cNvSpPr/>
          <p:nvPr/>
        </p:nvSpPr>
        <p:spPr>
          <a:xfrm>
            <a:off x="2238375" y="1847850"/>
            <a:ext cx="3419475" cy="1647825"/>
          </a:xfrm>
          <a:prstGeom prst="rect">
            <a:avLst/>
          </a:prstGeom>
          <a:noFill/>
          <a:ln w="603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2580E8-CBA7-4BFF-A1EF-15D364F6B82B}"/>
              </a:ext>
            </a:extLst>
          </p:cNvPr>
          <p:cNvSpPr/>
          <p:nvPr/>
        </p:nvSpPr>
        <p:spPr>
          <a:xfrm>
            <a:off x="7343775" y="3400425"/>
            <a:ext cx="1714500" cy="3295650"/>
          </a:xfrm>
          <a:prstGeom prst="rect">
            <a:avLst/>
          </a:prstGeom>
          <a:noFill/>
          <a:ln w="603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E7DED0-7142-4D88-AC8D-5DCA641BC211}"/>
              </a:ext>
            </a:extLst>
          </p:cNvPr>
          <p:cNvSpPr/>
          <p:nvPr/>
        </p:nvSpPr>
        <p:spPr>
          <a:xfrm>
            <a:off x="7334250" y="133350"/>
            <a:ext cx="1809750" cy="32289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3DF32E-F2AB-4254-ACD3-1E591EE9DAB0}"/>
              </a:ext>
            </a:extLst>
          </p:cNvPr>
          <p:cNvSpPr/>
          <p:nvPr/>
        </p:nvSpPr>
        <p:spPr>
          <a:xfrm>
            <a:off x="3933824" y="3524250"/>
            <a:ext cx="3381375" cy="31623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4EE696-B3EF-4445-9177-03719C40858C}"/>
              </a:ext>
            </a:extLst>
          </p:cNvPr>
          <p:cNvSpPr/>
          <p:nvPr/>
        </p:nvSpPr>
        <p:spPr>
          <a:xfrm>
            <a:off x="5695950" y="1838325"/>
            <a:ext cx="1619250" cy="1552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A9224-3786-4551-8CF4-045CFBC75D75}"/>
              </a:ext>
            </a:extLst>
          </p:cNvPr>
          <p:cNvSpPr/>
          <p:nvPr/>
        </p:nvSpPr>
        <p:spPr>
          <a:xfrm>
            <a:off x="2238375" y="3524250"/>
            <a:ext cx="1676400" cy="1552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9A51A5-4E98-4BD5-BFA2-CD7A570C696C}"/>
              </a:ext>
            </a:extLst>
          </p:cNvPr>
          <p:cNvSpPr/>
          <p:nvPr/>
        </p:nvSpPr>
        <p:spPr>
          <a:xfrm>
            <a:off x="2257426" y="5105400"/>
            <a:ext cx="1695450" cy="1647825"/>
          </a:xfrm>
          <a:prstGeom prst="rect">
            <a:avLst/>
          </a:prstGeom>
          <a:noFill/>
          <a:ln w="603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97F338-BA6A-4906-9DC4-50C5DC3E92D6}"/>
              </a:ext>
            </a:extLst>
          </p:cNvPr>
          <p:cNvSpPr/>
          <p:nvPr/>
        </p:nvSpPr>
        <p:spPr>
          <a:xfrm>
            <a:off x="2228850" y="171450"/>
            <a:ext cx="5095875" cy="1647825"/>
          </a:xfrm>
          <a:prstGeom prst="rect">
            <a:avLst/>
          </a:prstGeom>
          <a:noFill/>
          <a:ln w="603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48F081-39CF-4399-9695-CFA0453FB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80979"/>
      </p:ext>
    </p:extLst>
  </p:cSld>
  <p:clrMapOvr>
    <a:masterClrMapping/>
  </p:clrMapOvr>
  <p:transition advTm="17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" x="8977313" y="3381375"/>
          <p14:tracePt t="217" x="8904288" y="3389313"/>
          <p14:tracePt t="398" x="8888413" y="3373438"/>
          <p14:tracePt t="403" x="8872538" y="3365500"/>
          <p14:tracePt t="412" x="8793163" y="3357563"/>
          <p14:tracePt t="420" x="8442325" y="3270250"/>
          <p14:tracePt t="426" x="7900988" y="3101975"/>
          <p14:tracePt t="433" x="7350125" y="2967038"/>
          <p14:tracePt t="442" x="6696075" y="2751138"/>
          <p14:tracePt t="449" x="6059488" y="2616200"/>
          <p14:tracePt t="457" x="5461000" y="2479675"/>
          <p14:tracePt t="465" x="4862513" y="2360613"/>
          <p14:tracePt t="475" x="4313238" y="2241550"/>
          <p14:tracePt t="481" x="3762375" y="2160588"/>
          <p14:tracePt t="490" x="3189288" y="2105025"/>
          <p14:tracePt t="499" x="2622550" y="2025650"/>
          <p14:tracePt t="506" x="2049463" y="1938338"/>
          <p14:tracePt t="514" x="1411288" y="1817688"/>
          <p14:tracePt t="522" x="733425" y="1730375"/>
          <p14:tracePt t="531" x="95250" y="1643063"/>
          <p14:tracePt t="609" x="8582025" y="2224088"/>
          <p14:tracePt t="624" x="8269288" y="2143125"/>
          <p14:tracePt t="640" x="7920038" y="2027238"/>
          <p14:tracePt t="657" x="7759700" y="1946275"/>
          <p14:tracePt t="674" x="7732713" y="1919288"/>
          <p14:tracePt t="690" x="7732713" y="1911350"/>
          <p14:tracePt t="707" x="7732713" y="1901825"/>
          <p14:tracePt t="724" x="7732713" y="1847850"/>
          <p14:tracePt t="740" x="7732713" y="1803400"/>
          <p14:tracePt t="757" x="7732713" y="1776413"/>
          <p14:tracePt t="819" x="7732713" y="1768475"/>
          <p14:tracePt t="824" x="7732713" y="1758950"/>
          <p14:tracePt t="840" x="7732713" y="1731963"/>
          <p14:tracePt t="857" x="7732713" y="1643063"/>
          <p14:tracePt t="873" x="7732713" y="1562100"/>
          <p14:tracePt t="890" x="7732713" y="1509713"/>
          <p14:tracePt t="907" x="7732713" y="1455738"/>
          <p14:tracePt t="923" x="7732713" y="1446213"/>
          <p14:tracePt t="987" x="7724775" y="1446213"/>
          <p14:tracePt t="2715" x="7742238" y="1428750"/>
          <p14:tracePt t="2726" x="7759700" y="1411288"/>
          <p14:tracePt t="2735" x="7804150" y="1393825"/>
          <p14:tracePt t="2742" x="7831138" y="1374775"/>
          <p14:tracePt t="2754" x="7875588" y="1357313"/>
          <p14:tracePt t="2770" x="7929563" y="1330325"/>
          <p14:tracePt t="2787" x="7983538" y="1303338"/>
          <p14:tracePt t="2803" x="8062913" y="1303338"/>
          <p14:tracePt t="2820" x="8134350" y="1295400"/>
          <p14:tracePt t="2837" x="8170863" y="1295400"/>
          <p14:tracePt t="2870" x="8180388" y="1295400"/>
          <p14:tracePt t="2886" x="8180388" y="1366838"/>
          <p14:tracePt t="2903" x="8108950" y="1554163"/>
          <p14:tracePt t="2920" x="7991475" y="1741488"/>
          <p14:tracePt t="2922" x="7929563" y="1830388"/>
          <p14:tracePt t="2936" x="7840663" y="1901825"/>
          <p14:tracePt t="2953" x="7634288" y="2044700"/>
          <p14:tracePt t="2970" x="7527925" y="2116138"/>
          <p14:tracePt t="2986" x="7412038" y="2170113"/>
          <p14:tracePt t="3003" x="7277100" y="2232025"/>
          <p14:tracePt t="3020" x="7188200" y="2259013"/>
          <p14:tracePt t="3036" x="7116763" y="2312988"/>
          <p14:tracePt t="3053" x="7099300" y="2322513"/>
          <p14:tracePt t="3106" x="7134225" y="2322513"/>
          <p14:tracePt t="3114" x="7224713" y="2312988"/>
          <p14:tracePt t="3121" x="7323138" y="2303463"/>
          <p14:tracePt t="3136" x="7439025" y="2286000"/>
          <p14:tracePt t="3152" x="7732713" y="2251075"/>
          <p14:tracePt t="3170" x="7983538" y="2205038"/>
          <p14:tracePt t="3186" x="8001000" y="2187575"/>
          <p14:tracePt t="3202" x="8001000" y="2170113"/>
          <p14:tracePt t="3368" x="8018463" y="2179638"/>
          <p14:tracePt t="3402" x="7974013" y="2143125"/>
          <p14:tracePt t="3419" x="7939088" y="2009775"/>
          <p14:tracePt t="3436" x="7939088" y="1973263"/>
          <p14:tracePt t="3452" x="7939088" y="1946275"/>
          <p14:tracePt t="3469" x="7939088" y="1938338"/>
          <p14:tracePt t="3502" x="7929563" y="1928813"/>
          <p14:tracePt t="3536" x="7875588" y="1928813"/>
          <p14:tracePt t="3553" x="7813675" y="2000250"/>
          <p14:tracePt t="3570" x="7643813" y="2241550"/>
          <p14:tracePt t="3585" x="7518400" y="2438400"/>
          <p14:tracePt t="3602" x="7375525" y="2670175"/>
          <p14:tracePt t="3618" x="7286625" y="2894013"/>
          <p14:tracePt t="3635" x="7188200" y="3133725"/>
          <p14:tracePt t="3652" x="7116763" y="3357563"/>
          <p14:tracePt t="3669" x="7010400" y="3554413"/>
          <p14:tracePt t="3685" x="6911975" y="3724275"/>
          <p14:tracePt t="3702" x="6831013" y="3848100"/>
          <p14:tracePt t="3718" x="6777038" y="3938588"/>
          <p14:tracePt t="3720" x="6777038" y="3946525"/>
          <p14:tracePt t="3735" x="6751638" y="3973513"/>
          <p14:tracePt t="3752" x="6751638" y="3990975"/>
          <p14:tracePt t="3753" x="6742113" y="4000500"/>
          <p14:tracePt t="3825" x="6732588" y="4000500"/>
          <p14:tracePt t="3843" x="6724650" y="4000500"/>
          <p14:tracePt t="3849" x="6724650" y="3990975"/>
          <p14:tracePt t="3859" x="6715125" y="3973513"/>
          <p14:tracePt t="3868" x="6697663" y="3946525"/>
          <p14:tracePt t="3885" x="6653213" y="3840163"/>
          <p14:tracePt t="3902" x="6581775" y="3643313"/>
          <p14:tracePt t="3918" x="6402388" y="3268663"/>
          <p14:tracePt t="3921" x="6269038" y="3054350"/>
          <p14:tracePt t="3935" x="6153150" y="2822575"/>
          <p14:tracePt t="3937" x="6054725" y="2679700"/>
          <p14:tracePt t="3951" x="5983288" y="2517775"/>
          <p14:tracePt t="3953" x="5929313" y="2411413"/>
          <p14:tracePt t="3968" x="5884863" y="2312988"/>
          <p14:tracePt t="3985" x="5803900" y="2116138"/>
          <p14:tracePt t="4001" x="5741988" y="1893888"/>
          <p14:tracePt t="4018" x="5661025" y="1758950"/>
          <p14:tracePt t="4034" x="5599113" y="1643063"/>
          <p14:tracePt t="4051" x="5554663" y="1562100"/>
          <p14:tracePt t="4068" x="5510213" y="1500188"/>
          <p14:tracePt t="4084" x="5465763" y="1465263"/>
          <p14:tracePt t="4101" x="5394325" y="1428750"/>
          <p14:tracePt t="4120" x="5268913" y="1374775"/>
          <p14:tracePt t="4121" x="5205413" y="1357313"/>
          <p14:tracePt t="4134" x="5126038" y="1322388"/>
          <p14:tracePt t="4151" x="4965700" y="1241425"/>
          <p14:tracePt t="4167" x="4813300" y="1179513"/>
          <p14:tracePt t="4168" x="4714875" y="1133475"/>
          <p14:tracePt t="4184" x="4633913" y="1098550"/>
          <p14:tracePt t="4201" x="4545013" y="1027113"/>
          <p14:tracePt t="4217" x="4518025" y="1009650"/>
          <p14:tracePt t="4541" x="4554538" y="1027113"/>
          <p14:tracePt t="4549" x="4608513" y="1062038"/>
          <p14:tracePt t="4559" x="4679950" y="1108075"/>
          <p14:tracePt t="4564" x="4751388" y="1152525"/>
          <p14:tracePt t="4573" x="4813300" y="1187450"/>
          <p14:tracePt t="4584" x="4884738" y="1241425"/>
          <p14:tracePt t="4600" x="4965700" y="1295400"/>
          <p14:tracePt t="4617" x="5027613" y="1330325"/>
          <p14:tracePt t="4618" x="5037138" y="1330325"/>
          <p14:tracePt t="4633" x="5072063" y="1339850"/>
          <p14:tracePt t="4650" x="5089525" y="1339850"/>
          <p14:tracePt t="4667" x="5126038" y="1339850"/>
          <p14:tracePt t="4683" x="5251450" y="1339850"/>
          <p14:tracePt t="4700" x="5446713" y="1322388"/>
          <p14:tracePt t="4717" x="5634038" y="1322388"/>
          <p14:tracePt t="4733" x="5813425" y="1312863"/>
          <p14:tracePt t="4750" x="6089650" y="1312863"/>
          <p14:tracePt t="4767" x="6340475" y="1303338"/>
          <p14:tracePt t="4768" x="6446838" y="1295400"/>
          <p14:tracePt t="4783" x="6554788" y="1258888"/>
          <p14:tracePt t="4785" x="6626225" y="1241425"/>
          <p14:tracePt t="4800" x="6688138" y="1214438"/>
          <p14:tracePt t="4802" x="6742113" y="1196975"/>
          <p14:tracePt t="4816" x="6796088" y="1179513"/>
          <p14:tracePt t="4818" x="6823075" y="1169988"/>
          <p14:tracePt t="4833" x="6867525" y="1143000"/>
          <p14:tracePt t="4850" x="6875463" y="1133475"/>
          <p14:tracePt t="4866" x="6875463" y="1116013"/>
          <p14:tracePt t="4883" x="6875463" y="1081088"/>
          <p14:tracePt t="4900" x="6875463" y="1062038"/>
          <p14:tracePt t="4917" x="6875463" y="1054100"/>
          <p14:tracePt t="4933" x="6875463" y="1036638"/>
          <p14:tracePt t="4949" x="6867525" y="1027113"/>
          <p14:tracePt t="4966" x="6858000" y="1027113"/>
          <p14:tracePt t="4983" x="6848475" y="1027113"/>
          <p14:tracePt t="5019" x="6840538" y="1027113"/>
          <p14:tracePt t="5041" x="6823075" y="1027113"/>
          <p14:tracePt t="5050" x="6813550" y="1027113"/>
          <p14:tracePt t="5066" x="6769100" y="1027113"/>
          <p14:tracePt t="5083" x="6705600" y="1027113"/>
          <p14:tracePt t="5099" x="6626225" y="1027113"/>
          <p14:tracePt t="5116" x="6527800" y="1044575"/>
          <p14:tracePt t="5133" x="6429375" y="1089025"/>
          <p14:tracePt t="5149" x="6367463" y="1125538"/>
          <p14:tracePt t="5166" x="6357938" y="1133475"/>
          <p14:tracePt t="5182" x="6348413" y="1143000"/>
          <p14:tracePt t="5235" x="6348413" y="1152525"/>
          <p14:tracePt t="5241" x="6348413" y="1179513"/>
          <p14:tracePt t="5249" x="6357938" y="1196975"/>
          <p14:tracePt t="5265" x="6411913" y="1268413"/>
          <p14:tracePt t="5282" x="6473825" y="1393825"/>
          <p14:tracePt t="5299" x="6581775" y="1536700"/>
          <p14:tracePt t="5315" x="6634163" y="1679575"/>
          <p14:tracePt t="5332" x="6680200" y="1822450"/>
          <p14:tracePt t="5349" x="6697663" y="1973263"/>
          <p14:tracePt t="5366" x="6769100" y="2152650"/>
          <p14:tracePt t="5382" x="6796088" y="2347913"/>
          <p14:tracePt t="5399" x="6848475" y="2544763"/>
          <p14:tracePt t="5401" x="6867525" y="2616200"/>
          <p14:tracePt t="5415" x="6875463" y="2679700"/>
          <p14:tracePt t="5433" x="6929438" y="2813050"/>
          <p14:tracePt t="5434" x="6965950" y="2867025"/>
          <p14:tracePt t="5449" x="7000875" y="2928938"/>
          <p14:tracePt t="5465" x="7072313" y="3062288"/>
          <p14:tracePt t="5482" x="7108825" y="3160713"/>
          <p14:tracePt t="5499" x="7143750" y="3268663"/>
          <p14:tracePt t="5515" x="7180263" y="3367088"/>
          <p14:tracePt t="5532" x="7224713" y="3517900"/>
          <p14:tracePt t="5548" x="7296150" y="3714750"/>
          <p14:tracePt t="5565" x="7375525" y="3902075"/>
          <p14:tracePt t="5582" x="7483475" y="4071938"/>
          <p14:tracePt t="5598" x="7562850" y="4205288"/>
          <p14:tracePt t="5601" x="7608888" y="4268788"/>
          <p14:tracePt t="5615" x="7643813" y="4322763"/>
          <p14:tracePt t="5617" x="7670800" y="4357688"/>
          <p14:tracePt t="5632" x="7697788" y="4402138"/>
          <p14:tracePt t="5648" x="7715250" y="4419600"/>
          <p14:tracePt t="5665" x="7724775" y="4429125"/>
          <p14:tracePt t="5682" x="7777163" y="4527550"/>
          <p14:tracePt t="5698" x="7858125" y="4652963"/>
          <p14:tracePt t="5715" x="7974013" y="4803775"/>
          <p14:tracePt t="5731" x="8054975" y="4902200"/>
          <p14:tracePt t="5748" x="8116888" y="4946650"/>
          <p14:tracePt t="5765" x="8143875" y="4956175"/>
          <p14:tracePt t="5781" x="8180388" y="4965700"/>
          <p14:tracePt t="5798" x="8224838" y="4965700"/>
          <p14:tracePt t="5815" x="8242300" y="4965700"/>
          <p14:tracePt t="5831" x="8251825" y="4965700"/>
          <p14:tracePt t="5850" x="8251825" y="4956175"/>
          <p14:tracePt t="5906" x="8251825" y="4938713"/>
          <p14:tracePt t="5913" x="8232775" y="4919663"/>
          <p14:tracePt t="5924" x="8224838" y="4911725"/>
          <p14:tracePt t="5931" x="8197850" y="4894263"/>
          <p14:tracePt t="5948" x="8116888" y="4830763"/>
          <p14:tracePt t="5964" x="7974013" y="4714875"/>
          <p14:tracePt t="5981" x="7796213" y="4589463"/>
          <p14:tracePt t="5998" x="7537450" y="4446588"/>
          <p14:tracePt t="6014" x="7277100" y="4348163"/>
          <p14:tracePt t="6031" x="7045325" y="4286250"/>
          <p14:tracePt t="6033" x="6973888" y="4276725"/>
          <p14:tracePt t="6048" x="6875463" y="4251325"/>
          <p14:tracePt t="6049" x="6786563" y="4251325"/>
          <p14:tracePt t="6065" x="6688138" y="4232275"/>
          <p14:tracePt t="6066" x="6572250" y="4232275"/>
          <p14:tracePt t="6081" x="6483350" y="4232275"/>
          <p14:tracePt t="6097" x="6242050" y="4259263"/>
          <p14:tracePt t="6114" x="6062663" y="4357688"/>
          <p14:tracePt t="6131" x="5867400" y="4438650"/>
          <p14:tracePt t="6147" x="5634038" y="4537075"/>
          <p14:tracePt t="6164" x="5384800" y="4652963"/>
          <p14:tracePt t="6181" x="5180013" y="4741863"/>
          <p14:tracePt t="6197" x="4983163" y="4822825"/>
          <p14:tracePt t="6214" x="4741863" y="4929188"/>
          <p14:tracePt t="6231" x="4545013" y="5027613"/>
          <p14:tracePt t="6232" x="4465638" y="5089525"/>
          <p14:tracePt t="6247" x="4394200" y="5153025"/>
          <p14:tracePt t="6264" x="4259263" y="5259388"/>
          <p14:tracePt t="6265" x="4179888" y="5303838"/>
          <p14:tracePt t="6281" x="4108450" y="5348288"/>
          <p14:tracePt t="6297" x="3857625" y="5473700"/>
          <p14:tracePt t="6314" x="3724275" y="5554663"/>
          <p14:tracePt t="6330" x="3562350" y="5653088"/>
          <p14:tracePt t="6347" x="3357563" y="5759450"/>
          <p14:tracePt t="6364" x="3160713" y="5875338"/>
          <p14:tracePt t="6380" x="3017838" y="5973763"/>
          <p14:tracePt t="6397" x="2955925" y="6027738"/>
          <p14:tracePt t="6414" x="2938463" y="6054725"/>
          <p14:tracePt t="6430" x="2938463" y="6072188"/>
          <p14:tracePt t="6447" x="2938463" y="6099175"/>
          <p14:tracePt t="6463" x="2938463" y="6108700"/>
          <p14:tracePt t="6465" x="2938463" y="6126163"/>
          <p14:tracePt t="6497" x="2928938" y="6153150"/>
          <p14:tracePt t="6498" x="2928938" y="6161088"/>
          <p14:tracePt t="6545" x="2919413" y="6161088"/>
          <p14:tracePt t="6555" x="2911475" y="6153150"/>
          <p14:tracePt t="6563" x="2901950" y="6153150"/>
          <p14:tracePt t="6634" x="2901950" y="6143625"/>
          <p14:tracePt t="7789" x="2901950" y="6134100"/>
          <p14:tracePt t="7798" x="2919413" y="6134100"/>
          <p14:tracePt t="7811" x="2928938" y="6143625"/>
          <p14:tracePt t="7828" x="2955925" y="6153150"/>
          <p14:tracePt t="7845" x="3000375" y="6170613"/>
          <p14:tracePt t="7849" x="3017838" y="6180138"/>
          <p14:tracePt t="7861" x="3036888" y="6188075"/>
          <p14:tracePt t="7878" x="3108325" y="6188075"/>
          <p14:tracePt t="7894" x="3197225" y="6188075"/>
          <p14:tracePt t="7897" x="3232150" y="6188075"/>
          <p14:tracePt t="7911" x="3295650" y="6170613"/>
          <p14:tracePt t="7913" x="3375025" y="6134100"/>
          <p14:tracePt t="7927" x="3446463" y="6072188"/>
          <p14:tracePt t="7929" x="3536950" y="6010275"/>
          <p14:tracePt t="7944" x="3616325" y="5946775"/>
          <p14:tracePt t="7961" x="3714750" y="5803900"/>
          <p14:tracePt t="7978" x="3822700" y="5537200"/>
          <p14:tracePt t="7994" x="3857625" y="5313363"/>
          <p14:tracePt t="8011" x="3867150" y="5054600"/>
          <p14:tracePt t="8027" x="3867150" y="4786313"/>
          <p14:tracePt t="8044" x="3848100" y="4483100"/>
          <p14:tracePt t="8060" x="3732213" y="4116388"/>
          <p14:tracePt t="8077" x="3625850" y="3813175"/>
          <p14:tracePt t="8094" x="3500438" y="3544888"/>
          <p14:tracePt t="8111" x="3394075" y="3276600"/>
          <p14:tracePt t="8113" x="3367088" y="3170238"/>
          <p14:tracePt t="8127" x="3322638" y="3089275"/>
          <p14:tracePt t="8129" x="3276600" y="3009900"/>
          <p14:tracePt t="8144" x="3205163" y="2901950"/>
          <p14:tracePt t="8161" x="3152775" y="2768600"/>
          <p14:tracePt t="8163" x="3143250" y="2714625"/>
          <p14:tracePt t="8177" x="3108325" y="2625725"/>
          <p14:tracePt t="8194" x="3089275" y="2527300"/>
          <p14:tracePt t="8210" x="3071813" y="2411413"/>
          <p14:tracePt t="8228" x="3054350" y="2276475"/>
          <p14:tracePt t="8244" x="3027363" y="2143125"/>
          <p14:tracePt t="8260" x="3000375" y="2009775"/>
          <p14:tracePt t="8277" x="2973388" y="1884363"/>
          <p14:tracePt t="8293" x="2938463" y="1758950"/>
          <p14:tracePt t="8310" x="2911475" y="1643063"/>
          <p14:tracePt t="8327" x="2884488" y="1554163"/>
          <p14:tracePt t="8329" x="2847975" y="1490663"/>
          <p14:tracePt t="8344" x="2830513" y="1438275"/>
          <p14:tracePt t="8361" x="2786063" y="1357313"/>
          <p14:tracePt t="8377" x="2732088" y="1258888"/>
          <p14:tracePt t="8378" x="2724150" y="1250950"/>
          <p14:tracePt t="8394" x="2697163" y="1196975"/>
          <p14:tracePt t="8410" x="2670175" y="1169988"/>
          <p14:tracePt t="8427" x="2652713" y="1133475"/>
          <p14:tracePt t="8443" x="2625725" y="1098550"/>
          <p14:tracePt t="8460" x="2616200" y="1081088"/>
          <p14:tracePt t="8477" x="2608263" y="1071563"/>
          <p14:tracePt t="8493" x="2598738" y="1062038"/>
          <p14:tracePt t="8510" x="2598738" y="1054100"/>
          <p14:tracePt t="8734" x="2598738" y="1044575"/>
          <p14:tracePt t="8749" x="2652713" y="1054100"/>
          <p14:tracePt t="8766" x="2714625" y="1071563"/>
          <p14:tracePt t="8777" x="2759075" y="1081088"/>
          <p14:tracePt t="8793" x="2867025" y="1116013"/>
          <p14:tracePt t="8809" x="3017838" y="1160463"/>
          <p14:tracePt t="8826" x="3133725" y="1187450"/>
          <p14:tracePt t="8843" x="3259138" y="1223963"/>
          <p14:tracePt t="8859" x="3357563" y="1268413"/>
          <p14:tracePt t="8876" x="3482975" y="1303338"/>
          <p14:tracePt t="8893" x="3571875" y="1322388"/>
          <p14:tracePt t="8909" x="3643313" y="1339850"/>
          <p14:tracePt t="8914" x="3679825" y="1347788"/>
          <p14:tracePt t="8926" x="3714750" y="1366838"/>
          <p14:tracePt t="8942" x="3768725" y="1384300"/>
          <p14:tracePt t="8945" x="3795713" y="1384300"/>
          <p14:tracePt t="8959" x="3822700" y="1393825"/>
          <p14:tracePt t="8961" x="3848100" y="1411288"/>
          <p14:tracePt t="8976" x="3902075" y="1428750"/>
          <p14:tracePt t="8978" x="3965575" y="1455738"/>
          <p14:tracePt t="8992" x="4017963" y="1473200"/>
          <p14:tracePt t="9009" x="4116388" y="1544638"/>
          <p14:tracePt t="9026" x="4197350" y="1598613"/>
          <p14:tracePt t="9042" x="4276725" y="1652588"/>
          <p14:tracePt t="9059" x="4357688" y="1714500"/>
          <p14:tracePt t="9075" x="4419600" y="1758950"/>
          <p14:tracePt t="9092" x="4483100" y="1812925"/>
          <p14:tracePt t="9109" x="4527550" y="1847850"/>
          <p14:tracePt t="9125" x="4554538" y="1874838"/>
          <p14:tracePt t="9142" x="4589463" y="1928813"/>
          <p14:tracePt t="9159" x="4616450" y="1965325"/>
          <p14:tracePt t="9161" x="4633913" y="1990725"/>
          <p14:tracePt t="9175" x="4652963" y="2017713"/>
          <p14:tracePt t="9177" x="4670425" y="2044700"/>
          <p14:tracePt t="9193" x="4679950" y="2062163"/>
          <p14:tracePt t="9194" x="4697413" y="2081213"/>
          <p14:tracePt t="9209" x="4751388" y="2152650"/>
          <p14:tracePt t="9225" x="4822825" y="2259013"/>
          <p14:tracePt t="9242" x="4911725" y="2384425"/>
          <p14:tracePt t="9258" x="4965700" y="2490788"/>
          <p14:tracePt t="9275" x="4991100" y="2554288"/>
          <p14:tracePt t="9292" x="5000625" y="2608263"/>
          <p14:tracePt t="9308" x="5027613" y="2660650"/>
          <p14:tracePt t="9325" x="5027613" y="2705100"/>
          <p14:tracePt t="9342" x="5054600" y="2768600"/>
          <p14:tracePt t="9358" x="5054600" y="2813050"/>
          <p14:tracePt t="9375" x="5054600" y="2847975"/>
          <p14:tracePt t="9377" x="5054600" y="2867025"/>
          <p14:tracePt t="9392" x="5054600" y="2874963"/>
          <p14:tracePt t="9394" x="5054600" y="2901950"/>
          <p14:tracePt t="9408" x="5054600" y="2919413"/>
          <p14:tracePt t="9425" x="5054600" y="2938463"/>
          <p14:tracePt t="9442" x="5054600" y="2955925"/>
          <p14:tracePt t="9458" x="5054600" y="2973388"/>
          <p14:tracePt t="9475" x="5054600" y="2990850"/>
          <p14:tracePt t="9508" x="5054600" y="3000375"/>
          <p14:tracePt t="10493" x="5054600" y="2990850"/>
          <p14:tracePt t="10499" x="5054600" y="2982913"/>
          <p14:tracePt t="10509" x="5062538" y="2965450"/>
          <p14:tracePt t="10523" x="5062538" y="2946400"/>
          <p14:tracePt t="10540" x="5072063" y="2919413"/>
          <p14:tracePt t="10556" x="5072063" y="2894013"/>
          <p14:tracePt t="10573" x="5089525" y="2830513"/>
          <p14:tracePt t="10590" x="5089525" y="2786063"/>
          <p14:tracePt t="10606" x="5089525" y="2741613"/>
          <p14:tracePt t="10610" x="5099050" y="2724150"/>
          <p14:tracePt t="10623" x="5099050" y="2697163"/>
          <p14:tracePt t="10640" x="5108575" y="2660650"/>
          <p14:tracePt t="10641" x="5116513" y="2633663"/>
          <p14:tracePt t="10656" x="5116513" y="2608263"/>
          <p14:tracePt t="10673" x="5116513" y="2562225"/>
          <p14:tracePt t="10690" x="5108575" y="2482850"/>
          <p14:tracePt t="10706" x="5045075" y="2419350"/>
          <p14:tracePt t="10723" x="4965700" y="2366963"/>
          <p14:tracePt t="10739" x="4867275" y="2322513"/>
          <p14:tracePt t="10756" x="4732338" y="2259013"/>
          <p14:tracePt t="10773" x="4589463" y="2224088"/>
          <p14:tracePt t="10791" x="4456113" y="2187575"/>
          <p14:tracePt t="10806" x="4340225" y="2152650"/>
          <p14:tracePt t="10822" x="4241800" y="2143125"/>
          <p14:tracePt t="10839" x="4170363" y="2143125"/>
          <p14:tracePt t="10841" x="4133850" y="2125663"/>
          <p14:tracePt t="10856" x="4098925" y="2125663"/>
          <p14:tracePt t="10872" x="4027488" y="2116138"/>
          <p14:tracePt t="10889" x="3911600" y="2098675"/>
          <p14:tracePt t="10906" x="3848100" y="2098675"/>
          <p14:tracePt t="10922" x="3751263" y="2098675"/>
          <p14:tracePt t="10939" x="3643313" y="2098675"/>
          <p14:tracePt t="10955" x="3571875" y="2098675"/>
          <p14:tracePt t="10973" x="3446463" y="2116138"/>
          <p14:tracePt t="10989" x="3330575" y="2125663"/>
          <p14:tracePt t="11005" x="3259138" y="2125663"/>
          <p14:tracePt t="11022" x="3224213" y="2143125"/>
          <p14:tracePt t="11039" x="3205163" y="2152650"/>
          <p14:tracePt t="11041" x="3197225" y="2152650"/>
          <p14:tracePt t="11072" x="3179763" y="2170113"/>
          <p14:tracePt t="11074" x="3170238" y="2170113"/>
          <p14:tracePt t="11089" x="3152775" y="2187575"/>
          <p14:tracePt t="11090" x="3116263" y="2197100"/>
          <p14:tracePt t="11105" x="3071813" y="2241550"/>
          <p14:tracePt t="11122" x="3017838" y="2268538"/>
          <p14:tracePt t="11138" x="2982913" y="2295525"/>
          <p14:tracePt t="11155" x="2955925" y="2357438"/>
          <p14:tracePt t="11172" x="2946400" y="2384425"/>
          <p14:tracePt t="11188" x="2938463" y="2401888"/>
          <p14:tracePt t="11205" x="2919413" y="2419350"/>
          <p14:tracePt t="11222" x="2911475" y="2438400"/>
          <p14:tracePt t="11238" x="2911475" y="2455863"/>
          <p14:tracePt t="11240" x="2911475" y="2473325"/>
          <p14:tracePt t="11255" x="2911475" y="2482850"/>
          <p14:tracePt t="11257" x="2911475" y="2490788"/>
          <p14:tracePt t="11273" x="2901950" y="2509838"/>
          <p14:tracePt t="11289" x="2901950" y="2536825"/>
          <p14:tracePt t="11321" x="2901950" y="2554288"/>
          <p14:tracePt t="11355" x="2901950" y="2562225"/>
          <p14:tracePt t="11476" x="2911475" y="2562225"/>
          <p14:tracePt t="11742" x="2901950" y="2562225"/>
          <p14:tracePt t="11758" x="2901950" y="2571750"/>
          <p14:tracePt t="11766" x="2901950" y="2589213"/>
          <p14:tracePt t="11773" x="2901950" y="2616200"/>
          <p14:tracePt t="11781" x="2901950" y="2633663"/>
          <p14:tracePt t="11789" x="2901950" y="2670175"/>
          <p14:tracePt t="11804" x="2911475" y="2741613"/>
          <p14:tracePt t="11821" x="2955925" y="2874963"/>
          <p14:tracePt t="11837" x="3036888" y="3044825"/>
          <p14:tracePt t="11855" x="3108325" y="3187700"/>
          <p14:tracePt t="11856" x="3152775" y="3251200"/>
          <p14:tracePt t="11870" x="3179763" y="3313113"/>
          <p14:tracePt t="11887" x="3251200" y="3438525"/>
          <p14:tracePt t="11904" x="3340100" y="3536950"/>
          <p14:tracePt t="11920" x="3419475" y="3608388"/>
          <p14:tracePt t="11937" x="3571875" y="3705225"/>
          <p14:tracePt t="11954" x="3670300" y="3751263"/>
          <p14:tracePt t="11971" x="3741738" y="3786188"/>
          <p14:tracePt t="11987" x="3830638" y="3822700"/>
          <p14:tracePt t="12004" x="3911600" y="3875088"/>
          <p14:tracePt t="12020" x="4054475" y="3956050"/>
          <p14:tracePt t="12037" x="4214813" y="4054475"/>
          <p14:tracePt t="12053" x="4446588" y="4160838"/>
          <p14:tracePt t="12070" x="4660900" y="4268788"/>
          <p14:tracePt t="12087" x="4902200" y="4384675"/>
          <p14:tracePt t="12103" x="5251450" y="4554538"/>
          <p14:tracePt t="12120" x="5589588" y="4705350"/>
          <p14:tracePt t="12121" x="5803900" y="4813300"/>
          <p14:tracePt t="12137" x="5919788" y="4894263"/>
          <p14:tracePt t="12153" x="6259513" y="5081588"/>
          <p14:tracePt t="12170" x="6357938" y="5153025"/>
          <p14:tracePt t="12187" x="6419850" y="5205413"/>
          <p14:tracePt t="12203" x="6545263" y="5322888"/>
          <p14:tracePt t="12220" x="6688138" y="5465763"/>
          <p14:tracePt t="12237" x="6858000" y="5608638"/>
          <p14:tracePt t="12254" x="7089775" y="5786438"/>
          <p14:tracePt t="12270" x="7358063" y="5956300"/>
          <p14:tracePt t="12286" x="7537450" y="6089650"/>
          <p14:tracePt t="12289" x="7572375" y="6126163"/>
          <p14:tracePt t="12303" x="7599363" y="6143625"/>
          <p14:tracePt t="12305" x="7661275" y="6188075"/>
          <p14:tracePt t="12320" x="7715250" y="6232525"/>
          <p14:tracePt t="12322" x="7796213" y="6296025"/>
          <p14:tracePt t="12336" x="7848600" y="6330950"/>
          <p14:tracePt t="12353" x="7956550" y="6419850"/>
          <p14:tracePt t="12370" x="7974013" y="6456363"/>
          <p14:tracePt t="12386" x="7991475" y="6473825"/>
          <p14:tracePt t="12403" x="8001000" y="6473825"/>
          <p14:tracePt t="12436" x="8018463" y="6491288"/>
          <p14:tracePt t="12453" x="8045450" y="6510338"/>
          <p14:tracePt t="12470" x="8072438" y="6518275"/>
          <p14:tracePt t="12486" x="8126413" y="6537325"/>
          <p14:tracePt t="12503" x="8161338" y="6545263"/>
          <p14:tracePt t="12519" x="8180388" y="6562725"/>
          <p14:tracePt t="12536" x="8232775" y="6562725"/>
          <p14:tracePt t="12539" x="8242300" y="6562725"/>
          <p14:tracePt t="12553" x="8251825" y="6562725"/>
          <p14:tracePt t="12569" x="8277225" y="6554788"/>
          <p14:tracePt t="12586" x="8296275" y="6537325"/>
          <p14:tracePt t="12603" x="8304213" y="6527800"/>
          <p14:tracePt t="12619" x="8313738" y="6510338"/>
          <p14:tracePt t="12636" x="8323263" y="6500813"/>
          <p14:tracePt t="12652" x="8331200" y="6500813"/>
          <p14:tracePt t="12669" x="8331200" y="6483350"/>
          <p14:tracePt t="12686" x="8331200" y="6473825"/>
          <p14:tracePt t="12886" x="8331200" y="6456363"/>
          <p14:tracePt t="15137" x="8323263" y="6446838"/>
          <p14:tracePt t="15151" x="8323263" y="6429375"/>
          <p14:tracePt t="15158" x="8323263" y="6419850"/>
          <p14:tracePt t="15171" x="8277225" y="6367463"/>
          <p14:tracePt t="15181" x="8232775" y="6330950"/>
          <p14:tracePt t="15198" x="8072438" y="6323013"/>
          <p14:tracePt t="15214" x="7858125" y="6296025"/>
          <p14:tracePt t="15231" x="7848600" y="6296025"/>
          <p14:tracePt t="15415" x="7848600" y="6286500"/>
          <p14:tracePt t="15451" x="7848600" y="6276975"/>
          <p14:tracePt t="15482" x="7848600" y="6259513"/>
          <p14:tracePt t="15486" x="7848600" y="6224588"/>
          <p14:tracePt t="15498" x="7848600" y="6197600"/>
          <p14:tracePt t="15514" x="7858125" y="6161088"/>
          <p14:tracePt t="15531" x="7885113" y="6134100"/>
          <p14:tracePt t="15547" x="7902575" y="6116638"/>
          <p14:tracePt t="15564" x="7939088" y="6081713"/>
          <p14:tracePt t="15580" x="7966075" y="6062663"/>
          <p14:tracePt t="15597" x="8010525" y="6027738"/>
          <p14:tracePt t="15614" x="8089900" y="5991225"/>
          <p14:tracePt t="15630" x="8269288" y="5938838"/>
          <p14:tracePt t="15647" x="8616950" y="5884863"/>
          <p14:tracePt t="15649" x="8858250" y="5830888"/>
          <p14:tracePt t="15664" x="9109075" y="5813425"/>
          <p14:tracePt t="15761" x="1020763" y="3548063"/>
          <p14:tracePt t="15773" x="1443038" y="3500438"/>
          <p14:tracePt t="15777" x="1912938" y="3421063"/>
          <p14:tracePt t="15788" x="2287588" y="3357563"/>
          <p14:tracePt t="15793" x="2614613" y="3270250"/>
          <p14:tracePt t="15804" x="2933700" y="3197225"/>
          <p14:tracePt t="15809" x="3173413" y="3117850"/>
          <p14:tracePt t="15817" x="3371850" y="3046413"/>
          <p14:tracePt t="15825" x="3524250" y="2998788"/>
          <p14:tracePt t="15833" x="3667125" y="2935288"/>
          <p14:tracePt t="15841" x="3738563" y="2894013"/>
          <p14:tracePt t="15849" x="3786188" y="2830513"/>
          <p14:tracePt t="15857" x="3825875" y="2790825"/>
          <p14:tracePt t="15866" x="3843338" y="2774950"/>
          <p14:tracePt t="15873" x="3859213" y="2751138"/>
          <p14:tracePt t="15882" x="3867150" y="2727325"/>
          <p14:tracePt t="15889" x="3875088" y="2711450"/>
          <p14:tracePt t="15898" x="3875088" y="2703513"/>
          <p14:tracePt t="15907" x="3875088" y="2679700"/>
          <p14:tracePt t="15914" x="3875088" y="2663825"/>
          <p14:tracePt t="15922" x="3875088" y="2647950"/>
          <p14:tracePt t="15929" x="3875088" y="2632075"/>
          <p14:tracePt t="15939" x="3875088" y="2616200"/>
          <p14:tracePt t="15944" x="3875088" y="2592388"/>
          <p14:tracePt t="15954" x="3859213" y="2543175"/>
          <p14:tracePt t="15961" x="3802063" y="2479675"/>
          <p14:tracePt t="15973" x="3746500" y="2424113"/>
          <p14:tracePt t="15982" x="3659188" y="2376488"/>
          <p14:tracePt t="15990" x="3556000" y="2320925"/>
          <p14:tracePt t="15993" x="3500438" y="2289175"/>
          <p14:tracePt t="16001" x="3459163" y="2249488"/>
          <p14:tracePt t="16010" x="3419475" y="2224088"/>
          <p14:tracePt t="16022" x="3411538" y="2208213"/>
          <p14:tracePt t="16025" x="3395663" y="2200275"/>
          <p14:tracePt t="16034" x="3395663" y="2192338"/>
          <p14:tracePt t="16041" x="3395663" y="2176463"/>
          <p14:tracePt t="16049" x="3387725" y="2168525"/>
          <p14:tracePt t="16057" x="3387725" y="2160588"/>
          <p14:tracePt t="16065" x="3379788" y="2144713"/>
          <p14:tracePt t="16073" x="3379788" y="2112963"/>
          <p14:tracePt t="16082" x="3363913" y="2089150"/>
          <p14:tracePt t="16089" x="3363913" y="2041525"/>
          <p14:tracePt t="16098" x="3363913" y="1993900"/>
          <p14:tracePt t="16105" x="3363913" y="1914525"/>
          <p14:tracePt t="16114" x="3363913" y="1833563"/>
          <p14:tracePt t="16121" x="3403600" y="1762125"/>
          <p14:tracePt t="16130" x="3459163" y="1690688"/>
          <p14:tracePt t="16138" x="3516313" y="1651000"/>
          <p14:tracePt t="16145" x="3556000" y="1627188"/>
          <p14:tracePt t="16155" x="3579813" y="1611313"/>
          <p14:tracePt t="16161" x="3627438" y="1579563"/>
          <p14:tracePt t="16172" x="3746500" y="1514475"/>
          <p14:tracePt t="16177" x="3970338" y="1443038"/>
          <p14:tracePt t="16187" x="4257675" y="1395413"/>
          <p14:tracePt t="16193" x="4608513" y="1387475"/>
          <p14:tracePt t="16203" x="4975225" y="1387475"/>
          <p14:tracePt t="16209" x="5276850" y="1387475"/>
          <p14:tracePt t="16220" x="5627688" y="1387475"/>
          <p14:tracePt t="16224" x="5970588" y="1387475"/>
          <p14:tracePt t="16237" x="6273800" y="1443038"/>
          <p14:tracePt t="16241" x="6569075" y="1514475"/>
          <p14:tracePt t="16250" x="6919913" y="1643063"/>
          <p14:tracePt t="16257" x="7143750" y="1730375"/>
          <p14:tracePt t="16265" x="7373938" y="1841500"/>
          <p14:tracePt t="16272" x="7526338" y="1946275"/>
          <p14:tracePt t="16281" x="7764463" y="2112963"/>
          <p14:tracePt t="16289" x="7956550" y="2249488"/>
          <p14:tracePt t="16298" x="8186738" y="2368550"/>
          <p14:tracePt t="16305" x="8339138" y="2447925"/>
          <p14:tracePt t="16315" x="8450263" y="2543175"/>
          <p14:tracePt t="16321" x="8537575" y="2592388"/>
          <p14:tracePt t="16329" x="8642350" y="2663825"/>
          <p14:tracePt t="16338" x="8729663" y="2695575"/>
          <p14:tracePt t="16345" x="8793163" y="2719388"/>
          <p14:tracePt t="16354" x="8832850" y="2727325"/>
          <p14:tracePt t="16361" x="8880475" y="2735263"/>
          <p14:tracePt t="16370" x="8928100" y="2751138"/>
          <p14:tracePt t="16377" x="8977313" y="2751138"/>
          <p14:tracePt t="16387" x="9032875" y="2751138"/>
          <p14:tracePt t="16393" x="9128125" y="27511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656D27-A44A-4CF9-A035-613D2DDA3A4C}"/>
              </a:ext>
            </a:extLst>
          </p:cNvPr>
          <p:cNvSpPr/>
          <p:nvPr/>
        </p:nvSpPr>
        <p:spPr>
          <a:xfrm>
            <a:off x="2155372" y="127907"/>
            <a:ext cx="6988628" cy="6640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7BDC8938-F657-4FBE-9BBE-9130AA583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75" y="980721"/>
            <a:ext cx="2086870" cy="5089058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4b: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Highlights of the </a:t>
            </a:r>
            <a:r>
              <a:rPr kumimoji="0" lang="en-AU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VLab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Sessions of 2020 / 2021:</a:t>
            </a:r>
            <a:b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A constellation of presenters from across the region</a:t>
            </a:r>
            <a:endParaRPr lang="en-AU" alt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0B25-AEA2-4E98-B371-B7CB9CA17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532" t="51275"/>
          <a:stretch/>
        </p:blipFill>
        <p:spPr>
          <a:xfrm>
            <a:off x="7368941" y="3413756"/>
            <a:ext cx="1644230" cy="1556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8BB62A-709F-41C2-9108-002BE9F21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365" t="52105" r="1500"/>
          <a:stretch/>
        </p:blipFill>
        <p:spPr>
          <a:xfrm>
            <a:off x="7389912" y="5146006"/>
            <a:ext cx="1613532" cy="15154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B6CB0-A3FE-44CA-8068-5263B8B5B0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147" b="50602"/>
          <a:stretch/>
        </p:blipFill>
        <p:spPr>
          <a:xfrm>
            <a:off x="2283136" y="223930"/>
            <a:ext cx="1675487" cy="1579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92CCC1-9D32-47F7-8D98-9FF53FF3D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9" r="33507" b="50602"/>
          <a:stretch/>
        </p:blipFill>
        <p:spPr>
          <a:xfrm>
            <a:off x="3977880" y="215534"/>
            <a:ext cx="1650014" cy="15829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612860-5F8E-4626-9DE3-B3BA8FB41E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112" b="50739"/>
          <a:stretch/>
        </p:blipFill>
        <p:spPr>
          <a:xfrm>
            <a:off x="5661282" y="220396"/>
            <a:ext cx="1673868" cy="15719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770157-7531-46A9-9F4F-DEE8EC492F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0226" r="66771"/>
          <a:stretch/>
        </p:blipFill>
        <p:spPr>
          <a:xfrm>
            <a:off x="7372790" y="229964"/>
            <a:ext cx="1640455" cy="15874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246AEF-9D50-4ABB-B3F3-A713F10BAF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814" t="49583" r="33715"/>
          <a:stretch/>
        </p:blipFill>
        <p:spPr>
          <a:xfrm>
            <a:off x="2278070" y="1814733"/>
            <a:ext cx="1647536" cy="16031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5280FD-1B32-4657-8D55-BBD5DFCDA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494" t="49583"/>
          <a:stretch/>
        </p:blipFill>
        <p:spPr>
          <a:xfrm>
            <a:off x="3972997" y="1834694"/>
            <a:ext cx="1650086" cy="1604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522342-381F-405A-908F-6DD1F8A65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969" b="50326"/>
          <a:stretch/>
        </p:blipFill>
        <p:spPr>
          <a:xfrm>
            <a:off x="5700902" y="1836025"/>
            <a:ext cx="1646285" cy="1576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E17A8-8882-41D2-91F4-95EE4C95C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031" r="33501" b="50636"/>
          <a:stretch/>
        </p:blipFill>
        <p:spPr>
          <a:xfrm>
            <a:off x="7396184" y="1838907"/>
            <a:ext cx="1616988" cy="155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8A0ECB-ADC1-4AA0-A26A-8D23DCE2C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894" b="48156"/>
          <a:stretch/>
        </p:blipFill>
        <p:spPr>
          <a:xfrm>
            <a:off x="2278197" y="3446042"/>
            <a:ext cx="1669177" cy="1650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6194A-B3C6-42F8-A59F-9B4202163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224" r="66767"/>
          <a:stretch/>
        </p:blipFill>
        <p:spPr>
          <a:xfrm>
            <a:off x="3991257" y="3425006"/>
            <a:ext cx="1622098" cy="1548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3888A-DCA0-4F13-BD69-F298DB983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33" t="51843" r="32897"/>
          <a:stretch/>
        </p:blipFill>
        <p:spPr>
          <a:xfrm>
            <a:off x="5693523" y="3442676"/>
            <a:ext cx="1656726" cy="153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EB8346-1F3D-4BFB-9473-0C7BDB05FE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79" r="49353" b="50781"/>
          <a:stretch/>
        </p:blipFill>
        <p:spPr>
          <a:xfrm>
            <a:off x="2305951" y="5140182"/>
            <a:ext cx="1595336" cy="15419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FB7E6D-D34C-47DF-9398-967584CCF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91" b="51893"/>
          <a:stretch/>
        </p:blipFill>
        <p:spPr>
          <a:xfrm>
            <a:off x="3985860" y="5129375"/>
            <a:ext cx="1661542" cy="1523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104D9-29B3-4E14-8891-A6E79C387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5" t="52078" r="49661"/>
          <a:stretch/>
        </p:blipFill>
        <p:spPr>
          <a:xfrm>
            <a:off x="5693521" y="5144374"/>
            <a:ext cx="1613646" cy="15117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B822897-6574-4365-9A14-8D26332A7535}"/>
              </a:ext>
            </a:extLst>
          </p:cNvPr>
          <p:cNvSpPr/>
          <p:nvPr/>
        </p:nvSpPr>
        <p:spPr>
          <a:xfrm>
            <a:off x="5724525" y="1847850"/>
            <a:ext cx="3419475" cy="157162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2580E8-CBA7-4BFF-A1EF-15D364F6B82B}"/>
              </a:ext>
            </a:extLst>
          </p:cNvPr>
          <p:cNvSpPr/>
          <p:nvPr/>
        </p:nvSpPr>
        <p:spPr>
          <a:xfrm>
            <a:off x="5648325" y="5076825"/>
            <a:ext cx="1714500" cy="169545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E7DED0-7142-4D88-AC8D-5DCA641BC211}"/>
              </a:ext>
            </a:extLst>
          </p:cNvPr>
          <p:cNvSpPr/>
          <p:nvPr/>
        </p:nvSpPr>
        <p:spPr>
          <a:xfrm>
            <a:off x="2190750" y="180975"/>
            <a:ext cx="5105400" cy="16478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3DF32E-F2AB-4254-ACD3-1E591EE9DAB0}"/>
              </a:ext>
            </a:extLst>
          </p:cNvPr>
          <p:cNvSpPr/>
          <p:nvPr/>
        </p:nvSpPr>
        <p:spPr>
          <a:xfrm>
            <a:off x="2219324" y="3448050"/>
            <a:ext cx="3381375" cy="32194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4EE696-B3EF-4445-9177-03719C40858C}"/>
              </a:ext>
            </a:extLst>
          </p:cNvPr>
          <p:cNvSpPr/>
          <p:nvPr/>
        </p:nvSpPr>
        <p:spPr>
          <a:xfrm>
            <a:off x="2333624" y="1847850"/>
            <a:ext cx="3362325" cy="1552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5EAFC0-DC34-4AED-82E7-48536FFF1940}"/>
              </a:ext>
            </a:extLst>
          </p:cNvPr>
          <p:cNvSpPr/>
          <p:nvPr/>
        </p:nvSpPr>
        <p:spPr>
          <a:xfrm>
            <a:off x="7381875" y="190500"/>
            <a:ext cx="1762125" cy="16383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4406EB-C3D0-4427-B854-C7922A350F58}"/>
              </a:ext>
            </a:extLst>
          </p:cNvPr>
          <p:cNvSpPr/>
          <p:nvPr/>
        </p:nvSpPr>
        <p:spPr>
          <a:xfrm>
            <a:off x="5695949" y="3495675"/>
            <a:ext cx="3362325" cy="1552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BAF770-662A-43E6-97F0-5C83C7F9D220}"/>
              </a:ext>
            </a:extLst>
          </p:cNvPr>
          <p:cNvSpPr/>
          <p:nvPr/>
        </p:nvSpPr>
        <p:spPr>
          <a:xfrm>
            <a:off x="7400925" y="5133975"/>
            <a:ext cx="1657349" cy="1552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55785A-0965-4DC6-9FBB-AC7CACB37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32439"/>
      </p:ext>
    </p:extLst>
  </p:cSld>
  <p:clrMapOvr>
    <a:masterClrMapping/>
  </p:clrMapOvr>
  <p:transition advTm="26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" x="7685088" y="3700463"/>
          <p14:tracePt t="52" x="7038975" y="3700463"/>
          <p14:tracePt t="61" x="6353175" y="3700463"/>
          <p14:tracePt t="65" x="5595938" y="3700463"/>
          <p14:tracePt t="73" x="4719638" y="3700463"/>
          <p14:tracePt t="82" x="3794125" y="3700463"/>
          <p14:tracePt t="89" x="2767013" y="3700463"/>
          <p14:tracePt t="97" x="1474788" y="3700463"/>
          <p14:tracePt t="105" x="247650" y="3644900"/>
          <p14:tracePt t="170" x="7358063" y="4340225"/>
          <p14:tracePt t="186" x="6777038" y="4340225"/>
          <p14:tracePt t="203" x="6670675" y="4322763"/>
          <p14:tracePt t="219" x="6661150" y="4303713"/>
          <p14:tracePt t="236" x="6661150" y="4295775"/>
          <p14:tracePt t="253" x="6724650" y="4170363"/>
          <p14:tracePt t="269" x="6867525" y="3973513"/>
          <p14:tracePt t="286" x="7072313" y="3679825"/>
          <p14:tracePt t="303" x="7331075" y="3330575"/>
          <p14:tracePt t="319" x="7518400" y="3054350"/>
          <p14:tracePt t="322" x="7572375" y="2955925"/>
          <p14:tracePt t="336" x="7626350" y="2894013"/>
          <p14:tracePt t="338" x="7661275" y="2830513"/>
          <p14:tracePt t="353" x="7670800" y="2795588"/>
          <p14:tracePt t="354" x="7680325" y="2795588"/>
          <p14:tracePt t="369" x="7688263" y="2786063"/>
          <p14:tracePt t="542" x="7697788" y="2786063"/>
          <p14:tracePt t="548" x="7715250" y="2786063"/>
          <p14:tracePt t="558" x="7742238" y="2759075"/>
          <p14:tracePt t="1124" x="7742238" y="2741613"/>
          <p14:tracePt t="1134" x="7732713" y="2732088"/>
          <p14:tracePt t="1146" x="7732713" y="2697163"/>
          <p14:tracePt t="1155" x="7732713" y="2670175"/>
          <p14:tracePt t="1169" x="7732713" y="2616200"/>
          <p14:tracePt t="1185" x="7732713" y="2608263"/>
          <p14:tracePt t="1186" x="7732713" y="2598738"/>
          <p14:tracePt t="1723" x="7732713" y="2608263"/>
          <p14:tracePt t="3548" x="7742238" y="2608263"/>
          <p14:tracePt t="3563" x="7742238" y="2598738"/>
          <p14:tracePt t="3581" x="7742238" y="2589213"/>
          <p14:tracePt t="3780" x="7742238" y="2544763"/>
          <p14:tracePt t="3787" x="7742238" y="2527300"/>
          <p14:tracePt t="3798" x="7742238" y="2509838"/>
          <p14:tracePt t="3813" x="7742238" y="2465388"/>
          <p14:tracePt t="3830" x="7742238" y="2411413"/>
          <p14:tracePt t="3847" x="7742238" y="2384425"/>
          <p14:tracePt t="3849" x="7742238" y="2374900"/>
          <p14:tracePt t="3863" x="7742238" y="2366963"/>
          <p14:tracePt t="3897" x="7742238" y="2347913"/>
          <p14:tracePt t="3980" x="7751763" y="2347913"/>
          <p14:tracePt t="3986" x="7769225" y="2347913"/>
          <p14:tracePt t="3997" x="7786688" y="2366963"/>
          <p14:tracePt t="4013" x="7840663" y="2428875"/>
          <p14:tracePt t="4030" x="7875588" y="2482850"/>
          <p14:tracePt t="4046" x="7983538" y="2536825"/>
          <p14:tracePt t="4063" x="8215313" y="2581275"/>
          <p14:tracePt t="4080" x="8466138" y="2581275"/>
          <p14:tracePt t="4081" x="8572500" y="2581275"/>
          <p14:tracePt t="4096" x="8670925" y="2581275"/>
          <p14:tracePt t="4113" x="8867775" y="2509838"/>
          <p14:tracePt t="4114" x="8929688" y="2455863"/>
          <p14:tracePt t="4129" x="8991600" y="2366963"/>
          <p14:tracePt t="4146" x="9109075" y="2081213"/>
          <p14:tracePt t="4163" x="9117013" y="1893888"/>
          <p14:tracePt t="4179" x="9117013" y="1679575"/>
          <p14:tracePt t="4196" x="9045575" y="1509713"/>
          <p14:tracePt t="4212" x="8912225" y="1347788"/>
          <p14:tracePt t="4229" x="8786813" y="1223963"/>
          <p14:tracePt t="4245" x="8751888" y="1196975"/>
          <p14:tracePt t="4262" x="8742363" y="1179513"/>
          <p14:tracePt t="4279" x="8732838" y="1125538"/>
          <p14:tracePt t="4296" x="8751888" y="1027113"/>
          <p14:tracePt t="4297" x="8759825" y="955675"/>
          <p14:tracePt t="4312" x="8777288" y="901700"/>
          <p14:tracePt t="4329" x="8777288" y="768350"/>
          <p14:tracePt t="4345" x="8777288" y="679450"/>
          <p14:tracePt t="4362" x="8777288" y="660400"/>
          <p14:tracePt t="4421" x="8777288" y="652463"/>
          <p14:tracePt t="4436" x="8769350" y="642938"/>
          <p14:tracePt t="4443" x="8759825" y="625475"/>
          <p14:tracePt t="4458" x="8742363" y="608013"/>
          <p14:tracePt t="4468" x="8732838" y="608013"/>
          <p14:tracePt t="4479" x="8724900" y="608013"/>
          <p14:tracePt t="4512" x="8724900" y="598488"/>
          <p14:tracePt t="4563" x="8715375" y="598488"/>
          <p14:tracePt t="4580" x="8688388" y="625475"/>
          <p14:tracePt t="4595" x="8670925" y="652463"/>
          <p14:tracePt t="4612" x="8626475" y="704850"/>
          <p14:tracePt t="4628" x="8555038" y="750888"/>
          <p14:tracePt t="4645" x="8474075" y="803275"/>
          <p14:tracePt t="4662" x="8420100" y="812800"/>
          <p14:tracePt t="4678" x="8402638" y="822325"/>
          <p14:tracePt t="4695" x="8385175" y="822325"/>
          <p14:tracePt t="4697" x="8375650" y="822325"/>
          <p14:tracePt t="4713" x="8367713" y="812800"/>
          <p14:tracePt t="4728" x="8358188" y="795338"/>
          <p14:tracePt t="4745" x="8358188" y="785813"/>
          <p14:tracePt t="4762" x="8358188" y="768350"/>
          <p14:tracePt t="6402" x="8358188" y="803275"/>
          <p14:tracePt t="6417" x="8367713" y="830263"/>
          <p14:tracePt t="6425" x="8367713" y="847725"/>
          <p14:tracePt t="6442" x="8375650" y="911225"/>
          <p14:tracePt t="6458" x="8375650" y="946150"/>
          <p14:tracePt t="6475" x="8375650" y="973138"/>
          <p14:tracePt t="6492" x="8375650" y="1017588"/>
          <p14:tracePt t="6508" x="8375650" y="1054100"/>
          <p14:tracePt t="6525" x="8375650" y="1081088"/>
          <p14:tracePt t="6542" x="8375650" y="1125538"/>
          <p14:tracePt t="6559" x="8367713" y="1160463"/>
          <p14:tracePt t="6575" x="8358188" y="1187450"/>
          <p14:tracePt t="6577" x="8358188" y="1196975"/>
          <p14:tracePt t="6592" x="8340725" y="1214438"/>
          <p14:tracePt t="6593" x="8340725" y="1223963"/>
          <p14:tracePt t="6608" x="8340725" y="1250950"/>
          <p14:tracePt t="6625" x="8331200" y="1276350"/>
          <p14:tracePt t="6627" x="8331200" y="1285875"/>
          <p14:tracePt t="6641" x="8304213" y="1339850"/>
          <p14:tracePt t="6658" x="8286750" y="1374775"/>
          <p14:tracePt t="6675" x="8269288" y="1411288"/>
          <p14:tracePt t="6691" x="8259763" y="1446213"/>
          <p14:tracePt t="6708" x="8259763" y="1482725"/>
          <p14:tracePt t="6725" x="8232775" y="1527175"/>
          <p14:tracePt t="6741" x="8232775" y="1571625"/>
          <p14:tracePt t="6758" x="8205788" y="1616075"/>
          <p14:tracePt t="6775" x="8205788" y="1652588"/>
          <p14:tracePt t="6791" x="8188325" y="1704975"/>
          <p14:tracePt t="6793" x="8170863" y="1731963"/>
          <p14:tracePt t="6808" x="8170863" y="1751013"/>
          <p14:tracePt t="6810" x="8170863" y="1776413"/>
          <p14:tracePt t="6824" x="8161338" y="1795463"/>
          <p14:tracePt t="6841" x="8134350" y="1839913"/>
          <p14:tracePt t="6858" x="8116888" y="1901825"/>
          <p14:tracePt t="6874" x="8108950" y="1919288"/>
          <p14:tracePt t="6891" x="8108950" y="1946275"/>
          <p14:tracePt t="6908" x="8099425" y="1973263"/>
          <p14:tracePt t="6924" x="8089900" y="2009775"/>
          <p14:tracePt t="6941" x="8081963" y="2036763"/>
          <p14:tracePt t="6958" x="8062913" y="2089150"/>
          <p14:tracePt t="6974" x="8054975" y="2143125"/>
          <p14:tracePt t="6991" x="8037513" y="2170113"/>
          <p14:tracePt t="6993" x="8027988" y="2197100"/>
          <p14:tracePt t="7007" x="8027988" y="2214563"/>
          <p14:tracePt t="7009" x="8027988" y="2224088"/>
          <p14:tracePt t="7025" x="8027988" y="2232025"/>
          <p14:tracePt t="7041" x="8001000" y="2286000"/>
          <p14:tracePt t="7057" x="7991475" y="2330450"/>
          <p14:tracePt t="7074" x="7983538" y="2357438"/>
          <p14:tracePt t="7091" x="7974013" y="2374900"/>
          <p14:tracePt t="7107" x="7966075" y="2393950"/>
          <p14:tracePt t="7124" x="7956550" y="2411413"/>
          <p14:tracePt t="7141" x="7956550" y="2419350"/>
          <p14:tracePt t="7158" x="7947025" y="2438400"/>
          <p14:tracePt t="7174" x="7939088" y="2455863"/>
          <p14:tracePt t="7191" x="7929563" y="2482850"/>
          <p14:tracePt t="7207" x="7920038" y="2500313"/>
          <p14:tracePt t="7224" x="7912100" y="2527300"/>
          <p14:tracePt t="7225" x="7885113" y="2544763"/>
          <p14:tracePt t="7241" x="7885113" y="2562225"/>
          <p14:tracePt t="7257" x="7867650" y="2589213"/>
          <p14:tracePt t="7274" x="7848600" y="2616200"/>
          <p14:tracePt t="7291" x="7831138" y="2652713"/>
          <p14:tracePt t="7307" x="7823200" y="2660650"/>
          <p14:tracePt t="7323" x="7823200" y="2679700"/>
          <p14:tracePt t="7340" x="7804150" y="2697163"/>
          <p14:tracePt t="7357" x="7804150" y="2705100"/>
          <p14:tracePt t="7390" x="7796213" y="2705100"/>
          <p14:tracePt t="7633" x="7786688" y="2705100"/>
          <p14:tracePt t="8156" x="7786688" y="2697163"/>
          <p14:tracePt t="8771" x="7786688" y="2687638"/>
          <p14:tracePt t="8787" x="7786688" y="2679700"/>
          <p14:tracePt t="8810" x="7786688" y="2670175"/>
          <p14:tracePt t="8838" x="7777163" y="2660650"/>
          <p14:tracePt t="8871" x="7769225" y="2652713"/>
          <p14:tracePt t="8888" x="7742238" y="2633663"/>
          <p14:tracePt t="8904" x="7715250" y="2616200"/>
          <p14:tracePt t="8907" x="7688263" y="2598738"/>
          <p14:tracePt t="8921" x="7653338" y="2589213"/>
          <p14:tracePt t="8937" x="7608888" y="2554288"/>
          <p14:tracePt t="8956" x="7589838" y="2536825"/>
          <p14:tracePt t="8971" x="7554913" y="2509838"/>
          <p14:tracePt t="8987" x="7527925" y="2509838"/>
          <p14:tracePt t="9004" x="7483475" y="2482850"/>
          <p14:tracePt t="9021" x="7439025" y="2482850"/>
          <p14:tracePt t="9037" x="7412038" y="2482850"/>
          <p14:tracePt t="9054" x="7367588" y="2482850"/>
          <p14:tracePt t="9071" x="7304088" y="2482850"/>
          <p14:tracePt t="9073" x="7259638" y="2482850"/>
          <p14:tracePt t="9087" x="7205663" y="2482850"/>
          <p14:tracePt t="9090" x="7170738" y="2490788"/>
          <p14:tracePt t="9104" x="7116763" y="2500313"/>
          <p14:tracePt t="9105" x="7081838" y="2509838"/>
          <p14:tracePt t="9122" x="7037388" y="2527300"/>
          <p14:tracePt t="9124" x="7018338" y="2536825"/>
          <p14:tracePt t="9137" x="7000875" y="2544763"/>
          <p14:tracePt t="9154" x="6929438" y="2571750"/>
          <p14:tracePt t="9171" x="6884988" y="2581275"/>
          <p14:tracePt t="9187" x="6831013" y="2616200"/>
          <p14:tracePt t="9204" x="6777038" y="2660650"/>
          <p14:tracePt t="9220" x="6715125" y="2705100"/>
          <p14:tracePt t="9237" x="6670675" y="2751138"/>
          <p14:tracePt t="9254" x="6634163" y="2786063"/>
          <p14:tracePt t="9270" x="6599238" y="2822575"/>
          <p14:tracePt t="9287" x="6562725" y="2894013"/>
          <p14:tracePt t="9303" x="6510338" y="3009900"/>
          <p14:tracePt t="9306" x="6483350" y="3062288"/>
          <p14:tracePt t="9321" x="6456363" y="3125788"/>
          <p14:tracePt t="9322" x="6429375" y="3197225"/>
          <p14:tracePt t="9337" x="6384925" y="3259138"/>
          <p14:tracePt t="9338" x="6357938" y="3330575"/>
          <p14:tracePt t="9353" x="6303963" y="3482975"/>
          <p14:tracePt t="9370" x="6259513" y="3633788"/>
          <p14:tracePt t="9387" x="6205538" y="3813175"/>
          <p14:tracePt t="9403" x="6161088" y="3965575"/>
          <p14:tracePt t="9420" x="6116638" y="4116388"/>
          <p14:tracePt t="9437" x="6089650" y="4251325"/>
          <p14:tracePt t="9453" x="6062663" y="4375150"/>
          <p14:tracePt t="9470" x="6062663" y="4491038"/>
          <p14:tracePt t="9486" x="6062663" y="4589463"/>
          <p14:tracePt t="9503" x="6062663" y="4705350"/>
          <p14:tracePt t="9520" x="6062663" y="4822825"/>
          <p14:tracePt t="9537" x="6062663" y="4965700"/>
          <p14:tracePt t="9538" x="6062663" y="5018088"/>
          <p14:tracePt t="9553" x="6062663" y="5108575"/>
          <p14:tracePt t="9555" x="6062663" y="5187950"/>
          <p14:tracePt t="9570" x="6062663" y="5330825"/>
          <p14:tracePt t="9586" x="6062663" y="5473700"/>
          <p14:tracePt t="9603" x="6081713" y="5626100"/>
          <p14:tracePt t="9620" x="6116638" y="5776913"/>
          <p14:tracePt t="9636" x="6161088" y="5929313"/>
          <p14:tracePt t="9653" x="6188075" y="6054725"/>
          <p14:tracePt t="9670" x="6224588" y="6153150"/>
          <p14:tracePt t="9688" x="6259513" y="6259513"/>
          <p14:tracePt t="9689" x="6269038" y="6296025"/>
          <p14:tracePt t="9703" x="6296025" y="6330950"/>
          <p14:tracePt t="9719" x="6313488" y="6375400"/>
          <p14:tracePt t="9736" x="6330950" y="6411913"/>
          <p14:tracePt t="9769" x="6340475" y="6419850"/>
          <p14:tracePt t="9786" x="6348413" y="6419850"/>
          <p14:tracePt t="11049" x="6357938" y="6419850"/>
          <p14:tracePt t="14919" x="6357938" y="6411913"/>
          <p14:tracePt t="16981" x="6348413" y="6411913"/>
          <p14:tracePt t="20008" x="6330950" y="6411913"/>
          <p14:tracePt t="20019" x="6330950" y="6402388"/>
          <p14:tracePt t="24482" x="6323013" y="6394450"/>
          <p14:tracePt t="24489" x="6313488" y="6394450"/>
          <p14:tracePt t="24501" x="6303963" y="6384925"/>
          <p14:tracePt t="24518" x="6296025" y="6384925"/>
          <p14:tracePt t="24527" x="6296025" y="6367463"/>
          <p14:tracePt t="24543" x="6296025" y="6340475"/>
          <p14:tracePt t="24560" x="6330950" y="6296025"/>
          <p14:tracePt t="24577" x="6510338" y="6269038"/>
          <p14:tracePt t="24578" x="6626225" y="6251575"/>
          <p14:tracePt t="24593" x="6759575" y="6224588"/>
          <p14:tracePt t="24610" x="7188200" y="6161088"/>
          <p14:tracePt t="24626" x="7419975" y="6116638"/>
          <p14:tracePt t="24643" x="7715250" y="6081713"/>
          <p14:tracePt t="24659" x="8153400" y="6010275"/>
          <p14:tracePt t="24676" x="8858250" y="5929313"/>
          <p14:tracePt t="25025" x="1530350" y="4051300"/>
          <p14:tracePt t="25034" x="2432050" y="3995738"/>
          <p14:tracePt t="25041" x="3340100" y="3963988"/>
          <p14:tracePt t="25050" x="4305300" y="3963988"/>
          <p14:tracePt t="25057" x="5126038" y="3938588"/>
          <p14:tracePt t="25067" x="5883275" y="3906838"/>
          <p14:tracePt t="25073" x="6537325" y="3835400"/>
          <p14:tracePt t="25084" x="7126288" y="3787775"/>
          <p14:tracePt t="25089" x="7589838" y="3740150"/>
          <p14:tracePt t="25100" x="7972425" y="3660775"/>
          <p14:tracePt t="25105" x="8259763" y="3621088"/>
          <p14:tracePt t="25117" x="8402638" y="3605213"/>
          <p14:tracePt t="25121" x="8529638" y="3579813"/>
          <p14:tracePt t="25133" x="8577263" y="3579813"/>
          <p14:tracePt t="25137" x="8593138" y="3579813"/>
          <p14:tracePt t="25145" x="8602663" y="3579813"/>
          <p14:tracePt t="25210" x="8585200" y="3644900"/>
          <p14:tracePt t="25217" x="8561388" y="3779838"/>
          <p14:tracePt t="25226" x="8561388" y="3898900"/>
          <p14:tracePt t="25235" x="8561388" y="4090988"/>
          <p14:tracePt t="25241" x="8561388" y="4306888"/>
          <p14:tracePt t="25251" x="8561388" y="4481513"/>
          <p14:tracePt t="25257" x="8561388" y="4657725"/>
          <p14:tracePt t="25268" x="8561388" y="4752975"/>
          <p14:tracePt t="25273" x="8561388" y="4840288"/>
          <p14:tracePt t="25284" x="8585200" y="4879975"/>
          <p14:tracePt t="25289" x="8618538" y="4919663"/>
          <p14:tracePt t="25301" x="8634413" y="4935538"/>
          <p14:tracePt t="25305" x="8674100" y="4959350"/>
          <p14:tracePt t="25316" x="8769350" y="4976813"/>
          <p14:tracePt t="25321" x="8888413" y="50006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656D27-A44A-4CF9-A035-613D2DDA3A4C}"/>
              </a:ext>
            </a:extLst>
          </p:cNvPr>
          <p:cNvSpPr/>
          <p:nvPr/>
        </p:nvSpPr>
        <p:spPr>
          <a:xfrm>
            <a:off x="2155372" y="127907"/>
            <a:ext cx="6988628" cy="6640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7BDC8938-F657-4FBE-9BBE-9130AA583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75" y="980721"/>
            <a:ext cx="2086870" cy="5089058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4b: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Highlights of the </a:t>
            </a:r>
            <a:r>
              <a:rPr kumimoji="0" lang="en-AU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VLab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Sessions of 2020 / 2021:</a:t>
            </a:r>
            <a:b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A constellation of presenters from across the region</a:t>
            </a:r>
            <a:endParaRPr lang="en-AU" alt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0B25-AEA2-4E98-B371-B7CB9CA17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532" t="51275"/>
          <a:stretch/>
        </p:blipFill>
        <p:spPr>
          <a:xfrm>
            <a:off x="7368941" y="3413756"/>
            <a:ext cx="1644230" cy="1556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8BB62A-709F-41C2-9108-002BE9F21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365" t="52105" r="1500"/>
          <a:stretch/>
        </p:blipFill>
        <p:spPr>
          <a:xfrm>
            <a:off x="7389912" y="5146006"/>
            <a:ext cx="1613532" cy="15154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B6CB0-A3FE-44CA-8068-5263B8B5B0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147" b="50602"/>
          <a:stretch/>
        </p:blipFill>
        <p:spPr>
          <a:xfrm>
            <a:off x="2283136" y="223930"/>
            <a:ext cx="1675487" cy="1579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92CCC1-9D32-47F7-8D98-9FF53FF3D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9" r="33507" b="50602"/>
          <a:stretch/>
        </p:blipFill>
        <p:spPr>
          <a:xfrm>
            <a:off x="3977880" y="215534"/>
            <a:ext cx="1650014" cy="15829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612860-5F8E-4626-9DE3-B3BA8FB41E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112" b="50739"/>
          <a:stretch/>
        </p:blipFill>
        <p:spPr>
          <a:xfrm>
            <a:off x="5661282" y="220396"/>
            <a:ext cx="1673868" cy="15719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770157-7531-46A9-9F4F-DEE8EC492F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0226" r="66771"/>
          <a:stretch/>
        </p:blipFill>
        <p:spPr>
          <a:xfrm>
            <a:off x="7372790" y="229964"/>
            <a:ext cx="1640455" cy="15874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246AEF-9D50-4ABB-B3F3-A713F10BAF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814" t="49583" r="33715"/>
          <a:stretch/>
        </p:blipFill>
        <p:spPr>
          <a:xfrm>
            <a:off x="2278070" y="1814733"/>
            <a:ext cx="1647536" cy="16031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5280FD-1B32-4657-8D55-BBD5DFCDA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494" t="49583"/>
          <a:stretch/>
        </p:blipFill>
        <p:spPr>
          <a:xfrm>
            <a:off x="3972997" y="1834694"/>
            <a:ext cx="1650086" cy="1604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522342-381F-405A-908F-6DD1F8A65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969" b="50326"/>
          <a:stretch/>
        </p:blipFill>
        <p:spPr>
          <a:xfrm>
            <a:off x="5700902" y="1836025"/>
            <a:ext cx="1646285" cy="1576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E17A8-8882-41D2-91F4-95EE4C95C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031" r="33501" b="50636"/>
          <a:stretch/>
        </p:blipFill>
        <p:spPr>
          <a:xfrm>
            <a:off x="7396184" y="1838907"/>
            <a:ext cx="1616988" cy="155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8A0ECB-ADC1-4AA0-A26A-8D23DCE2C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894" b="48156"/>
          <a:stretch/>
        </p:blipFill>
        <p:spPr>
          <a:xfrm>
            <a:off x="2278197" y="3446042"/>
            <a:ext cx="1669177" cy="1650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6194A-B3C6-42F8-A59F-9B4202163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224" r="66767"/>
          <a:stretch/>
        </p:blipFill>
        <p:spPr>
          <a:xfrm>
            <a:off x="3991257" y="3425006"/>
            <a:ext cx="1622098" cy="1548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3888A-DCA0-4F13-BD69-F298DB983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33" t="51843" r="32897"/>
          <a:stretch/>
        </p:blipFill>
        <p:spPr>
          <a:xfrm>
            <a:off x="5693523" y="3442676"/>
            <a:ext cx="1656726" cy="153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EB8346-1F3D-4BFB-9473-0C7BDB05FE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79" r="49353" b="50781"/>
          <a:stretch/>
        </p:blipFill>
        <p:spPr>
          <a:xfrm>
            <a:off x="2305951" y="5140182"/>
            <a:ext cx="1595336" cy="15419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FB7E6D-D34C-47DF-9398-967584CCF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91" b="51893"/>
          <a:stretch/>
        </p:blipFill>
        <p:spPr>
          <a:xfrm>
            <a:off x="3985860" y="5129375"/>
            <a:ext cx="1661542" cy="1523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104D9-29B3-4E14-8891-A6E79C387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5" t="52078" r="49661"/>
          <a:stretch/>
        </p:blipFill>
        <p:spPr>
          <a:xfrm>
            <a:off x="5693521" y="5144374"/>
            <a:ext cx="1613646" cy="15117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B822897-6574-4365-9A14-8D26332A7535}"/>
              </a:ext>
            </a:extLst>
          </p:cNvPr>
          <p:cNvSpPr/>
          <p:nvPr/>
        </p:nvSpPr>
        <p:spPr>
          <a:xfrm>
            <a:off x="2305050" y="3505200"/>
            <a:ext cx="5038725" cy="1571625"/>
          </a:xfrm>
          <a:prstGeom prst="rect">
            <a:avLst/>
          </a:prstGeom>
          <a:noFill/>
          <a:ln w="603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2580E8-CBA7-4BFF-A1EF-15D364F6B82B}"/>
              </a:ext>
            </a:extLst>
          </p:cNvPr>
          <p:cNvSpPr/>
          <p:nvPr/>
        </p:nvSpPr>
        <p:spPr>
          <a:xfrm>
            <a:off x="3981450" y="5143500"/>
            <a:ext cx="1714500" cy="1638300"/>
          </a:xfrm>
          <a:prstGeom prst="rect">
            <a:avLst/>
          </a:prstGeom>
          <a:noFill/>
          <a:ln w="603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E7DED0-7142-4D88-AC8D-5DCA641BC211}"/>
              </a:ext>
            </a:extLst>
          </p:cNvPr>
          <p:cNvSpPr/>
          <p:nvPr/>
        </p:nvSpPr>
        <p:spPr>
          <a:xfrm>
            <a:off x="2190750" y="180975"/>
            <a:ext cx="6858000" cy="16478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3DF32E-F2AB-4254-ACD3-1E591EE9DAB0}"/>
              </a:ext>
            </a:extLst>
          </p:cNvPr>
          <p:cNvSpPr/>
          <p:nvPr/>
        </p:nvSpPr>
        <p:spPr>
          <a:xfrm>
            <a:off x="2257424" y="5133975"/>
            <a:ext cx="1695451" cy="15811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4EE696-B3EF-4445-9177-03719C40858C}"/>
              </a:ext>
            </a:extLst>
          </p:cNvPr>
          <p:cNvSpPr/>
          <p:nvPr/>
        </p:nvSpPr>
        <p:spPr>
          <a:xfrm>
            <a:off x="2333624" y="1847850"/>
            <a:ext cx="6743701" cy="1552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4406EB-C3D0-4427-B854-C7922A350F58}"/>
              </a:ext>
            </a:extLst>
          </p:cNvPr>
          <p:cNvSpPr/>
          <p:nvPr/>
        </p:nvSpPr>
        <p:spPr>
          <a:xfrm>
            <a:off x="7391400" y="3495675"/>
            <a:ext cx="1666874" cy="1552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BAF770-662A-43E6-97F0-5C83C7F9D220}"/>
              </a:ext>
            </a:extLst>
          </p:cNvPr>
          <p:cNvSpPr/>
          <p:nvPr/>
        </p:nvSpPr>
        <p:spPr>
          <a:xfrm>
            <a:off x="5715000" y="5133975"/>
            <a:ext cx="3343274" cy="1552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2A97FD-A277-4749-931F-EE2D07946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41281"/>
      </p:ext>
    </p:extLst>
  </p:cSld>
  <p:clrMapOvr>
    <a:masterClrMapping/>
  </p:clrMapOvr>
  <p:transition advTm="22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" x="8816975" y="3397250"/>
          <p14:tracePt t="203" x="8553450" y="3397250"/>
          <p14:tracePt t="210" x="8275638" y="3397250"/>
          <p14:tracePt t="219" x="7916863" y="3444875"/>
          <p14:tracePt t="226" x="7605713" y="3476625"/>
          <p14:tracePt t="235" x="7207250" y="3532188"/>
          <p14:tracePt t="243" x="6743700" y="3595688"/>
          <p14:tracePt t="252" x="6281738" y="3660775"/>
          <p14:tracePt t="259" x="5764213" y="3676650"/>
          <p14:tracePt t="266" x="5133975" y="3676650"/>
          <p14:tracePt t="276" x="4511675" y="3676650"/>
          <p14:tracePt t="282" x="3843338" y="3700463"/>
          <p14:tracePt t="291" x="3173413" y="3700463"/>
          <p14:tracePt t="299" x="2527300" y="3716338"/>
          <p14:tracePt t="306" x="1793875" y="3716338"/>
          <p14:tracePt t="316" x="1108075" y="3716338"/>
          <p14:tracePt t="322" x="525463" y="3716338"/>
          <p14:tracePt t="390" x="7510463" y="5973763"/>
          <p14:tracePt t="407" x="6251575" y="6027738"/>
          <p14:tracePt t="424" x="5473700" y="6027738"/>
          <p14:tracePt t="426" x="5367338" y="6027738"/>
          <p14:tracePt t="441" x="5268913" y="5983288"/>
          <p14:tracePt t="457" x="5259388" y="5946775"/>
          <p14:tracePt t="474" x="5259388" y="5830888"/>
          <p14:tracePt t="490" x="5367338" y="5527675"/>
          <p14:tracePt t="507" x="5473700" y="5322888"/>
          <p14:tracePt t="523" x="5626100" y="5180013"/>
          <p14:tracePt t="540" x="5776913" y="5072063"/>
          <p14:tracePt t="557" x="5938838" y="5000625"/>
          <p14:tracePt t="573" x="6027738" y="4911725"/>
          <p14:tracePt t="590" x="6116638" y="4786313"/>
          <p14:tracePt t="606" x="6205538" y="4633913"/>
          <p14:tracePt t="624" x="6286500" y="4446588"/>
          <p14:tracePt t="640" x="6303963" y="4276725"/>
          <p14:tracePt t="657" x="6276975" y="4062413"/>
          <p14:tracePt t="658" x="6188075" y="3929063"/>
          <p14:tracePt t="673" x="6081713" y="3803650"/>
          <p14:tracePt t="690" x="5759450" y="3571875"/>
          <p14:tracePt t="691" x="5500688" y="3411538"/>
          <p14:tracePt t="706" x="4830763" y="3133725"/>
          <p14:tracePt t="723" x="4133850" y="2973388"/>
          <p14:tracePt t="740" x="3714750" y="2911475"/>
          <p14:tracePt t="756" x="3482975" y="2911475"/>
          <p14:tracePt t="773" x="3384550" y="2955925"/>
          <p14:tracePt t="790" x="3357563" y="2990850"/>
          <p14:tracePt t="808" x="3357563" y="3062288"/>
          <p14:tracePt t="823" x="3384550" y="3160713"/>
          <p14:tracePt t="840" x="3402013" y="3197225"/>
          <p14:tracePt t="941" x="3411538" y="3197225"/>
          <p14:tracePt t="957" x="3411538" y="3187700"/>
          <p14:tracePt t="974" x="3411538" y="3179763"/>
          <p14:tracePt t="989" x="3411538" y="3160713"/>
          <p14:tracePt t="1006" x="3394075" y="3143250"/>
          <p14:tracePt t="1023" x="3367088" y="3125788"/>
          <p14:tracePt t="1039" x="3313113" y="3116263"/>
          <p14:tracePt t="1056" x="3259138" y="3098800"/>
          <p14:tracePt t="1072" x="3125788" y="3071813"/>
          <p14:tracePt t="1075" x="3044825" y="3054350"/>
          <p14:tracePt t="1089" x="2990850" y="3054350"/>
          <p14:tracePt t="1092" x="2928938" y="3054350"/>
          <p14:tracePt t="1106" x="2867025" y="3054350"/>
          <p14:tracePt t="1124" x="2751138" y="3071813"/>
          <p14:tracePt t="1139" x="2652713" y="3295650"/>
          <p14:tracePt t="1156" x="2562225" y="3608388"/>
          <p14:tracePt t="1172" x="2544763" y="3875088"/>
          <p14:tracePt t="1189" x="2544763" y="3973513"/>
          <p14:tracePt t="1206" x="2544763" y="3983038"/>
          <p14:tracePt t="1222" x="2554288" y="3990975"/>
          <p14:tracePt t="1239" x="2562225" y="3990975"/>
          <p14:tracePt t="1256" x="2571750" y="3990975"/>
          <p14:tracePt t="1272" x="2589213" y="3990975"/>
          <p14:tracePt t="1289" x="2625725" y="3990975"/>
          <p14:tracePt t="1305" x="2660650" y="3990975"/>
          <p14:tracePt t="1322" x="2705100" y="3990975"/>
          <p14:tracePt t="1338" x="2732088" y="4010025"/>
          <p14:tracePt t="1355" x="2741613" y="4027488"/>
          <p14:tracePt t="1437" x="2741613" y="4017963"/>
          <p14:tracePt t="1442" x="2741613" y="4000500"/>
          <p14:tracePt t="1455" x="2732088" y="3983038"/>
          <p14:tracePt t="1472" x="2697163" y="3894138"/>
          <p14:tracePt t="1489" x="2598738" y="3741738"/>
          <p14:tracePt t="1505" x="2500313" y="3589338"/>
          <p14:tracePt t="1506" x="2455863" y="3500438"/>
          <p14:tracePt t="1522" x="2384425" y="3411538"/>
          <p14:tracePt t="1538" x="2170113" y="3160713"/>
          <p14:tracePt t="1555" x="2054225" y="3054350"/>
          <p14:tracePt t="1572" x="2000250" y="3000375"/>
          <p14:tracePt t="1588" x="2000250" y="2990850"/>
          <p14:tracePt t="1709" x="2009775" y="2990850"/>
          <p14:tracePt t="1720" x="2054225" y="2990850"/>
          <p14:tracePt t="1726" x="2098675" y="3017838"/>
          <p14:tracePt t="1738" x="2170113" y="3036888"/>
          <p14:tracePt t="1755" x="2366963" y="3081338"/>
          <p14:tracePt t="1772" x="2446338" y="3081338"/>
          <p14:tracePt t="1788" x="2490788" y="3081338"/>
          <p14:tracePt t="1805" x="2500313" y="3081338"/>
          <p14:tracePt t="1838" x="2509838" y="3071813"/>
          <p14:tracePt t="1855" x="2509838" y="3036888"/>
          <p14:tracePt t="1871" x="2517775" y="3027363"/>
          <p14:tracePt t="1874" x="2517775" y="3009900"/>
          <p14:tracePt t="1915" x="2517775" y="3000375"/>
          <p14:tracePt t="1958" x="2517775" y="2990850"/>
          <p14:tracePt t="1984" x="2509838" y="2982913"/>
          <p14:tracePt t="2078" x="2500313" y="2982913"/>
          <p14:tracePt t="2091" x="2482850" y="2982913"/>
          <p14:tracePt t="2147" x="2473325" y="2982913"/>
          <p14:tracePt t="2157" x="2455863" y="2982913"/>
          <p14:tracePt t="2164" x="2446338" y="2982913"/>
          <p14:tracePt t="2173" x="2438400" y="2973388"/>
          <p14:tracePt t="2187" x="2419350" y="2955925"/>
          <p14:tracePt t="2204" x="2419350" y="2946400"/>
          <p14:tracePt t="2220" x="2419350" y="2928938"/>
          <p14:tracePt t="2237" x="2411413" y="2928938"/>
          <p14:tracePt t="3697" x="2401888" y="2928938"/>
          <p14:tracePt t="4853" x="2393950" y="2928938"/>
          <p14:tracePt t="4860" x="2384425" y="2919413"/>
          <p14:tracePt t="4876" x="2357438" y="2911475"/>
          <p14:tracePt t="4883" x="2347913" y="2894013"/>
          <p14:tracePt t="4899" x="2339975" y="2884488"/>
          <p14:tracePt t="4916" x="2339975" y="2874963"/>
          <p14:tracePt t="4932" x="2339975" y="2867025"/>
          <p14:tracePt t="4990" x="2339975" y="2857500"/>
          <p14:tracePt t="4997" x="2339975" y="2847975"/>
          <p14:tracePt t="5006" x="2339975" y="2830513"/>
          <p14:tracePt t="5016" x="2366963" y="2822575"/>
          <p14:tracePt t="5032" x="2465388" y="2776538"/>
          <p14:tracePt t="5049" x="2571750" y="2741613"/>
          <p14:tracePt t="5066" x="2679700" y="2714625"/>
          <p14:tracePt t="5067" x="2732088" y="2697163"/>
          <p14:tracePt t="5082" x="2786063" y="2670175"/>
          <p14:tracePt t="5099" x="2830513" y="2660650"/>
          <p14:tracePt t="5115" x="2857500" y="2633663"/>
          <p14:tracePt t="5132" x="2919413" y="2608263"/>
          <p14:tracePt t="5149" x="2973388" y="2571750"/>
          <p14:tracePt t="5165" x="2982913" y="2562225"/>
          <p14:tracePt t="5182" x="3027363" y="2554288"/>
          <p14:tracePt t="5199" x="3027363" y="2544763"/>
          <p14:tracePt t="5215" x="3036888" y="2536825"/>
          <p14:tracePt t="5232" x="3054350" y="2536825"/>
          <p14:tracePt t="5234" x="3054350" y="2527300"/>
          <p14:tracePt t="5249" x="3071813" y="2527300"/>
          <p14:tracePt t="5265" x="3089275" y="2509838"/>
          <p14:tracePt t="5282" x="3133725" y="2500313"/>
          <p14:tracePt t="5284" x="3143250" y="2500313"/>
          <p14:tracePt t="5298" x="3179763" y="2482850"/>
          <p14:tracePt t="5316" x="3224213" y="2473325"/>
          <p14:tracePt t="5332" x="3241675" y="2473325"/>
          <p14:tracePt t="5349" x="3268663" y="2465388"/>
          <p14:tracePt t="5365" x="3303588" y="2455863"/>
          <p14:tracePt t="5382" x="3340100" y="2446338"/>
          <p14:tracePt t="5398" x="3411538" y="2446338"/>
          <p14:tracePt t="5415" x="3490913" y="2446338"/>
          <p14:tracePt t="5431" x="3589338" y="2446338"/>
          <p14:tracePt t="5448" x="3643313" y="2465388"/>
          <p14:tracePt t="5450" x="3687763" y="2473325"/>
          <p14:tracePt t="5464" x="3705225" y="2490788"/>
          <p14:tracePt t="5467" x="3714750" y="2490788"/>
          <p14:tracePt t="5498" x="3759200" y="2517775"/>
          <p14:tracePt t="5515" x="3813175" y="2554288"/>
          <p14:tracePt t="5531" x="3902075" y="2608263"/>
          <p14:tracePt t="5548" x="3990975" y="2670175"/>
          <p14:tracePt t="5564" x="4108450" y="2751138"/>
          <p14:tracePt t="5581" x="4197350" y="2822575"/>
          <p14:tracePt t="5598" x="4259263" y="2867025"/>
          <p14:tracePt t="5614" x="4303713" y="2901950"/>
          <p14:tracePt t="5631" x="4340225" y="2928938"/>
          <p14:tracePt t="5648" x="4384675" y="2955925"/>
          <p14:tracePt t="5664" x="4402138" y="2973388"/>
          <p14:tracePt t="5681" x="4419600" y="2982913"/>
          <p14:tracePt t="5698" x="4438650" y="3000375"/>
          <p14:tracePt t="5700" x="4446588" y="3000375"/>
          <p14:tracePt t="5714" x="4483100" y="3044825"/>
          <p14:tracePt t="5731" x="4527550" y="3062288"/>
          <p14:tracePt t="5748" x="4562475" y="3098800"/>
          <p14:tracePt t="5764" x="4598988" y="3125788"/>
          <p14:tracePt t="5781" x="4625975" y="3143250"/>
          <p14:tracePt t="5797" x="4652963" y="3170238"/>
          <p14:tracePt t="5814" x="4687888" y="3197225"/>
          <p14:tracePt t="5831" x="4714875" y="3224213"/>
          <p14:tracePt t="5847" x="4751388" y="3251200"/>
          <p14:tracePt t="5864" x="4768850" y="3276600"/>
          <p14:tracePt t="5880" x="4795838" y="3313113"/>
          <p14:tracePt t="5897" x="4822825" y="3330575"/>
          <p14:tracePt t="5898" x="4830763" y="3348038"/>
          <p14:tracePt t="5914" x="4857750" y="3367088"/>
          <p14:tracePt t="5931" x="4875213" y="3411538"/>
          <p14:tracePt t="5947" x="4894263" y="3438525"/>
          <p14:tracePt t="5964" x="4929188" y="3473450"/>
          <p14:tracePt t="5981" x="4946650" y="3500438"/>
          <p14:tracePt t="5997" x="4956175" y="3517900"/>
          <p14:tracePt t="6014" x="4973638" y="3536950"/>
          <p14:tracePt t="6030" x="4983163" y="3562350"/>
          <p14:tracePt t="6047" x="4991100" y="3581400"/>
          <p14:tracePt t="6064" x="5000625" y="3608388"/>
          <p14:tracePt t="6066" x="5010150" y="3625850"/>
          <p14:tracePt t="6081" x="5018088" y="3643313"/>
          <p14:tracePt t="6082" x="5018088" y="3670300"/>
          <p14:tracePt t="6097" x="5018088" y="3679825"/>
          <p14:tracePt t="6114" x="5037138" y="3741738"/>
          <p14:tracePt t="6130" x="5054600" y="3813175"/>
          <p14:tracePt t="6147" x="5072063" y="3884613"/>
          <p14:tracePt t="6163" x="5089525" y="3938588"/>
          <p14:tracePt t="6180" x="5108575" y="4017963"/>
          <p14:tracePt t="6198" x="5116513" y="4089400"/>
          <p14:tracePt t="6213" x="5116513" y="4143375"/>
          <p14:tracePt t="6230" x="5116513" y="4187825"/>
          <p14:tracePt t="6247" x="5116513" y="4224338"/>
          <p14:tracePt t="6264" x="5116513" y="4251325"/>
          <p14:tracePt t="6280" x="5116513" y="4276725"/>
          <p14:tracePt t="6296" x="5116513" y="4303713"/>
          <p14:tracePt t="6313" x="5116513" y="4348163"/>
          <p14:tracePt t="6330" x="5116513" y="4419600"/>
          <p14:tracePt t="6346" x="5108575" y="4500563"/>
          <p14:tracePt t="6363" x="5099050" y="4537075"/>
          <p14:tracePt t="6380" x="5089525" y="4572000"/>
          <p14:tracePt t="6396" x="5089525" y="4581525"/>
          <p14:tracePt t="6413" x="5081588" y="4589463"/>
          <p14:tracePt t="6607" x="5072063" y="4581525"/>
          <p14:tracePt t="6615" x="5054600" y="4545013"/>
          <p14:tracePt t="6631" x="5037138" y="4438650"/>
          <p14:tracePt t="6647" x="4991100" y="4276725"/>
          <p14:tracePt t="6663" x="4983163" y="4133850"/>
          <p14:tracePt t="6679" x="4983163" y="3990975"/>
          <p14:tracePt t="6696" x="4983163" y="3875088"/>
          <p14:tracePt t="6699" x="4983163" y="3830638"/>
          <p14:tracePt t="6713" x="4983163" y="3795713"/>
          <p14:tracePt t="6715" x="4983163" y="3768725"/>
          <p14:tracePt t="6729" x="4983163" y="3741738"/>
          <p14:tracePt t="6746" x="5000625" y="3697288"/>
          <p14:tracePt t="6748" x="5000625" y="3679825"/>
          <p14:tracePt t="6763" x="5010150" y="3652838"/>
          <p14:tracePt t="6779" x="5010150" y="3633788"/>
          <p14:tracePt t="6796" x="5027613" y="3598863"/>
          <p14:tracePt t="6812" x="5027613" y="3562350"/>
          <p14:tracePt t="6829" x="5037138" y="3536950"/>
          <p14:tracePt t="6846" x="5045075" y="3500438"/>
          <p14:tracePt t="6862" x="5054600" y="3465513"/>
          <p14:tracePt t="6879" x="5062538" y="3446463"/>
          <p14:tracePt t="6882" x="5062538" y="3438525"/>
          <p14:tracePt t="6912" x="5089525" y="3411538"/>
          <p14:tracePt t="6929" x="5099050" y="3394075"/>
          <p14:tracePt t="6945" x="5116513" y="3375025"/>
          <p14:tracePt t="6964" x="5126038" y="3348038"/>
          <p14:tracePt t="6979" x="5133975" y="3348038"/>
          <p14:tracePt t="6995" x="5133975" y="3340100"/>
          <p14:tracePt t="7012" x="5153025" y="3330575"/>
          <p14:tracePt t="7029" x="5170488" y="3322638"/>
          <p14:tracePt t="7045" x="5197475" y="3313113"/>
          <p14:tracePt t="7062" x="5259388" y="3303588"/>
          <p14:tracePt t="7078" x="5303838" y="3295650"/>
          <p14:tracePt t="7095" x="5367338" y="3295650"/>
          <p14:tracePt t="7112" x="5419725" y="3295650"/>
          <p14:tracePt t="7114" x="5446713" y="3295650"/>
          <p14:tracePt t="7128" x="5483225" y="3295650"/>
          <p14:tracePt t="7146" x="5527675" y="3295650"/>
          <p14:tracePt t="7162" x="5562600" y="3295650"/>
          <p14:tracePt t="7163" x="5581650" y="3295650"/>
          <p14:tracePt t="7178" x="5616575" y="3295650"/>
          <p14:tracePt t="7196" x="5653088" y="3295650"/>
          <p14:tracePt t="7212" x="5661025" y="3295650"/>
          <p14:tracePt t="7228" x="5697538" y="3295650"/>
          <p14:tracePt t="7245" x="5705475" y="3295650"/>
          <p14:tracePt t="7262" x="5732463" y="3295650"/>
          <p14:tracePt t="7278" x="5759450" y="3295650"/>
          <p14:tracePt t="7295" x="5803900" y="3295650"/>
          <p14:tracePt t="7311" x="5830888" y="3303588"/>
          <p14:tracePt t="7328" x="5867400" y="3313113"/>
          <p14:tracePt t="7331" x="5894388" y="3313113"/>
          <p14:tracePt t="7344" x="5911850" y="3313113"/>
          <p14:tracePt t="7362" x="5946775" y="3322638"/>
          <p14:tracePt t="7363" x="5973763" y="3322638"/>
          <p14:tracePt t="7378" x="6010275" y="3330575"/>
          <p14:tracePt t="7394" x="6054725" y="3340100"/>
          <p14:tracePt t="7411" x="6099175" y="3367088"/>
          <p14:tracePt t="7428" x="6126163" y="3375025"/>
          <p14:tracePt t="7445" x="6188075" y="3411538"/>
          <p14:tracePt t="7461" x="6224588" y="3438525"/>
          <p14:tracePt t="7478" x="6269038" y="3465513"/>
          <p14:tracePt t="7494" x="6330950" y="3509963"/>
          <p14:tracePt t="7511" x="6394450" y="3581400"/>
          <p14:tracePt t="7514" x="6429375" y="3608388"/>
          <p14:tracePt t="7528" x="6483350" y="3660775"/>
          <p14:tracePt t="7529" x="6527800" y="3705225"/>
          <p14:tracePt t="7544" x="6572250" y="3759200"/>
          <p14:tracePt t="7546" x="6616700" y="3795713"/>
          <p14:tracePt t="7561" x="6643688" y="3830638"/>
          <p14:tracePt t="7563" x="6680200" y="3875088"/>
          <p14:tracePt t="7578" x="6705600" y="3902075"/>
          <p14:tracePt t="7594" x="6751638" y="3973513"/>
          <p14:tracePt t="7611" x="6777038" y="4027488"/>
          <p14:tracePt t="7628" x="6786563" y="4054475"/>
          <p14:tracePt t="7644" x="6796088" y="4116388"/>
          <p14:tracePt t="7661" x="6831013" y="4214813"/>
          <p14:tracePt t="7677" x="6840538" y="4295775"/>
          <p14:tracePt t="7694" x="6840538" y="4330700"/>
          <p14:tracePt t="7711" x="6840538" y="4357688"/>
          <p14:tracePt t="7727" x="6840538" y="4375150"/>
          <p14:tracePt t="7868" x="6840538" y="4367213"/>
          <p14:tracePt t="7902" x="6840538" y="4357688"/>
          <p14:tracePt t="7923" x="6831013" y="4348163"/>
          <p14:tracePt t="7931" x="6831013" y="4340225"/>
          <p14:tracePt t="7946" x="6823075" y="4330700"/>
          <p14:tracePt t="7963" x="6823075" y="4322763"/>
          <p14:tracePt t="7974" x="6804025" y="4313238"/>
          <p14:tracePt t="7987" x="6804025" y="4303713"/>
          <p14:tracePt t="7996" x="6796088" y="4303713"/>
          <p14:tracePt t="8010" x="6786563" y="4295775"/>
          <p14:tracePt t="8027" x="6777038" y="4276725"/>
          <p14:tracePt t="8044" x="6724650" y="4241800"/>
          <p14:tracePt t="8060" x="6705600" y="4224338"/>
          <p14:tracePt t="8077" x="6670675" y="4205288"/>
          <p14:tracePt t="8094" x="6643688" y="4197350"/>
          <p14:tracePt t="8110" x="6626225" y="4187825"/>
          <p14:tracePt t="8127" x="6616700" y="4187825"/>
          <p14:tracePt t="8143" x="6599238" y="4179888"/>
          <p14:tracePt t="8160" x="6589713" y="4170363"/>
          <p14:tracePt t="8162" x="6572250" y="4170363"/>
          <p14:tracePt t="8177" x="6554788" y="4170363"/>
          <p14:tracePt t="8193" x="6537325" y="4170363"/>
          <p14:tracePt t="8210" x="6527800" y="4160838"/>
          <p14:tracePt t="8243" x="6510338" y="4160838"/>
          <p14:tracePt t="8260" x="6491288" y="4152900"/>
          <p14:tracePt t="8276" x="6465888" y="4152900"/>
          <p14:tracePt t="8293" x="6446838" y="4143375"/>
          <p14:tracePt t="8310" x="6419850" y="4143375"/>
          <p14:tracePt t="8327" x="6394450" y="4143375"/>
          <p14:tracePt t="8330" x="6384925" y="4143375"/>
          <p14:tracePt t="8343" x="6375400" y="4143375"/>
          <p14:tracePt t="8360" x="6348413" y="4143375"/>
          <p14:tracePt t="8376" x="6303963" y="4143375"/>
          <p14:tracePt t="8378" x="6276975" y="4143375"/>
          <p14:tracePt t="8393" x="6251575" y="4143375"/>
          <p14:tracePt t="8395" x="6232525" y="4143375"/>
          <p14:tracePt t="8410" x="6205538" y="4143375"/>
          <p14:tracePt t="8426" x="6170613" y="4143375"/>
          <p14:tracePt t="8443" x="6153150" y="4143375"/>
          <p14:tracePt t="8460" x="6143625" y="4143375"/>
          <p14:tracePt t="8476" x="6126163" y="4143375"/>
          <p14:tracePt t="8493" x="6099175" y="4143375"/>
          <p14:tracePt t="8509" x="6054725" y="4143375"/>
          <p14:tracePt t="8527" x="5983288" y="4143375"/>
          <p14:tracePt t="8543" x="5911850" y="4143375"/>
          <p14:tracePt t="8559" x="5848350" y="4143375"/>
          <p14:tracePt t="8576" x="5776913" y="4152900"/>
          <p14:tracePt t="8593" x="5715000" y="4170363"/>
          <p14:tracePt t="8595" x="5688013" y="4170363"/>
          <p14:tracePt t="8609" x="5661025" y="4170363"/>
          <p14:tracePt t="8611" x="5653088" y="4187825"/>
          <p14:tracePt t="8626" x="5634038" y="4197350"/>
          <p14:tracePt t="8642" x="5572125" y="4224338"/>
          <p14:tracePt t="8659" x="5537200" y="4232275"/>
          <p14:tracePt t="8676" x="5491163" y="4251325"/>
          <p14:tracePt t="8692" x="5446713" y="4276725"/>
          <p14:tracePt t="8709" x="5419725" y="4295775"/>
          <p14:tracePt t="8726" x="5367338" y="4313238"/>
          <p14:tracePt t="8742" x="5330825" y="4330700"/>
          <p14:tracePt t="8759" x="5286375" y="4357688"/>
          <p14:tracePt t="8775" x="5251450" y="4384675"/>
          <p14:tracePt t="8793" x="5232400" y="4402138"/>
          <p14:tracePt t="8794" x="5214938" y="4419600"/>
          <p14:tracePt t="8809" x="5187950" y="4429125"/>
          <p14:tracePt t="8810" x="5170488" y="4446588"/>
          <p14:tracePt t="8826" x="5160963" y="4456113"/>
          <p14:tracePt t="8842" x="5099050" y="4500563"/>
          <p14:tracePt t="8875" x="5089525" y="4518025"/>
          <p14:tracePt t="8892" x="5062538" y="4562475"/>
          <p14:tracePt t="8909" x="5037138" y="4608513"/>
          <p14:tracePt t="8926" x="5000625" y="4660900"/>
          <p14:tracePt t="8942" x="4983163" y="4705350"/>
          <p14:tracePt t="8958" x="4965700" y="4751388"/>
          <p14:tracePt t="8975" x="4938713" y="4803775"/>
          <p14:tracePt t="8992" x="4919663" y="4857750"/>
          <p14:tracePt t="9008" x="4902200" y="4894263"/>
          <p14:tracePt t="9025" x="4884738" y="4946650"/>
          <p14:tracePt t="9026" x="4867275" y="4973638"/>
          <p14:tracePt t="9042" x="4867275" y="4983163"/>
          <p14:tracePt t="9043" x="4857750" y="5000625"/>
          <p14:tracePt t="9058" x="4848225" y="5045075"/>
          <p14:tracePt t="9075" x="4848225" y="5081588"/>
          <p14:tracePt t="9092" x="4822825" y="5126038"/>
          <p14:tracePt t="9108" x="4822825" y="5153025"/>
          <p14:tracePt t="9125" x="4813300" y="5187950"/>
          <p14:tracePt t="9142" x="4795838" y="5241925"/>
          <p14:tracePt t="9158" x="4786313" y="5286375"/>
          <p14:tracePt t="9175" x="4768850" y="5330825"/>
          <p14:tracePt t="9191" x="4768850" y="5357813"/>
          <p14:tracePt t="9208" x="4759325" y="5411788"/>
          <p14:tracePt t="9225" x="4751388" y="5465763"/>
          <p14:tracePt t="9241" x="4741863" y="5545138"/>
          <p14:tracePt t="9242" x="4724400" y="5608638"/>
          <p14:tracePt t="9258" x="4714875" y="5643563"/>
          <p14:tracePt t="9275" x="4714875" y="5813425"/>
          <p14:tracePt t="9291" x="4714875" y="5946775"/>
          <p14:tracePt t="9308" x="4705350" y="6054725"/>
          <p14:tracePt t="9325" x="4705350" y="6116638"/>
          <p14:tracePt t="9341" x="4705350" y="6134100"/>
          <p14:tracePt t="9358" x="4705350" y="6143625"/>
          <p14:tracePt t="9999" x="4697413" y="6143625"/>
          <p14:tracePt t="12099" x="4687888" y="6153150"/>
          <p14:tracePt t="12461" x="4670425" y="6153150"/>
          <p14:tracePt t="12770" x="4660900" y="6153150"/>
          <p14:tracePt t="13006" x="4643438" y="6153150"/>
          <p14:tracePt t="13087" x="4633913" y="6153150"/>
          <p14:tracePt t="13131" x="4616450" y="6153150"/>
          <p14:tracePt t="13406" x="4598988" y="6161088"/>
          <p14:tracePt t="14182" x="4598988" y="6170613"/>
          <p14:tracePt t="15424" x="4589463" y="6170613"/>
          <p14:tracePt t="16475" x="4581525" y="6180138"/>
          <p14:tracePt t="19650" x="4572000" y="6180138"/>
          <p14:tracePt t="19680" x="4562475" y="6180138"/>
          <p14:tracePt t="20848" x="4562475" y="6170613"/>
          <p14:tracePt t="20855" x="4589463" y="6153150"/>
          <p14:tracePt t="20867" x="4795838" y="6027738"/>
          <p14:tracePt t="20877" x="4956175" y="5956300"/>
          <p14:tracePt t="20888" x="5268913" y="5875338"/>
          <p14:tracePt t="20904" x="6180138" y="5768975"/>
          <p14:tracePt t="20921" x="7259638" y="5697538"/>
          <p14:tracePt t="20923" x="7813675" y="5697538"/>
          <p14:tracePt t="20939" x="8439150" y="5697538"/>
          <p14:tracePt t="21014" x="1195388" y="4130675"/>
          <p14:tracePt t="21018" x="1785938" y="4154488"/>
          <p14:tracePt t="21029" x="2319338" y="4154488"/>
          <p14:tracePt t="21034" x="2862263" y="4146550"/>
          <p14:tracePt t="21045" x="3308350" y="4083050"/>
          <p14:tracePt t="21050" x="3722688" y="4035425"/>
          <p14:tracePt t="21063" x="3954463" y="4011613"/>
          <p14:tracePt t="21078" x="4025900" y="4003675"/>
          <p14:tracePt t="21082" x="4192588" y="3971925"/>
          <p14:tracePt t="21090" x="4313238" y="3948113"/>
          <p14:tracePt t="21098" x="4384675" y="3914775"/>
          <p14:tracePt t="21106" x="4424363" y="3875088"/>
          <p14:tracePt t="21114" x="4448175" y="3835400"/>
          <p14:tracePt t="21123" x="4448175" y="3803650"/>
          <p14:tracePt t="21268" x="4440238" y="3803650"/>
          <p14:tracePt t="21278" x="4249738" y="3748088"/>
          <p14:tracePt t="21284" x="3978275" y="3692525"/>
          <p14:tracePt t="21303" x="3817938" y="3684588"/>
          <p14:tracePt t="21315" x="3817938" y="3668713"/>
          <p14:tracePt t="21320" x="3825875" y="3660775"/>
          <p14:tracePt t="21325" x="3946525" y="3636963"/>
          <p14:tracePt t="21330" x="4233863" y="3613150"/>
          <p14:tracePt t="21339" x="4672013" y="3563938"/>
          <p14:tracePt t="21346" x="5237163" y="3532188"/>
          <p14:tracePt t="21356" x="5922963" y="3532188"/>
          <p14:tracePt t="21362" x="6569075" y="3532188"/>
          <p14:tracePt t="21372" x="7239000" y="3516313"/>
          <p14:tracePt t="21378" x="7851775" y="3476625"/>
          <p14:tracePt t="21386" x="8497888" y="3429000"/>
          <p14:tracePt t="21394" x="9072563" y="33416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656D27-A44A-4CF9-A035-613D2DDA3A4C}"/>
              </a:ext>
            </a:extLst>
          </p:cNvPr>
          <p:cNvSpPr/>
          <p:nvPr/>
        </p:nvSpPr>
        <p:spPr>
          <a:xfrm>
            <a:off x="2155372" y="127907"/>
            <a:ext cx="6988628" cy="6640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7BDC8938-F657-4FBE-9BBE-9130AA583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75" y="980721"/>
            <a:ext cx="2086870" cy="5089058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4b: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Highlights of the </a:t>
            </a:r>
            <a:r>
              <a:rPr kumimoji="0" lang="en-AU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VLab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Sessions of 2020 / 2021:</a:t>
            </a:r>
            <a:b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A constellation of presenters from across the region</a:t>
            </a:r>
            <a:endParaRPr lang="en-AU" alt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0B25-AEA2-4E98-B371-B7CB9CA17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532" t="51275"/>
          <a:stretch/>
        </p:blipFill>
        <p:spPr>
          <a:xfrm>
            <a:off x="7368941" y="3413756"/>
            <a:ext cx="1644230" cy="1556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8BB62A-709F-41C2-9108-002BE9F21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365" t="52105" r="1500"/>
          <a:stretch/>
        </p:blipFill>
        <p:spPr>
          <a:xfrm>
            <a:off x="7389912" y="5146006"/>
            <a:ext cx="1613532" cy="15154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B6CB0-A3FE-44CA-8068-5263B8B5B0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147" b="50602"/>
          <a:stretch/>
        </p:blipFill>
        <p:spPr>
          <a:xfrm>
            <a:off x="2283136" y="223930"/>
            <a:ext cx="1675487" cy="1579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92CCC1-9D32-47F7-8D98-9FF53FF3D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9" r="33507" b="50602"/>
          <a:stretch/>
        </p:blipFill>
        <p:spPr>
          <a:xfrm>
            <a:off x="3977880" y="215534"/>
            <a:ext cx="1650014" cy="15829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612860-5F8E-4626-9DE3-B3BA8FB41E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112" b="50739"/>
          <a:stretch/>
        </p:blipFill>
        <p:spPr>
          <a:xfrm>
            <a:off x="5661282" y="220396"/>
            <a:ext cx="1673868" cy="15719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770157-7531-46A9-9F4F-DEE8EC492F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0226" r="66771"/>
          <a:stretch/>
        </p:blipFill>
        <p:spPr>
          <a:xfrm>
            <a:off x="7372790" y="229964"/>
            <a:ext cx="1640455" cy="15874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246AEF-9D50-4ABB-B3F3-A713F10BAF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814" t="49583" r="33715"/>
          <a:stretch/>
        </p:blipFill>
        <p:spPr>
          <a:xfrm>
            <a:off x="2278070" y="1814733"/>
            <a:ext cx="1647536" cy="16031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5280FD-1B32-4657-8D55-BBD5DFCDA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494" t="49583"/>
          <a:stretch/>
        </p:blipFill>
        <p:spPr>
          <a:xfrm>
            <a:off x="3972997" y="1834694"/>
            <a:ext cx="1650086" cy="1604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522342-381F-405A-908F-6DD1F8A65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6969" b="50326"/>
          <a:stretch/>
        </p:blipFill>
        <p:spPr>
          <a:xfrm>
            <a:off x="5700902" y="1836025"/>
            <a:ext cx="1646285" cy="1576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E17A8-8882-41D2-91F4-95EE4C95C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031" r="33501" b="50636"/>
          <a:stretch/>
        </p:blipFill>
        <p:spPr>
          <a:xfrm>
            <a:off x="7396184" y="1838907"/>
            <a:ext cx="1616988" cy="155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8A0ECB-ADC1-4AA0-A26A-8D23DCE2C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894" b="48156"/>
          <a:stretch/>
        </p:blipFill>
        <p:spPr>
          <a:xfrm>
            <a:off x="2278197" y="3446042"/>
            <a:ext cx="1669177" cy="1650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6194A-B3C6-42F8-A59F-9B4202163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224" r="66767"/>
          <a:stretch/>
        </p:blipFill>
        <p:spPr>
          <a:xfrm>
            <a:off x="3991257" y="3425006"/>
            <a:ext cx="1622098" cy="1548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3888A-DCA0-4F13-BD69-F298DB983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33" t="51843" r="32897"/>
          <a:stretch/>
        </p:blipFill>
        <p:spPr>
          <a:xfrm>
            <a:off x="5693523" y="3442676"/>
            <a:ext cx="1656726" cy="153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EB8346-1F3D-4BFB-9473-0C7BDB05FE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79" r="49353" b="50781"/>
          <a:stretch/>
        </p:blipFill>
        <p:spPr>
          <a:xfrm>
            <a:off x="2305951" y="5140182"/>
            <a:ext cx="1595336" cy="15419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FB7E6D-D34C-47DF-9398-967584CCF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91" b="51893"/>
          <a:stretch/>
        </p:blipFill>
        <p:spPr>
          <a:xfrm>
            <a:off x="3985860" y="5129375"/>
            <a:ext cx="1661542" cy="1523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104D9-29B3-4E14-8891-A6E79C387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5" t="52078" r="49661"/>
          <a:stretch/>
        </p:blipFill>
        <p:spPr>
          <a:xfrm>
            <a:off x="5693521" y="5144374"/>
            <a:ext cx="1613646" cy="15117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DFFE99-45EF-472A-85A1-4E3A923DE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49538"/>
      </p:ext>
    </p:extLst>
  </p:cSld>
  <p:clrMapOvr>
    <a:masterClrMapping/>
  </p:clrMapOvr>
  <p:transition advTm="2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" x="8689975" y="3795713"/>
          <p14:tracePt t="77" x="8162925" y="3811588"/>
          <p14:tracePt t="85" x="7542213" y="3811588"/>
          <p14:tracePt t="93" x="6808788" y="3811588"/>
          <p14:tracePt t="103" x="5946775" y="3763963"/>
          <p14:tracePt t="109" x="5030788" y="3621088"/>
          <p14:tracePt t="118" x="3970338" y="3468688"/>
          <p14:tracePt t="125" x="2854325" y="3244850"/>
          <p14:tracePt t="134" x="1809750" y="3014663"/>
          <p14:tracePt t="141" x="701675" y="2774950"/>
          <p14:tracePt t="455" x="9001125" y="3062288"/>
          <p14:tracePt t="466" x="8894763" y="2982913"/>
          <p14:tracePt t="482" x="8705850" y="2867025"/>
          <p14:tracePt t="499" x="8420100" y="2714625"/>
          <p14:tracePt t="515" x="8188325" y="2643188"/>
          <p14:tracePt t="532" x="7939088" y="2608263"/>
          <p14:tracePt t="533" x="7786688" y="2608263"/>
          <p14:tracePt t="549" x="7653338" y="2608263"/>
          <p14:tracePt t="565" x="7304088" y="2608263"/>
          <p14:tracePt t="582" x="6813550" y="2608263"/>
          <p14:tracePt t="599" x="6589713" y="2608263"/>
          <p14:tracePt t="615" x="6527800" y="2608263"/>
          <p14:tracePt t="632" x="6518275" y="2608263"/>
          <p14:tracePt t="755" x="6510338" y="2598738"/>
          <p14:tracePt t="788" x="6510338" y="2589213"/>
          <p14:tracePt t="799" x="6510338" y="2581275"/>
          <p14:tracePt t="826" x="6510338" y="2571750"/>
          <p14:tracePt t="832" x="6510338" y="2562225"/>
          <p14:tracePt t="849" x="6510338" y="2554288"/>
          <p14:tracePt t="865" x="6510338" y="2527300"/>
          <p14:tracePt t="881" x="6510338" y="2473325"/>
          <p14:tracePt t="898" x="6510338" y="2438400"/>
          <p14:tracePt t="915" x="6510338" y="2411413"/>
          <p14:tracePt t="948" x="6510338" y="2401888"/>
          <p14:tracePt t="965" x="6491288" y="2401888"/>
          <p14:tracePt t="967" x="6483350" y="2401888"/>
          <p14:tracePt t="998" x="6483350" y="2411413"/>
          <p14:tracePt t="1015" x="6483350" y="2428875"/>
          <p14:tracePt t="1032" x="6483350" y="2473325"/>
          <p14:tracePt t="1048" x="6483350" y="2571750"/>
          <p14:tracePt t="1064" x="6483350" y="2714625"/>
          <p14:tracePt t="1081" x="6483350" y="2894013"/>
          <p14:tracePt t="1098" x="6500813" y="3116263"/>
          <p14:tracePt t="1114" x="6562725" y="3357563"/>
          <p14:tracePt t="1131" x="6653213" y="3554413"/>
          <p14:tracePt t="1133" x="6661150" y="3598863"/>
          <p14:tracePt t="1148" x="6661150" y="3625850"/>
          <p14:tracePt t="1244" x="6661150" y="3616325"/>
          <p14:tracePt t="1249" x="6661150" y="3581400"/>
          <p14:tracePt t="1265" x="6661150" y="3517900"/>
          <p14:tracePt t="1282" x="6661150" y="3429000"/>
          <p14:tracePt t="1298" x="6661150" y="3313113"/>
          <p14:tracePt t="1301" x="6661150" y="3276600"/>
          <p14:tracePt t="1314" x="6661150" y="3232150"/>
          <p14:tracePt t="1331" x="6680200" y="3187700"/>
          <p14:tracePt t="1347" x="6688138" y="3143250"/>
          <p14:tracePt t="1349" x="6697663" y="3116263"/>
          <p14:tracePt t="1364" x="6705600" y="3089275"/>
          <p14:tracePt t="1365" x="6705600" y="3081338"/>
          <p14:tracePt t="1381" x="6705600" y="3062288"/>
          <p14:tracePt t="1398" x="6715125" y="3054350"/>
          <p14:tracePt t="1400" x="6715125" y="3044825"/>
          <p14:tracePt t="1457" x="6724650" y="3044825"/>
          <p14:tracePt t="1495" x="6715125" y="3044825"/>
          <p14:tracePt t="1639" x="6705600" y="3054350"/>
          <p14:tracePt t="1658" x="6705600" y="3062288"/>
          <p14:tracePt t="1698" x="6715125" y="3071813"/>
          <p14:tracePt t="1713" x="6715125" y="3081338"/>
          <p14:tracePt t="1866" x="6715125" y="3089275"/>
          <p14:tracePt t="5617" x="6705600" y="3089275"/>
          <p14:tracePt t="9411" x="6697663" y="3089275"/>
          <p14:tracePt t="10705" x="6688138" y="3089275"/>
          <p14:tracePt t="12372" x="6680200" y="3089275"/>
          <p14:tracePt t="18849" x="6670675" y="3089275"/>
          <p14:tracePt t="26576" x="6705600" y="3081338"/>
          <p14:tracePt t="26583" x="6724650" y="3062288"/>
          <p14:tracePt t="26592" x="6742113" y="3062288"/>
          <p14:tracePt t="26604" x="6769100" y="3054350"/>
          <p14:tracePt t="26619" x="6831013" y="3017838"/>
          <p14:tracePt t="26621" x="6848475" y="3000375"/>
          <p14:tracePt t="26636" x="6884988" y="2982913"/>
          <p14:tracePt t="26653" x="6956425" y="2938463"/>
          <p14:tracePt t="26669" x="7037388" y="2884488"/>
          <p14:tracePt t="26686" x="7062788" y="2830513"/>
          <p14:tracePt t="26702" x="7062788" y="2803525"/>
          <p14:tracePt t="26719" x="7062788" y="2741613"/>
          <p14:tracePt t="26736" x="7027863" y="2687638"/>
          <p14:tracePt t="26752" x="6956425" y="2625725"/>
          <p14:tracePt t="26769" x="6867525" y="2598738"/>
          <p14:tracePt t="26785" x="6742113" y="2581275"/>
          <p14:tracePt t="26802" x="6562725" y="2581275"/>
          <p14:tracePt t="26819" x="6340475" y="2581275"/>
          <p14:tracePt t="26836" x="6161088" y="2589213"/>
          <p14:tracePt t="26838" x="6089650" y="2608263"/>
          <p14:tracePt t="26852" x="6010275" y="2633663"/>
          <p14:tracePt t="26854" x="5929313" y="2652713"/>
          <p14:tracePt t="26869" x="5840413" y="2679700"/>
          <p14:tracePt t="26885" x="5697538" y="2732088"/>
          <p14:tracePt t="26903" x="5661025" y="2751138"/>
          <p14:tracePt t="26919" x="5643563" y="2768600"/>
          <p14:tracePt t="26936" x="5643563" y="2776538"/>
          <p14:tracePt t="26952" x="5643563" y="2813050"/>
          <p14:tracePt t="26969" x="5680075" y="2867025"/>
          <p14:tracePt t="26986" x="5822950" y="2928938"/>
          <p14:tracePt t="27002" x="5884863" y="2946400"/>
          <p14:tracePt t="27019" x="5894388" y="2946400"/>
          <p14:tracePt t="27035" x="5911850" y="2946400"/>
          <p14:tracePt t="27052" x="5919788" y="2946400"/>
          <p14:tracePt t="27119" x="5894388" y="2946400"/>
          <p14:tracePt t="27126" x="5840413" y="2973388"/>
          <p14:tracePt t="27135" x="5776913" y="3000375"/>
          <p14:tracePt t="27152" x="5581650" y="3081338"/>
          <p14:tracePt t="27168" x="5241925" y="3187700"/>
          <p14:tracePt t="27185" x="4991100" y="3268663"/>
          <p14:tracePt t="27202" x="4705350" y="3384550"/>
          <p14:tracePt t="27218" x="4510088" y="3465513"/>
          <p14:tracePt t="27221" x="4438650" y="3490913"/>
          <p14:tracePt t="27235" x="4375150" y="3517900"/>
          <p14:tracePt t="27252" x="4241800" y="3554413"/>
          <p14:tracePt t="27253" x="4179888" y="3562350"/>
          <p14:tracePt t="27268" x="4116388" y="3581400"/>
          <p14:tracePt t="27269" x="4081463" y="3598863"/>
          <p14:tracePt t="27286" x="3965575" y="3643313"/>
          <p14:tracePt t="27301" x="3803650" y="3705225"/>
          <p14:tracePt t="27318" x="3625850" y="3759200"/>
          <p14:tracePt t="27335" x="3394075" y="3848100"/>
          <p14:tracePt t="27351" x="3089275" y="3938588"/>
          <p14:tracePt t="27368" x="2847975" y="3973513"/>
          <p14:tracePt t="27384" x="2652713" y="4000500"/>
          <p14:tracePt t="27401" x="2428875" y="4037013"/>
          <p14:tracePt t="27418" x="2339975" y="4071938"/>
          <p14:tracePt t="27436" x="2303463" y="4098925"/>
          <p14:tracePt t="27451" x="2286000" y="4098925"/>
          <p14:tracePt t="27583" x="2295525" y="4098925"/>
          <p14:tracePt t="27591" x="2339975" y="4062413"/>
          <p14:tracePt t="27601" x="2393950" y="4037013"/>
          <p14:tracePt t="27618" x="2473325" y="3990975"/>
          <p14:tracePt t="27634" x="2527300" y="3973513"/>
          <p14:tracePt t="27651" x="2562225" y="3965575"/>
          <p14:tracePt t="27703" x="2536825" y="3965575"/>
          <p14:tracePt t="27713" x="2500313" y="3965575"/>
          <p14:tracePt t="27718" x="2465388" y="3965575"/>
          <p14:tracePt t="27734" x="2419350" y="3965575"/>
          <p14:tracePt t="27751" x="2384425" y="3965575"/>
          <p14:tracePt t="27767" x="2347913" y="3973513"/>
          <p14:tracePt t="27784" x="2330450" y="3983038"/>
          <p14:tracePt t="27801" x="2312988" y="3983038"/>
          <p14:tracePt t="27834" x="2303463" y="3983038"/>
          <p14:tracePt t="27851" x="2339975" y="3956050"/>
          <p14:tracePt t="27867" x="2598738" y="3938588"/>
          <p14:tracePt t="27869" x="2847975" y="3929063"/>
          <p14:tracePt t="27884" x="3259138" y="3929063"/>
          <p14:tracePt t="27885" x="3741738" y="3929063"/>
          <p14:tracePt t="27901" x="4152900" y="3929063"/>
          <p14:tracePt t="27917" x="5126038" y="3929063"/>
          <p14:tracePt t="27934" x="7143750" y="3929063"/>
          <p14:tracePt t="27950" x="8732838" y="4089400"/>
          <p14:tracePt t="28024" x="741363" y="2759075"/>
          <p14:tracePt t="28029" x="1427163" y="2759075"/>
          <p14:tracePt t="28037" x="2057400" y="2774950"/>
          <p14:tracePt t="28045" x="2774950" y="2846388"/>
          <p14:tracePt t="28060" x="3556000" y="2951163"/>
          <p14:tracePt t="28061" x="4344988" y="3117850"/>
          <p14:tracePt t="28069" x="5094288" y="3252788"/>
          <p14:tracePt t="28077" x="5843588" y="3436938"/>
          <p14:tracePt t="28085" x="6489700" y="3629025"/>
          <p14:tracePt t="28095" x="7175500" y="3803650"/>
          <p14:tracePt t="28102" x="7756525" y="3971925"/>
          <p14:tracePt t="28109" x="8251825" y="4122738"/>
          <p14:tracePt t="28118" x="8697913" y="42338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mainpage1.jpg">
            <a:extLst>
              <a:ext uri="{FF2B5EF4-FFF2-40B4-BE49-F238E27FC236}">
                <a16:creationId xmlns:a16="http://schemas.microsoft.com/office/drawing/2014/main" id="{E25986E0-601B-4352-9B9C-455FF986F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9BBB8860-7316-4D4E-9CDB-2ECD7B88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44450"/>
            <a:ext cx="9145588" cy="1046163"/>
          </a:xfrm>
        </p:spPr>
        <p:txBody>
          <a:bodyPr/>
          <a:lstStyle/>
          <a:p>
            <a:pPr eaLnBrk="1" hangingPunct="1"/>
            <a:r>
              <a:rPr lang="en-AU" altLang="en-US" sz="2800" b="1" dirty="0">
                <a:solidFill>
                  <a:srgbClr val="00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5: </a:t>
            </a:r>
            <a:r>
              <a:rPr lang="en-AU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Recordings of our Regional Focus Group Discussions</a:t>
            </a:r>
            <a:br>
              <a:rPr lang="en-AU" altLang="en-US" sz="2800" b="1" dirty="0">
                <a:solidFill>
                  <a:srgbClr val="000000"/>
                </a:solidFill>
              </a:rPr>
            </a:br>
            <a:r>
              <a:rPr lang="en-AU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http://www.virtuallab.bom.gov.au/archive/regional-focus-group-recordings/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B13224D8-5D15-4A6C-BCFE-C3CEBC661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5" name="Rectangle 4">
            <a:extLst>
              <a:ext uri="{FF2B5EF4-FFF2-40B4-BE49-F238E27FC236}">
                <a16:creationId xmlns:a16="http://schemas.microsoft.com/office/drawing/2014/main" id="{80AE9744-FD27-4273-9C4F-1279E210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6" name="Rectangle 5">
            <a:extLst>
              <a:ext uri="{FF2B5EF4-FFF2-40B4-BE49-F238E27FC236}">
                <a16:creationId xmlns:a16="http://schemas.microsoft.com/office/drawing/2014/main" id="{94326C38-AF1A-4202-B5D4-93E81FE9E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7" name="Rectangle 6">
            <a:extLst>
              <a:ext uri="{FF2B5EF4-FFF2-40B4-BE49-F238E27FC236}">
                <a16:creationId xmlns:a16="http://schemas.microsoft.com/office/drawing/2014/main" id="{F5BF99B7-4CCA-4E62-A1A6-73C58644B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608" name="Picture 2">
            <a:extLst>
              <a:ext uri="{FF2B5EF4-FFF2-40B4-BE49-F238E27FC236}">
                <a16:creationId xmlns:a16="http://schemas.microsoft.com/office/drawing/2014/main" id="{BA77A9F4-B075-4700-9018-7FA2810CC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840537" cy="577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AF3698-ADBD-4634-BB7E-450C946D5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2"/>
    </mc:Choice>
    <mc:Fallback xmlns="">
      <p:transition spd="slow" advTm="3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" x="8147050" y="3460750"/>
          <p14:tracePt t="108" x="7366000" y="3373438"/>
          <p14:tracePt t="114" x="6434138" y="3244850"/>
          <p14:tracePt t="124" x="5389563" y="3094038"/>
          <p14:tracePt t="130" x="4152900" y="2943225"/>
          <p14:tracePt t="141" x="2894013" y="2759075"/>
          <p14:tracePt t="146" x="1666875" y="2640013"/>
          <p14:tracePt t="159" x="398463" y="2640013"/>
          <p14:tracePt t="203" x="8232775" y="4071938"/>
          <p14:tracePt t="219" x="7197725" y="4071938"/>
          <p14:tracePt t="235" x="6661150" y="4071938"/>
          <p14:tracePt t="250" x="6554788" y="4027488"/>
          <p14:tracePt t="267" x="6518275" y="3983038"/>
          <p14:tracePt t="284" x="6545263" y="3911600"/>
          <p14:tracePt t="300" x="6608763" y="3848100"/>
          <p14:tracePt t="395" x="6608763" y="3840163"/>
          <p14:tracePt t="403" x="6705600" y="3830638"/>
          <p14:tracePt t="412" x="6751638" y="3741738"/>
          <p14:tracePt t="418" x="6777038" y="3732213"/>
          <p14:tracePt t="433" x="6823075" y="3670300"/>
          <p14:tracePt t="450" x="6929438" y="3482975"/>
          <p14:tracePt t="467" x="6983413" y="3268663"/>
          <p14:tracePt t="483" x="7000875" y="3170238"/>
          <p14:tracePt t="500" x="7010400" y="3071813"/>
          <p14:tracePt t="516" x="7027863" y="2955925"/>
          <p14:tracePt t="533" x="7054850" y="2840038"/>
          <p14:tracePt t="550" x="7072313" y="2679700"/>
          <p14:tracePt t="566" x="7099300" y="2490788"/>
          <p14:tracePt t="583" x="7108825" y="2224088"/>
          <p14:tracePt t="600" x="7180263" y="1893888"/>
          <p14:tracePt t="602" x="7251700" y="1812925"/>
          <p14:tracePt t="616" x="7304088" y="1758950"/>
          <p14:tracePt t="618" x="7340600" y="1731963"/>
          <p14:tracePt t="633" x="7367588" y="1697038"/>
          <p14:tracePt t="636" x="7385050" y="1687513"/>
          <p14:tracePt t="683" x="7375525" y="1697038"/>
          <p14:tracePt t="692" x="7367588" y="1812925"/>
          <p14:tracePt t="699" x="7367588" y="1973263"/>
          <p14:tracePt t="716" x="7385050" y="2312988"/>
          <p14:tracePt t="733" x="7385050" y="2500313"/>
          <p14:tracePt t="749" x="7348538" y="2589213"/>
          <p14:tracePt t="766" x="7394575" y="2652713"/>
          <p14:tracePt t="783" x="7500938" y="2697163"/>
          <p14:tracePt t="799" x="7581900" y="2705100"/>
          <p14:tracePt t="816" x="7670800" y="2705100"/>
          <p14:tracePt t="818" x="7715250" y="2697163"/>
          <p14:tracePt t="832" x="7796213" y="2670175"/>
          <p14:tracePt t="834" x="7875588" y="2625725"/>
          <p14:tracePt t="849" x="7974013" y="2562225"/>
          <p14:tracePt t="866" x="8242300" y="2428875"/>
          <p14:tracePt t="867" x="8358188" y="2384425"/>
          <p14:tracePt t="882" x="8572500" y="2330450"/>
          <p14:tracePt t="899" x="8705850" y="2286000"/>
          <p14:tracePt t="916" x="8751888" y="2251075"/>
          <p14:tracePt t="933" x="8751888" y="2214563"/>
          <p14:tracePt t="949" x="8643938" y="2081213"/>
          <p14:tracePt t="966" x="8251825" y="1884363"/>
          <p14:tracePt t="982" x="8197850" y="1884363"/>
          <p14:tracePt t="999" x="8180388" y="1874838"/>
          <p14:tracePt t="1119" x="8215313" y="1874838"/>
          <p14:tracePt t="1125" x="8269288" y="1901825"/>
          <p14:tracePt t="1137" x="8331200" y="1901825"/>
          <p14:tracePt t="1149" x="8402638" y="1901825"/>
          <p14:tracePt t="1166" x="8447088" y="1884363"/>
          <p14:tracePt t="1184" x="8456613" y="1803400"/>
          <p14:tracePt t="1187" x="8466138" y="1758950"/>
          <p14:tracePt t="1199" x="8483600" y="1731963"/>
          <p14:tracePt t="1215" x="8537575" y="1616075"/>
          <p14:tracePt t="1232" x="8599488" y="1517650"/>
          <p14:tracePt t="1234" x="8626475" y="1473200"/>
          <p14:tracePt t="1249" x="8661400" y="1446213"/>
          <p14:tracePt t="1266" x="8697913" y="1384300"/>
          <p14:tracePt t="1268" x="8705850" y="1357313"/>
          <p14:tracePt t="1282" x="8705850" y="1339850"/>
          <p14:tracePt t="1298" x="8705850" y="1330325"/>
          <p14:tracePt t="1315" x="8705850" y="1312863"/>
          <p14:tracePt t="1356" x="8705850" y="1303338"/>
          <p14:tracePt t="1365" x="8697913" y="1303338"/>
          <p14:tracePt t="1382" x="8680450" y="1285875"/>
          <p14:tracePt t="1415" x="8680450" y="1276350"/>
          <p14:tracePt t="1431" x="8670925" y="1250950"/>
          <p14:tracePt t="1448" x="8670925" y="1241425"/>
          <p14:tracePt t="1482" x="8661400" y="1241425"/>
          <p14:tracePt t="1656" x="8643938" y="1223963"/>
          <p14:tracePt t="1660" x="8626475" y="1196975"/>
          <p14:tracePt t="1669" x="8609013" y="1179513"/>
          <p14:tracePt t="1682" x="8572500" y="1143000"/>
          <p14:tracePt t="1698" x="8474075" y="1062038"/>
          <p14:tracePt t="1714" x="8251825" y="893763"/>
          <p14:tracePt t="1731" x="8037513" y="741363"/>
          <p14:tracePt t="1748" x="7840663" y="608013"/>
          <p14:tracePt t="1764" x="7537450" y="438150"/>
          <p14:tracePt t="1782" x="7296150" y="347663"/>
          <p14:tracePt t="1798" x="7089775" y="258763"/>
          <p14:tracePt t="1814" x="6938963" y="223838"/>
          <p14:tracePt t="1831" x="6813550" y="187325"/>
          <p14:tracePt t="1848" x="6643688" y="142875"/>
          <p14:tracePt t="1850" x="6562725" y="133350"/>
          <p14:tracePt t="1865" x="6473825" y="125413"/>
          <p14:tracePt t="1867" x="6384925" y="115888"/>
          <p14:tracePt t="1881" x="6286500" y="98425"/>
          <p14:tracePt t="1898" x="6126163" y="80963"/>
          <p14:tracePt t="1914" x="5911850" y="71438"/>
          <p14:tracePt t="1916" x="5795963" y="71438"/>
          <p14:tracePt t="1931" x="5491163" y="53975"/>
          <p14:tracePt t="1947" x="5089525" y="26988"/>
          <p14:tracePt t="1964" x="4660900" y="0"/>
          <p14:tracePt t="1980" x="4384675" y="0"/>
          <p14:tracePt t="1997" x="4170363" y="0"/>
          <p14:tracePt t="2014" x="3990975" y="0"/>
          <p14:tracePt t="2030" x="3795713" y="0"/>
          <p14:tracePt t="2047" x="3554413" y="0"/>
          <p14:tracePt t="2064" x="3330575" y="0"/>
          <p14:tracePt t="2080" x="3125788" y="0"/>
          <p14:tracePt t="2082" x="3044825" y="0"/>
          <p14:tracePt t="2097" x="2973388" y="0"/>
          <p14:tracePt t="2114" x="2867025" y="0"/>
          <p14:tracePt t="2131" x="2768600" y="0"/>
          <p14:tracePt t="2132" x="2687638" y="0"/>
          <p14:tracePt t="2147" x="2490788" y="17463"/>
          <p14:tracePt t="2164" x="2303463" y="61913"/>
          <p14:tracePt t="2180" x="2143125" y="98425"/>
          <p14:tracePt t="2197" x="2054225" y="107950"/>
          <p14:tracePt t="2213" x="2044700" y="107950"/>
          <p14:tracePt t="2273" x="2036763" y="107950"/>
          <p14:tracePt t="2282" x="2027238" y="107950"/>
          <p14:tracePt t="2290" x="2017713" y="107950"/>
          <p14:tracePt t="2308" x="2009775" y="107950"/>
          <p14:tracePt t="2315" x="1990725" y="115888"/>
          <p14:tracePt t="2330" x="1955800" y="133350"/>
          <p14:tracePt t="2347" x="1758950" y="187325"/>
          <p14:tracePt t="2363" x="1581150" y="223838"/>
          <p14:tracePt t="2380" x="1455738" y="250825"/>
          <p14:tracePt t="2397" x="1401763" y="285750"/>
          <p14:tracePt t="2413" x="1357313" y="285750"/>
          <p14:tracePt t="2431" x="1339850" y="303213"/>
          <p14:tracePt t="2446" x="1303338" y="312738"/>
          <p14:tracePt t="2463" x="1223963" y="339725"/>
          <p14:tracePt t="2479" x="1098550" y="374650"/>
          <p14:tracePt t="2482" x="1062038" y="393700"/>
          <p14:tracePt t="2496" x="1027113" y="401638"/>
          <p14:tracePt t="2513" x="990600" y="411163"/>
          <p14:tracePt t="2516" x="982663" y="419100"/>
          <p14:tracePt t="2529" x="965200" y="428625"/>
          <p14:tracePt t="2572" x="965200" y="438150"/>
          <p14:tracePt t="2594" x="955675" y="446088"/>
          <p14:tracePt t="2627" x="955675" y="455613"/>
          <p14:tracePt t="2634" x="955675" y="465138"/>
          <p14:tracePt t="2646" x="946150" y="473075"/>
          <p14:tracePt t="2663" x="928688" y="509588"/>
          <p14:tracePt t="2679" x="919163" y="536575"/>
          <p14:tracePt t="2696" x="893763" y="581025"/>
          <p14:tracePt t="2698" x="884238" y="615950"/>
          <p14:tracePt t="2713" x="866775" y="660400"/>
          <p14:tracePt t="2715" x="857250" y="696913"/>
          <p14:tracePt t="2730" x="847725" y="723900"/>
          <p14:tracePt t="2746" x="812800" y="785813"/>
          <p14:tracePt t="2763" x="803275" y="812800"/>
          <p14:tracePt t="2779" x="795338" y="830263"/>
          <p14:tracePt t="2796" x="795338" y="847725"/>
          <p14:tracePt t="2812" x="785813" y="857250"/>
          <p14:tracePt t="2829" x="785813" y="874713"/>
          <p14:tracePt t="2846" x="785813" y="901700"/>
          <p14:tracePt t="2862" x="785813" y="911225"/>
          <p14:tracePt t="2879" x="785813" y="928688"/>
          <p14:tracePt t="2912" x="785813" y="938213"/>
          <p14:tracePt t="2929" x="812800" y="938213"/>
          <p14:tracePt t="2946" x="822325" y="938213"/>
          <p14:tracePt t="2963" x="830263" y="938213"/>
          <p14:tracePt t="3005" x="839788" y="938213"/>
          <p14:tracePt t="3027" x="847725" y="938213"/>
          <p14:tracePt t="3037" x="874713" y="938213"/>
          <p14:tracePt t="3045" x="901700" y="938213"/>
          <p14:tracePt t="3132" x="911225" y="938213"/>
          <p14:tracePt t="3157" x="911225" y="928688"/>
          <p14:tracePt t="3214" x="919163" y="928688"/>
          <p14:tracePt t="3241" x="928688" y="928688"/>
          <p14:tracePt t="3244" x="946150" y="928688"/>
          <p14:tracePt t="3263" x="982663" y="928688"/>
          <p14:tracePt t="3278" x="1036638" y="938213"/>
          <p14:tracePt t="3295" x="1108075" y="946150"/>
          <p14:tracePt t="3312" x="1214438" y="946150"/>
          <p14:tracePt t="3328" x="1285875" y="946150"/>
          <p14:tracePt t="3345" x="1303338" y="946150"/>
          <p14:tracePt t="3346" x="1312863" y="946150"/>
          <p14:tracePt t="3402" x="1322388" y="946150"/>
          <p14:tracePt t="3419" x="1339850" y="946150"/>
          <p14:tracePt t="3426" x="1357313" y="946150"/>
          <p14:tracePt t="3435" x="1384300" y="946150"/>
          <p14:tracePt t="3444" x="1411288" y="946150"/>
          <p14:tracePt t="3461" x="1490663" y="938213"/>
          <p14:tracePt t="3478" x="1562100" y="928688"/>
          <p14:tracePt t="3495" x="1608138" y="919163"/>
          <p14:tracePt t="3511" x="1633538" y="919163"/>
          <p14:tracePt t="3528" x="1652588" y="919163"/>
          <p14:tracePt t="3544" x="1670050" y="919163"/>
          <p14:tracePt t="3546" x="1704975" y="911225"/>
          <p14:tracePt t="3561" x="1731963" y="911225"/>
          <p14:tracePt t="3578" x="1857375" y="901700"/>
          <p14:tracePt t="3579" x="1946275" y="893763"/>
          <p14:tracePt t="3594" x="2116138" y="866775"/>
          <p14:tracePt t="3611" x="2268538" y="839788"/>
          <p14:tracePt t="3628" x="2393950" y="839788"/>
          <p14:tracePt t="3644" x="2490788" y="830263"/>
          <p14:tracePt t="3661" x="2562225" y="830263"/>
          <p14:tracePt t="3677" x="2652713" y="830263"/>
          <p14:tracePt t="3694" x="2759075" y="830263"/>
          <p14:tracePt t="3711" x="2840038" y="830263"/>
          <p14:tracePt t="3728" x="2928938" y="847725"/>
          <p14:tracePt t="3730" x="2990850" y="847725"/>
          <p14:tracePt t="3744" x="3054350" y="847725"/>
          <p14:tracePt t="3761" x="3197225" y="847725"/>
          <p14:tracePt t="3778" x="3384550" y="847725"/>
          <p14:tracePt t="3794" x="3670300" y="847725"/>
          <p14:tracePt t="3811" x="3848100" y="847725"/>
          <p14:tracePt t="3827" x="3956050" y="847725"/>
          <p14:tracePt t="3844" x="4017963" y="847725"/>
          <p14:tracePt t="3860" x="4062413" y="847725"/>
          <p14:tracePt t="3877" x="4108450" y="847725"/>
          <p14:tracePt t="3894" x="4133850" y="847725"/>
          <p14:tracePt t="3910" x="4152900" y="847725"/>
          <p14:tracePt t="3927" x="4187825" y="847725"/>
          <p14:tracePt t="3944" x="4224338" y="847725"/>
          <p14:tracePt t="3946" x="4232275" y="847725"/>
          <p14:tracePt t="3960" x="4251325" y="847725"/>
          <p14:tracePt t="3978" x="4259263" y="847725"/>
          <p14:tracePt t="3994" x="4268788" y="847725"/>
          <p14:tracePt t="3994" x="4286250" y="847725"/>
          <p14:tracePt t="4027" x="4313238" y="847725"/>
          <p14:tracePt t="4043" x="4322763" y="847725"/>
          <p14:tracePt t="4077" x="4340225" y="847725"/>
          <p14:tracePt t="4093" x="4367213" y="847725"/>
          <p14:tracePt t="4110" x="4384675" y="847725"/>
          <p14:tracePt t="4127" x="4394200" y="847725"/>
          <p14:tracePt t="4162" x="4411663" y="847725"/>
          <p14:tracePt t="4452" x="4446588" y="847725"/>
          <p14:tracePt t="4460" x="4483100" y="839788"/>
          <p14:tracePt t="4472" x="4527550" y="839788"/>
          <p14:tracePt t="4480" x="4581525" y="839788"/>
          <p14:tracePt t="4484" x="4652963" y="839788"/>
          <p14:tracePt t="4493" x="4714875" y="839788"/>
          <p14:tracePt t="4510" x="4840288" y="839788"/>
          <p14:tracePt t="4526" x="4956175" y="839788"/>
          <p14:tracePt t="4543" x="5027613" y="839788"/>
          <p14:tracePt t="4559" x="5081588" y="822325"/>
          <p14:tracePt t="4576" x="5126038" y="822325"/>
          <p14:tracePt t="4592" x="5133975" y="812800"/>
          <p14:tracePt t="4594" x="5153025" y="812800"/>
          <p14:tracePt t="4610" x="5160963" y="812800"/>
          <p14:tracePt t="4626" x="5187950" y="812800"/>
          <p14:tracePt t="4642" x="5303838" y="812800"/>
          <p14:tracePt t="4659" x="5438775" y="812800"/>
          <p14:tracePt t="4676" x="5616575" y="812800"/>
          <p14:tracePt t="4692" x="5803900" y="812800"/>
          <p14:tracePt t="4709" x="6018213" y="812800"/>
          <p14:tracePt t="4726" x="6259513" y="822325"/>
          <p14:tracePt t="4742" x="6599238" y="884238"/>
          <p14:tracePt t="4759" x="6884988" y="919163"/>
          <p14:tracePt t="4776" x="7466013" y="1054100"/>
          <p14:tracePt t="4778" x="7724775" y="1108075"/>
          <p14:tracePt t="4792" x="7974013" y="1143000"/>
          <p14:tracePt t="4809" x="8340725" y="1179513"/>
          <p14:tracePt t="4810" x="8483600" y="1179513"/>
          <p14:tracePt t="4826" x="8589963" y="1179513"/>
          <p14:tracePt t="4842" x="8742363" y="1152525"/>
          <p14:tracePt t="4859" x="8759825" y="1133475"/>
          <p14:tracePt t="4875" x="8777288" y="1125538"/>
          <p14:tracePt t="4954" x="8777288" y="1116013"/>
          <p14:tracePt t="4970" x="8786813" y="1116013"/>
          <p14:tracePt t="4986" x="8804275" y="1108075"/>
          <p14:tracePt t="4994" x="8813800" y="1108075"/>
          <p14:tracePt t="5011" x="8831263" y="1108075"/>
          <p14:tracePt t="5362" x="8823325" y="1108075"/>
          <p14:tracePt t="5386" x="8813800" y="1108075"/>
          <p14:tracePt t="5402" x="8804275" y="1108075"/>
          <p14:tracePt t="5411" x="8796338" y="1098550"/>
          <p14:tracePt t="5418" x="8777288" y="1098550"/>
          <p14:tracePt t="5427" x="8769350" y="1089025"/>
          <p14:tracePt t="5441" x="8751888" y="1071563"/>
          <p14:tracePt t="5458" x="8732838" y="1062038"/>
          <p14:tracePt t="5460" x="8715375" y="1062038"/>
          <p14:tracePt t="5474" x="8688388" y="1054100"/>
          <p14:tracePt t="5491" x="8661400" y="1044575"/>
          <p14:tracePt t="5508" x="8616950" y="1027113"/>
          <p14:tracePt t="5524" x="8572500" y="1017588"/>
          <p14:tracePt t="5541" x="8555038" y="1017588"/>
          <p14:tracePt t="5558" x="8537575" y="1009650"/>
          <p14:tracePt t="5600" x="8528050" y="1000125"/>
          <p14:tracePt t="6515" x="8510588" y="1000125"/>
          <p14:tracePt t="6533" x="8491538" y="982663"/>
          <p14:tracePt t="8543" x="8483600" y="982663"/>
          <p14:tracePt t="8588" x="8474075" y="982663"/>
          <p14:tracePt t="8598" x="8466138" y="990600"/>
          <p14:tracePt t="8611" x="8402638" y="1062038"/>
          <p14:tracePt t="8619" x="8358188" y="1089025"/>
          <p14:tracePt t="8636" x="8277225" y="1196975"/>
          <p14:tracePt t="8652" x="8197850" y="1268413"/>
          <p14:tracePt t="8669" x="8143875" y="1322388"/>
          <p14:tracePt t="8685" x="8116888" y="1339850"/>
          <p14:tracePt t="8778" x="8108950" y="1322388"/>
          <p14:tracePt t="8788" x="8099425" y="1303338"/>
          <p14:tracePt t="8802" x="8089900" y="1295400"/>
          <p14:tracePt t="8818" x="8045450" y="1214438"/>
          <p14:tracePt t="8835" x="8027988" y="1196975"/>
          <p14:tracePt t="8852" x="7991475" y="1169988"/>
          <p14:tracePt t="8869" x="7947025" y="1152525"/>
          <p14:tracePt t="8885" x="7894638" y="1143000"/>
          <p14:tracePt t="8902" x="7840663" y="1143000"/>
          <p14:tracePt t="8918" x="7751763" y="1143000"/>
          <p14:tracePt t="8935" x="7688263" y="1143000"/>
          <p14:tracePt t="8938" x="7653338" y="1152525"/>
          <p14:tracePt t="8951" x="7616825" y="1160463"/>
          <p14:tracePt t="8968" x="7491413" y="1204913"/>
          <p14:tracePt t="8970" x="7439025" y="1241425"/>
          <p14:tracePt t="8985" x="7323138" y="1276350"/>
          <p14:tracePt t="8987" x="7251700" y="1303338"/>
          <p14:tracePt t="9002" x="7153275" y="1347788"/>
          <p14:tracePt t="9018" x="6894513" y="1455738"/>
          <p14:tracePt t="9035" x="6394450" y="1697038"/>
          <p14:tracePt t="9051" x="6045200" y="1874838"/>
          <p14:tracePt t="9068" x="5776913" y="2009775"/>
          <p14:tracePt t="9085" x="5562600" y="2133600"/>
          <p14:tracePt t="9101" x="5402263" y="2241550"/>
          <p14:tracePt t="9118" x="5241925" y="2303463"/>
          <p14:tracePt t="9135" x="5153025" y="2357438"/>
          <p14:tracePt t="9151" x="5062538" y="2401888"/>
          <p14:tracePt t="9168" x="5010150" y="2428875"/>
          <p14:tracePt t="9170" x="4983163" y="2438400"/>
          <p14:tracePt t="9185" x="4965700" y="2446338"/>
          <p14:tracePt t="9187" x="4956175" y="2455863"/>
          <p14:tracePt t="9246" x="4946650" y="2455863"/>
          <p14:tracePt t="9252" x="4938713" y="2446338"/>
          <p14:tracePt t="9260" x="4938713" y="2428875"/>
          <p14:tracePt t="9268" x="4938713" y="2401888"/>
          <p14:tracePt t="9285" x="4911725" y="2322513"/>
          <p14:tracePt t="9301" x="4894263" y="2268538"/>
          <p14:tracePt t="9318" x="4875213" y="2197100"/>
          <p14:tracePt t="9334" x="4875213" y="2143125"/>
          <p14:tracePt t="9351" x="4867275" y="2098675"/>
          <p14:tracePt t="9354" x="4867275" y="2071688"/>
          <p14:tracePt t="9367" x="4867275" y="2062163"/>
          <p14:tracePt t="9384" x="4867275" y="2027238"/>
          <p14:tracePt t="9387" x="4867275" y="2017713"/>
          <p14:tracePt t="9420" x="4857750" y="2000250"/>
          <p14:tracePt t="9477" x="4840288" y="2000250"/>
          <p14:tracePt t="9482" x="4830763" y="2000250"/>
          <p14:tracePt t="9492" x="4803775" y="2000250"/>
          <p14:tracePt t="9501" x="4795838" y="2000250"/>
          <p14:tracePt t="9517" x="4776788" y="2009775"/>
          <p14:tracePt t="9534" x="4768850" y="2017713"/>
          <p14:tracePt t="9567" x="4768850" y="2027238"/>
          <p14:tracePt t="9600" x="4768850" y="2036763"/>
          <p14:tracePt t="9634" x="4768850" y="2044700"/>
          <p14:tracePt t="9650" x="4768850" y="2062163"/>
          <p14:tracePt t="9667" x="4768850" y="2081213"/>
          <p14:tracePt t="9684" x="4768850" y="2089150"/>
          <p14:tracePt t="9700" x="4759325" y="2108200"/>
          <p14:tracePt t="9717" x="4759325" y="2116138"/>
          <p14:tracePt t="9734" x="4759325" y="2133600"/>
          <p14:tracePt t="9750" x="4759325" y="2160588"/>
          <p14:tracePt t="9767" x="4759325" y="2205038"/>
          <p14:tracePt t="9783" x="4759325" y="2276475"/>
          <p14:tracePt t="9800" x="4759325" y="2357438"/>
          <p14:tracePt t="9802" x="4759325" y="2411413"/>
          <p14:tracePt t="9817" x="4759325" y="2482850"/>
          <p14:tracePt t="9819" x="4759325" y="2527300"/>
          <p14:tracePt t="9834" x="4759325" y="2581275"/>
          <p14:tracePt t="9850" x="4759325" y="2687638"/>
          <p14:tracePt t="9853" x="4759325" y="2724150"/>
          <p14:tracePt t="9867" x="4759325" y="2813050"/>
          <p14:tracePt t="9885" x="4759325" y="2919413"/>
          <p14:tracePt t="9900" x="4759325" y="3071813"/>
          <p14:tracePt t="9917" x="4759325" y="3286125"/>
          <p14:tracePt t="9933" x="4759325" y="3536950"/>
          <p14:tracePt t="9950" x="4759325" y="3795713"/>
          <p14:tracePt t="9966" x="4732338" y="4044950"/>
          <p14:tracePt t="9983" x="4687888" y="4322763"/>
          <p14:tracePt t="10000" x="4652963" y="4589463"/>
          <p14:tracePt t="10016" x="4625975" y="4902200"/>
          <p14:tracePt t="10018" x="4625975" y="5054600"/>
          <p14:tracePt t="10033" x="4625975" y="5170488"/>
          <p14:tracePt t="10034" x="4625975" y="5303838"/>
          <p14:tracePt t="10050" x="4625975" y="5411788"/>
          <p14:tracePt t="10066" x="4633913" y="5608638"/>
          <p14:tracePt t="10068" x="4643438" y="5705475"/>
          <p14:tracePt t="10083" x="4679950" y="5938838"/>
          <p14:tracePt t="10100" x="4679950" y="6126163"/>
          <p14:tracePt t="10116" x="4679950" y="6296025"/>
          <p14:tracePt t="10133" x="4679950" y="6384925"/>
          <p14:tracePt t="10149" x="4679950" y="6419850"/>
          <p14:tracePt t="10374" x="4679950" y="6357938"/>
          <p14:tracePt t="10382" x="4679950" y="6313488"/>
          <p14:tracePt t="10389" x="4670425" y="6286500"/>
          <p14:tracePt t="10399" x="4660900" y="6251575"/>
          <p14:tracePt t="10416" x="4598988" y="6143625"/>
          <p14:tracePt t="10432" x="4483100" y="6027738"/>
          <p14:tracePt t="10434" x="4402138" y="5973763"/>
          <p14:tracePt t="10449" x="4322763" y="5938838"/>
          <p14:tracePt t="10450" x="4259263" y="5919788"/>
          <p14:tracePt t="10466" x="4187825" y="5911850"/>
          <p14:tracePt t="10482" x="4054475" y="5894388"/>
          <p14:tracePt t="10499" x="3938588" y="5956300"/>
          <p14:tracePt t="10515" x="3776663" y="6081713"/>
          <p14:tracePt t="10532" x="3660775" y="6197600"/>
          <p14:tracePt t="10549" x="3562350" y="6313488"/>
          <p14:tracePt t="10565" x="3517900" y="6384925"/>
          <p14:tracePt t="10583" x="3500438" y="6402388"/>
          <p14:tracePt t="10599" x="3490913" y="6411913"/>
          <p14:tracePt t="10737" x="3490913" y="6402388"/>
          <p14:tracePt t="10748" x="3490913" y="6394450"/>
          <p14:tracePt t="10766" x="3509963" y="6384925"/>
          <p14:tracePt t="10782" x="3509963" y="6375400"/>
          <p14:tracePt t="10798" x="3509963" y="6357938"/>
          <p14:tracePt t="10815" x="3509963" y="6348413"/>
          <p14:tracePt t="11119" x="3517900" y="6348413"/>
          <p14:tracePt t="11169" x="3536950" y="6348413"/>
          <p14:tracePt t="11291" x="3544888" y="6348413"/>
          <p14:tracePt t="11296" x="3554413" y="6348413"/>
          <p14:tracePt t="11309" x="3571875" y="6367463"/>
          <p14:tracePt t="11331" x="3581400" y="6367463"/>
          <p14:tracePt t="11348" x="3589338" y="6375400"/>
          <p14:tracePt t="11364" x="3608388" y="6375400"/>
          <p14:tracePt t="11397" x="3643313" y="6375400"/>
          <p14:tracePt t="11414" x="3670300" y="6375400"/>
          <p14:tracePt t="11431" x="3705225" y="6375400"/>
          <p14:tracePt t="11448" x="3751263" y="6375400"/>
          <p14:tracePt t="11464" x="3795713" y="6375400"/>
          <p14:tracePt t="11480" x="3830638" y="6394450"/>
          <p14:tracePt t="11497" x="3867150" y="6394450"/>
          <p14:tracePt t="11498" x="3884613" y="6394450"/>
          <p14:tracePt t="11514" x="3911600" y="6394450"/>
          <p14:tracePt t="11530" x="3983038" y="6394450"/>
          <p14:tracePt t="11547" x="4027488" y="6394450"/>
          <p14:tracePt t="11563" x="4054475" y="6394450"/>
          <p14:tracePt t="11580" x="4089400" y="6394450"/>
          <p14:tracePt t="11597" x="4125913" y="6394450"/>
          <p14:tracePt t="11614" x="4187825" y="6411913"/>
          <p14:tracePt t="11630" x="4268788" y="6411913"/>
          <p14:tracePt t="11648" x="4411663" y="6429375"/>
          <p14:tracePt t="11663" x="4589463" y="6429375"/>
          <p14:tracePt t="11680" x="4795838" y="6429375"/>
          <p14:tracePt t="11697" x="5000625" y="6465888"/>
          <p14:tracePt t="11698" x="5081588" y="6483350"/>
          <p14:tracePt t="11713" x="5170488" y="6491288"/>
          <p14:tracePt t="11714" x="5205413" y="6500813"/>
          <p14:tracePt t="11730" x="5241925" y="6510338"/>
          <p14:tracePt t="11747" x="5313363" y="6527800"/>
          <p14:tracePt t="11763" x="5322888" y="6527800"/>
          <p14:tracePt t="11780" x="5357813" y="6527800"/>
          <p14:tracePt t="11797" x="5402263" y="6527800"/>
          <p14:tracePt t="11813" x="5446713" y="6527800"/>
          <p14:tracePt t="11830" x="5483225" y="6527800"/>
          <p14:tracePt t="11847" x="5537200" y="6527800"/>
          <p14:tracePt t="11863" x="5562600" y="6527800"/>
          <p14:tracePt t="11880" x="5608638" y="6527800"/>
          <p14:tracePt t="11882" x="5634038" y="6527800"/>
          <p14:tracePt t="11896" x="5670550" y="6527800"/>
          <p14:tracePt t="11899" x="5715000" y="6518275"/>
          <p14:tracePt t="11913" x="5741988" y="6510338"/>
          <p14:tracePt t="11915" x="5786438" y="6510338"/>
          <p14:tracePt t="11930" x="5813425" y="6500813"/>
          <p14:tracePt t="11946" x="5894388" y="6483350"/>
          <p14:tracePt t="11963" x="5991225" y="6456363"/>
          <p14:tracePt t="11980" x="6018213" y="6456363"/>
          <p14:tracePt t="11996" x="6037263" y="6446838"/>
          <p14:tracePt t="12013" x="6045200" y="6446838"/>
          <p14:tracePt t="12030" x="6072188" y="6438900"/>
          <p14:tracePt t="12046" x="6116638" y="6429375"/>
          <p14:tracePt t="12063" x="6180138" y="6419850"/>
          <p14:tracePt t="12079" x="6276975" y="6411913"/>
          <p14:tracePt t="12096" x="6394450" y="6384925"/>
          <p14:tracePt t="12098" x="6419850" y="6384925"/>
          <p14:tracePt t="12113" x="6465888" y="6375400"/>
          <p14:tracePt t="12114" x="6500813" y="6367463"/>
          <p14:tracePt t="12129" x="6572250" y="6367463"/>
          <p14:tracePt t="12131" x="6634163" y="6357938"/>
          <p14:tracePt t="12146" x="6697663" y="6340475"/>
          <p14:tracePt t="12162" x="6848475" y="6323013"/>
          <p14:tracePt t="12179" x="6946900" y="6313488"/>
          <p14:tracePt t="12196" x="7000875" y="6313488"/>
          <p14:tracePt t="12212" x="7062788" y="6313488"/>
          <p14:tracePt t="12229" x="7126288" y="6313488"/>
          <p14:tracePt t="12246" x="7215188" y="6313488"/>
          <p14:tracePt t="12263" x="7286625" y="6296025"/>
          <p14:tracePt t="12279" x="7394575" y="6296025"/>
          <p14:tracePt t="12296" x="7473950" y="6276975"/>
          <p14:tracePt t="12312" x="7562850" y="6251575"/>
          <p14:tracePt t="12329" x="7634288" y="6232525"/>
          <p14:tracePt t="12330" x="7688263" y="6205538"/>
          <p14:tracePt t="12346" x="7715250" y="6205538"/>
          <p14:tracePt t="12362" x="7804150" y="6180138"/>
          <p14:tracePt t="12379" x="7875588" y="6161088"/>
          <p14:tracePt t="12395" x="7912100" y="6134100"/>
          <p14:tracePt t="12412" x="7939088" y="6126163"/>
          <p14:tracePt t="12429" x="7947025" y="6108700"/>
          <p14:tracePt t="12445" x="7974013" y="6081713"/>
          <p14:tracePt t="12462" x="7991475" y="6045200"/>
          <p14:tracePt t="12479" x="8018463" y="6010275"/>
          <p14:tracePt t="12482" x="8027988" y="5991225"/>
          <p14:tracePt t="12495" x="8037513" y="5983288"/>
          <p14:tracePt t="12512" x="8045450" y="5929313"/>
          <p14:tracePt t="12529" x="8045450" y="5867400"/>
          <p14:tracePt t="12530" x="8045450" y="5830888"/>
          <p14:tracePt t="12546" x="8045450" y="5795963"/>
          <p14:tracePt t="12547" x="8027988" y="5759450"/>
          <p14:tracePt t="12562" x="8010525" y="5724525"/>
          <p14:tracePt t="12578" x="7956550" y="5634038"/>
          <p14:tracePt t="12595" x="7920038" y="5581650"/>
          <p14:tracePt t="12612" x="7885113" y="5518150"/>
          <p14:tracePt t="12628" x="7840663" y="5456238"/>
          <p14:tracePt t="12645" x="7823200" y="5429250"/>
          <p14:tracePt t="12662" x="7796213" y="5402263"/>
          <p14:tracePt t="12678" x="7786688" y="5384800"/>
          <p14:tracePt t="12695" x="7769225" y="5367338"/>
          <p14:tracePt t="12712" x="7732713" y="5330825"/>
          <p14:tracePt t="12714" x="7715250" y="5303838"/>
          <p14:tracePt t="12728" x="7705725" y="5286375"/>
          <p14:tracePt t="12745" x="7643813" y="5224463"/>
          <p14:tracePt t="12746" x="7626350" y="5214938"/>
          <p14:tracePt t="12762" x="7589838" y="5187950"/>
          <p14:tracePt t="12764" x="7537450" y="5153025"/>
          <p14:tracePt t="12778" x="7456488" y="5116513"/>
          <p14:tracePt t="12795" x="7348538" y="5054600"/>
          <p14:tracePt t="12811" x="7251700" y="5010150"/>
          <p14:tracePt t="12828" x="7170738" y="4973638"/>
          <p14:tracePt t="12845" x="7045325" y="4938713"/>
          <p14:tracePt t="12861" x="6929438" y="4911725"/>
          <p14:tracePt t="12878" x="6813550" y="4894263"/>
          <p14:tracePt t="12895" x="6661150" y="4875213"/>
          <p14:tracePt t="12911" x="6500813" y="4848225"/>
          <p14:tracePt t="12928" x="6357938" y="4822825"/>
          <p14:tracePt t="12930" x="6269038" y="4803775"/>
          <p14:tracePt t="12945" x="6224588" y="4803775"/>
          <p14:tracePt t="12947" x="6134100" y="4795838"/>
          <p14:tracePt t="12962" x="6062663" y="4786313"/>
          <p14:tracePt t="12963" x="6000750" y="4776788"/>
          <p14:tracePt t="12978" x="5929313" y="4759325"/>
          <p14:tracePt t="12995" x="5724525" y="4732338"/>
          <p14:tracePt t="13011" x="5589588" y="4714875"/>
          <p14:tracePt t="13028" x="5473700" y="4697413"/>
          <p14:tracePt t="13044" x="5411788" y="4697413"/>
          <p14:tracePt t="13061" x="5375275" y="4697413"/>
          <p14:tracePt t="13078" x="5348288" y="4697413"/>
          <p14:tracePt t="13094" x="5268913" y="4697413"/>
          <p14:tracePt t="13111" x="5187950" y="4697413"/>
          <p14:tracePt t="13128" x="5054600" y="4697413"/>
          <p14:tracePt t="13144" x="4938713" y="4697413"/>
          <p14:tracePt t="13146" x="4884738" y="4697413"/>
          <p14:tracePt t="13161" x="4848225" y="4697413"/>
          <p14:tracePt t="13163" x="4813300" y="4697413"/>
          <p14:tracePt t="13177" x="4759325" y="4705350"/>
          <p14:tracePt t="13179" x="4732338" y="4705350"/>
          <p14:tracePt t="13195" x="4697413" y="4714875"/>
          <p14:tracePt t="13211" x="4643438" y="4751388"/>
          <p14:tracePt t="13227" x="4625975" y="4776788"/>
          <p14:tracePt t="13244" x="4589463" y="4813300"/>
          <p14:tracePt t="13261" x="4572000" y="4830763"/>
          <p14:tracePt t="13277" x="4572000" y="4840288"/>
          <p14:tracePt t="13294" x="4562475" y="4857750"/>
          <p14:tracePt t="13327" x="4562475" y="4867275"/>
          <p14:tracePt t="13344" x="4562475" y="4875213"/>
          <p14:tracePt t="13361" x="4562475" y="4902200"/>
          <p14:tracePt t="13377" x="4562475" y="4946650"/>
          <p14:tracePt t="13378" x="4562475" y="4965700"/>
          <p14:tracePt t="13394" x="4562475" y="4991100"/>
          <p14:tracePt t="13410" x="4554538" y="5081588"/>
          <p14:tracePt t="13427" x="4545013" y="5116513"/>
          <p14:tracePt t="13444" x="4537075" y="5133975"/>
          <p14:tracePt t="13460" x="4537075" y="5153025"/>
          <p14:tracePt t="13477" x="4537075" y="5160963"/>
          <p14:tracePt t="13493" x="4537075" y="5170488"/>
          <p14:tracePt t="13510" x="4537075" y="5180013"/>
          <p14:tracePt t="13527" x="4537075" y="5187950"/>
          <p14:tracePt t="13543" x="4537075" y="5197475"/>
          <p14:tracePt t="13560" x="4537075" y="5205413"/>
          <p14:tracePt t="13562" x="4537075" y="5214938"/>
          <p14:tracePt t="13577" x="4537075" y="5224463"/>
          <p14:tracePt t="13578" x="4537075" y="5232400"/>
          <p14:tracePt t="13594" x="4537075" y="5241925"/>
          <p14:tracePt t="13611" x="4537075" y="5259388"/>
          <p14:tracePt t="13627" x="4545013" y="5295900"/>
          <p14:tracePt t="13643" x="4562475" y="5322888"/>
          <p14:tracePt t="13660" x="4572000" y="5340350"/>
          <p14:tracePt t="13676" x="4581525" y="5357813"/>
          <p14:tracePt t="13693" x="4581525" y="5411788"/>
          <p14:tracePt t="13710" x="4598988" y="5446713"/>
          <p14:tracePt t="13726" x="4608513" y="5483225"/>
          <p14:tracePt t="13730" x="4608513" y="5510213"/>
          <p14:tracePt t="13743" x="4608513" y="5518150"/>
          <p14:tracePt t="13760" x="4616450" y="5572125"/>
          <p14:tracePt t="13778" x="4633913" y="5643563"/>
          <p14:tracePt t="13793" x="4633913" y="5653088"/>
          <p14:tracePt t="13810" x="4633913" y="5680075"/>
          <p14:tracePt t="13812" x="4643438" y="5697538"/>
          <p14:tracePt t="13826" x="4643438" y="5705475"/>
          <p14:tracePt t="13860" x="4643438" y="5724525"/>
          <p14:tracePt t="13876" x="4652963" y="5741988"/>
          <p14:tracePt t="13893" x="4652963" y="5786438"/>
          <p14:tracePt t="13910" x="4652963" y="5830888"/>
          <p14:tracePt t="13926" x="4652963" y="5857875"/>
          <p14:tracePt t="13943" x="4652963" y="5894388"/>
          <p14:tracePt t="13959" x="4652963" y="5911850"/>
          <p14:tracePt t="13976" x="4652963" y="5938838"/>
          <p14:tracePt t="13979" x="4652963" y="5946775"/>
          <p14:tracePt t="13993" x="4652963" y="5965825"/>
          <p14:tracePt t="13995" x="4652963" y="5983288"/>
          <p14:tracePt t="14012" x="4660900" y="6010275"/>
          <p14:tracePt t="14027" x="4660900" y="6027738"/>
          <p14:tracePt t="14043" x="4670425" y="6037263"/>
          <p14:tracePt t="14059" x="4670425" y="6062663"/>
          <p14:tracePt t="14076" x="4670425" y="6089650"/>
          <p14:tracePt t="14092" x="4670425" y="6126163"/>
          <p14:tracePt t="14109" x="4670425" y="6188075"/>
          <p14:tracePt t="14126" x="4670425" y="6232525"/>
          <p14:tracePt t="14142" x="4670425" y="6286500"/>
          <p14:tracePt t="14159" x="4670425" y="6323013"/>
          <p14:tracePt t="14162" x="4670425" y="6330950"/>
          <p14:tracePt t="14176" x="4670425" y="6348413"/>
          <p14:tracePt t="14178" x="4670425" y="6357938"/>
          <p14:tracePt t="14192" x="4670425" y="6367463"/>
          <p14:tracePt t="14194" x="4670425" y="6384925"/>
          <p14:tracePt t="14211" x="4670425" y="6394450"/>
          <p14:tracePt t="14226" x="4670425" y="6411913"/>
          <p14:tracePt t="14242" x="4670425" y="6419850"/>
          <p14:tracePt t="14260" x="4660900" y="6465888"/>
          <p14:tracePt t="14276" x="4660900" y="6500813"/>
          <p14:tracePt t="14292" x="4660900" y="6527800"/>
          <p14:tracePt t="14309" x="4652963" y="6572250"/>
          <p14:tracePt t="14325" x="4652963" y="6616700"/>
          <p14:tracePt t="14342" x="4633913" y="6661150"/>
          <p14:tracePt t="14359" x="4633913" y="6705600"/>
          <p14:tracePt t="14375" x="4625975" y="6742113"/>
          <p14:tracePt t="14501" x="4616450" y="6742113"/>
          <p14:tracePt t="14563" x="4616450" y="6732588"/>
          <p14:tracePt t="14573" x="4616450" y="6724650"/>
          <p14:tracePt t="14579" x="4616450" y="6705600"/>
          <p14:tracePt t="14592" x="4616450" y="6697663"/>
          <p14:tracePt t="14609" x="4616450" y="6680200"/>
          <p14:tracePt t="14729" x="4616450" y="6670675"/>
          <p14:tracePt t="14766" x="4616450" y="6653213"/>
          <p14:tracePt t="14794" x="4616450" y="6626225"/>
          <p14:tracePt t="14797" x="4625975" y="6608763"/>
          <p14:tracePt t="14809" x="4625975" y="6589713"/>
          <p14:tracePt t="14825" x="4633913" y="6527800"/>
          <p14:tracePt t="14842" x="4633913" y="6465888"/>
          <p14:tracePt t="14844" x="4633913" y="6429375"/>
          <p14:tracePt t="14858" x="4633913" y="6402388"/>
          <p14:tracePt t="14874" x="4633913" y="6384925"/>
          <p14:tracePt t="14891" x="4633913" y="6375400"/>
          <p14:tracePt t="14922" x="4633913" y="6357938"/>
          <p14:tracePt t="14939" x="4633913" y="6348413"/>
          <p14:tracePt t="14950" x="4633913" y="6340475"/>
          <p14:tracePt t="14958" x="4633913" y="6323013"/>
          <p14:tracePt t="14974" x="4633913" y="6296025"/>
          <p14:tracePt t="15007" x="4625975" y="6276975"/>
          <p14:tracePt t="15024" x="4625975" y="6269038"/>
          <p14:tracePt t="15058" x="4616450" y="6259513"/>
          <p14:tracePt t="15074" x="4598988" y="6242050"/>
          <p14:tracePt t="15091" x="4562475" y="6215063"/>
          <p14:tracePt t="15107" x="4545013" y="6188075"/>
          <p14:tracePt t="15124" x="4527550" y="6161088"/>
          <p14:tracePt t="15141" x="4510088" y="6143625"/>
          <p14:tracePt t="15157" x="4491038" y="6134100"/>
          <p14:tracePt t="15174" x="4491038" y="6126163"/>
          <p14:tracePt t="15191" x="4473575" y="6108700"/>
          <p14:tracePt t="15207" x="4456113" y="6089650"/>
          <p14:tracePt t="15224" x="4446588" y="6081713"/>
          <p14:tracePt t="15226" x="4438650" y="6072188"/>
          <p14:tracePt t="15242" x="4429125" y="6062663"/>
          <p14:tracePt t="15258" x="4419600" y="6054725"/>
          <p14:tracePt t="15290" x="4402138" y="6045200"/>
          <p14:tracePt t="15307" x="4394200" y="6037263"/>
          <p14:tracePt t="15324" x="4375150" y="6027738"/>
          <p14:tracePt t="15340" x="4340225" y="6000750"/>
          <p14:tracePt t="15357" x="4322763" y="5991225"/>
          <p14:tracePt t="15373" x="4286250" y="5965825"/>
          <p14:tracePt t="15390" x="4259263" y="5946775"/>
          <p14:tracePt t="15407" x="4214813" y="5911850"/>
          <p14:tracePt t="15423" x="4179888" y="5884863"/>
          <p14:tracePt t="15440" x="4133850" y="5848350"/>
          <p14:tracePt t="15457" x="4108450" y="5822950"/>
          <p14:tracePt t="15474" x="4098925" y="5803900"/>
          <p14:tracePt t="15476" x="4081463" y="5803900"/>
          <p14:tracePt t="15524" x="4081463" y="5795963"/>
          <p14:tracePt t="15531" x="4081463" y="5786438"/>
          <p14:tracePt t="15540" x="4081463" y="5776913"/>
          <p14:tracePt t="15557" x="4062413" y="5759450"/>
          <p14:tracePt t="15573" x="4044950" y="5724525"/>
          <p14:tracePt t="15589" x="4027488" y="5697538"/>
          <p14:tracePt t="15606" x="4027488" y="5688013"/>
          <p14:tracePt t="15623" x="4027488" y="5670550"/>
          <p14:tracePt t="15696" x="4027488" y="5661025"/>
          <p14:tracePt t="15742" x="4037013" y="5661025"/>
          <p14:tracePt t="15748" x="4044950" y="5661025"/>
          <p14:tracePt t="15760" x="4062413" y="5670550"/>
          <p14:tracePt t="15774" x="4125913" y="5680075"/>
          <p14:tracePt t="15779" x="4160838" y="5680075"/>
          <p14:tracePt t="15790" x="4205288" y="5697538"/>
          <p14:tracePt t="15806" x="4322763" y="5697538"/>
          <p14:tracePt t="15823" x="4394200" y="5697538"/>
          <p14:tracePt t="15840" x="4438650" y="5697538"/>
          <p14:tracePt t="15842" x="4465638" y="5697538"/>
          <p14:tracePt t="15856" x="4483100" y="5688013"/>
          <p14:tracePt t="15858" x="4491038" y="5688013"/>
          <p14:tracePt t="15873" x="4518025" y="5680075"/>
          <p14:tracePt t="15890" x="4537075" y="5680075"/>
          <p14:tracePt t="15906" x="4562475" y="5670550"/>
          <p14:tracePt t="15922" x="4616450" y="5670550"/>
          <p14:tracePt t="15939" x="4670425" y="5670550"/>
          <p14:tracePt t="15956" x="4724400" y="5670550"/>
          <p14:tracePt t="15973" x="4768850" y="5670550"/>
          <p14:tracePt t="15989" x="4813300" y="5670550"/>
          <p14:tracePt t="16006" x="4830763" y="5670550"/>
          <p14:tracePt t="16039" x="4840288" y="5670550"/>
          <p14:tracePt t="16055" x="4857750" y="5670550"/>
          <p14:tracePt t="16072" x="4884738" y="5670550"/>
          <p14:tracePt t="16089" x="4965700" y="5670550"/>
          <p14:tracePt t="16106" x="5072063" y="5670550"/>
          <p14:tracePt t="16122" x="5170488" y="5670550"/>
          <p14:tracePt t="16123" x="5224463" y="5670550"/>
          <p14:tracePt t="16139" x="5322888" y="5670550"/>
          <p14:tracePt t="16155" x="5384800" y="5670550"/>
          <p14:tracePt t="16173" x="5411788" y="5670550"/>
          <p14:tracePt t="16309" x="5394325" y="5688013"/>
          <p14:tracePt t="16317" x="5375275" y="5697538"/>
          <p14:tracePt t="16324" x="5357813" y="5715000"/>
          <p14:tracePt t="16339" x="5268913" y="5741988"/>
          <p14:tracePt t="16355" x="5153025" y="5759450"/>
          <p14:tracePt t="16372" x="5018088" y="5803900"/>
          <p14:tracePt t="16389" x="4867275" y="5830888"/>
          <p14:tracePt t="16405" x="4741863" y="5840413"/>
          <p14:tracePt t="16422" x="4625975" y="5867400"/>
          <p14:tracePt t="16439" x="4537075" y="5875338"/>
          <p14:tracePt t="16455" x="4446588" y="5911850"/>
          <p14:tracePt t="16472" x="4357688" y="5919788"/>
          <p14:tracePt t="16475" x="4286250" y="5929313"/>
          <p14:tracePt t="16488" x="4224338" y="5938838"/>
          <p14:tracePt t="16490" x="4152900" y="5956300"/>
          <p14:tracePt t="16505" x="4089400" y="5973763"/>
          <p14:tracePt t="16507" x="4054475" y="5983288"/>
          <p14:tracePt t="16522" x="4010025" y="6010275"/>
          <p14:tracePt t="16538" x="3919538" y="6018213"/>
          <p14:tracePt t="16555" x="3911600" y="6027738"/>
          <p14:tracePt t="16571" x="3894138" y="6027738"/>
          <p14:tracePt t="16588" x="3884613" y="6027738"/>
          <p14:tracePt t="16736" x="3894138" y="6027738"/>
          <p14:tracePt t="16745" x="3919538" y="6027738"/>
          <p14:tracePt t="16747" x="3946525" y="6027738"/>
          <p14:tracePt t="16755" x="4000500" y="6037263"/>
          <p14:tracePt t="16772" x="4108450" y="6037263"/>
          <p14:tracePt t="16788" x="4251325" y="6037263"/>
          <p14:tracePt t="16804" x="4384675" y="6037263"/>
          <p14:tracePt t="16821" x="4527550" y="6037263"/>
          <p14:tracePt t="16838" x="4679950" y="6037263"/>
          <p14:tracePt t="16854" x="4830763" y="6037263"/>
          <p14:tracePt t="16871" x="4973638" y="6037263"/>
          <p14:tracePt t="16887" x="5116513" y="6037263"/>
          <p14:tracePt t="16904" x="5276850" y="6037263"/>
          <p14:tracePt t="16906" x="5348288" y="6037263"/>
          <p14:tracePt t="16921" x="5429250" y="6045200"/>
          <p14:tracePt t="16938" x="5599113" y="6081713"/>
          <p14:tracePt t="16954" x="5803900" y="6099175"/>
          <p14:tracePt t="16971" x="5884863" y="6116638"/>
          <p14:tracePt t="16987" x="5902325" y="6116638"/>
          <p14:tracePt t="17067" x="5902325" y="6126163"/>
          <p14:tracePt t="17086" x="5894388" y="6126163"/>
          <p14:tracePt t="17103" x="5884863" y="6134100"/>
          <p14:tracePt t="17108" x="5857875" y="6143625"/>
          <p14:tracePt t="17121" x="5857875" y="6153150"/>
          <p14:tracePt t="17137" x="5822950" y="6161088"/>
          <p14:tracePt t="17154" x="5715000" y="6180138"/>
          <p14:tracePt t="17157" x="5653088" y="6188075"/>
          <p14:tracePt t="17170" x="5473700" y="6205538"/>
          <p14:tracePt t="17187" x="5224463" y="6251575"/>
          <p14:tracePt t="17204" x="4919663" y="6296025"/>
          <p14:tracePt t="17220" x="4545013" y="6357938"/>
          <p14:tracePt t="17237" x="4303713" y="6394450"/>
          <p14:tracePt t="17253" x="4214813" y="6411913"/>
          <p14:tracePt t="17270" x="4187825" y="6419850"/>
          <p14:tracePt t="17346" x="4205288" y="6419850"/>
          <p14:tracePt t="17355" x="4224338" y="6419850"/>
          <p14:tracePt t="17363" x="4251325" y="6419850"/>
          <p14:tracePt t="17372" x="4276725" y="6419850"/>
          <p14:tracePt t="17387" x="4322763" y="6411913"/>
          <p14:tracePt t="17403" x="4367213" y="6394450"/>
          <p14:tracePt t="17420" x="4438650" y="6348413"/>
          <p14:tracePt t="17437" x="4491038" y="6330950"/>
          <p14:tracePt t="17453" x="4527550" y="6323013"/>
          <p14:tracePt t="17470" x="4537075" y="6323013"/>
          <p14:tracePt t="17621" x="4537075" y="6313488"/>
          <p14:tracePt t="17638" x="4527550" y="6313488"/>
          <p14:tracePt t="17644" x="4518025" y="6303963"/>
          <p14:tracePt t="17755" x="4510088" y="6303963"/>
          <p14:tracePt t="17762" x="4500563" y="6303963"/>
          <p14:tracePt t="17771" x="4483100" y="6303963"/>
          <p14:tracePt t="17786" x="4456113" y="6303963"/>
          <p14:tracePt t="17803" x="4330700" y="6323013"/>
          <p14:tracePt t="17819" x="4232275" y="6340475"/>
          <p14:tracePt t="17836" x="4197350" y="6357938"/>
          <p14:tracePt t="17852" x="4170363" y="6367463"/>
          <p14:tracePt t="17869" x="4160838" y="6375400"/>
          <p14:tracePt t="17887" x="4152900" y="6375400"/>
          <p14:tracePt t="17902" x="4143375" y="6384925"/>
          <p14:tracePt t="18716" x="4125913" y="6384925"/>
          <p14:tracePt t="18725" x="4116388" y="6384925"/>
          <p14:tracePt t="18752" x="4108450" y="6384925"/>
          <p14:tracePt t="18944" x="4098925" y="6384925"/>
          <p14:tracePt t="18950" x="4098925" y="6357938"/>
          <p14:tracePt t="18955" x="4098925" y="6323013"/>
          <p14:tracePt t="18967" x="4098925" y="6251575"/>
          <p14:tracePt t="18984" x="4089400" y="6108700"/>
          <p14:tracePt t="19001" x="4071938" y="6010275"/>
          <p14:tracePt t="19018" x="4071938" y="5983288"/>
          <p14:tracePt t="19020" x="4062413" y="5973763"/>
          <p14:tracePt t="19034" x="4062413" y="5965825"/>
          <p14:tracePt t="19051" x="4062413" y="5956300"/>
          <p14:tracePt t="19160" x="4054475" y="5956300"/>
          <p14:tracePt t="19188" x="4027488" y="5956300"/>
          <p14:tracePt t="19198" x="4010025" y="5956300"/>
          <p14:tracePt t="19203" x="3990975" y="5956300"/>
          <p14:tracePt t="19217" x="3965575" y="5938838"/>
          <p14:tracePt t="19234" x="3946525" y="5929313"/>
          <p14:tracePt t="19250" x="3938588" y="5919788"/>
          <p14:tracePt t="19309" x="3938588" y="5911850"/>
          <p14:tracePt t="19314" x="3938588" y="5875338"/>
          <p14:tracePt t="19325" x="3938588" y="5848350"/>
          <p14:tracePt t="19334" x="3938588" y="5803900"/>
          <p14:tracePt t="19350" x="3938588" y="5715000"/>
          <p14:tracePt t="19367" x="3938588" y="5643563"/>
          <p14:tracePt t="19383" x="3938588" y="5589588"/>
          <p14:tracePt t="19386" x="3938588" y="5581650"/>
          <p14:tracePt t="19400" x="3938588" y="5572125"/>
          <p14:tracePt t="19796" x="3938588" y="5616575"/>
          <p14:tracePt t="19819" x="3938588" y="5680075"/>
          <p14:tracePt t="19836" x="3938588" y="5751513"/>
          <p14:tracePt t="19849" x="3938588" y="5786438"/>
          <p14:tracePt t="19900" x="3946525" y="5768975"/>
          <p14:tracePt t="19912" x="3946525" y="5751513"/>
          <p14:tracePt t="19916" x="3946525" y="5724525"/>
          <p14:tracePt t="19932" x="3946525" y="5670550"/>
          <p14:tracePt t="19949" x="3946525" y="5634038"/>
          <p14:tracePt t="19965" x="3946525" y="5608638"/>
          <p14:tracePt t="19982" x="3946525" y="5599113"/>
          <p14:tracePt t="20015" x="3946525" y="5589588"/>
          <p14:tracePt t="20185" x="3938588" y="5589588"/>
          <p14:tracePt t="20200" x="3938588" y="5608638"/>
          <p14:tracePt t="20207" x="3938588" y="5616575"/>
          <p14:tracePt t="20215" x="3938588" y="5626100"/>
          <p14:tracePt t="20221" x="3938588" y="5634038"/>
          <p14:tracePt t="20232" x="3938588" y="5643563"/>
          <p14:tracePt t="20931" x="3938588" y="5653088"/>
          <p14:tracePt t="22013" x="3938588" y="5643563"/>
          <p14:tracePt t="22029" x="3938588" y="5634038"/>
          <p14:tracePt t="22070" x="3938588" y="5626100"/>
          <p14:tracePt t="22187" x="3983038" y="5589588"/>
          <p14:tracePt t="22201" x="4010025" y="5572125"/>
          <p14:tracePt t="22203" x="4037013" y="5545138"/>
          <p14:tracePt t="22213" x="4071938" y="5518150"/>
          <p14:tracePt t="22229" x="4116388" y="5473700"/>
          <p14:tracePt t="22245" x="4133850" y="5456238"/>
          <p14:tracePt t="22386" x="4143375" y="5446713"/>
          <p14:tracePt t="22453" x="4143375" y="5429250"/>
          <p14:tracePt t="22470" x="4143375" y="5419725"/>
          <p14:tracePt t="22476" x="4143375" y="5394325"/>
          <p14:tracePt t="22487" x="4143375" y="5384800"/>
          <p14:tracePt t="22495" x="4152900" y="5357813"/>
          <p14:tracePt t="22511" x="4152900" y="5303838"/>
          <p14:tracePt t="22528" x="4152900" y="5268913"/>
          <p14:tracePt t="22544" x="4152900" y="5224463"/>
          <p14:tracePt t="22547" x="4160838" y="5197475"/>
          <p14:tracePt t="22561" x="4170363" y="5153025"/>
          <p14:tracePt t="22562" x="4170363" y="5116513"/>
          <p14:tracePt t="22578" x="4179888" y="5089525"/>
          <p14:tracePt t="22594" x="4179888" y="5027613"/>
          <p14:tracePt t="22611" x="4187825" y="4973638"/>
          <p14:tracePt t="22627" x="4187825" y="4946650"/>
          <p14:tracePt t="22644" x="4187825" y="4919663"/>
          <p14:tracePt t="22661" x="4197350" y="4911725"/>
          <p14:tracePt t="22677" x="4197350" y="4902200"/>
          <p14:tracePt t="25116" x="4197350" y="4884738"/>
          <p14:tracePt t="25124" x="4197350" y="4875213"/>
          <p14:tracePt t="25131" x="4197350" y="4867275"/>
          <p14:tracePt t="25140" x="4197350" y="4848225"/>
          <p14:tracePt t="25157" x="4187825" y="4813300"/>
          <p14:tracePt t="25173" x="4187825" y="4786313"/>
          <p14:tracePt t="25190" x="4187825" y="4768850"/>
          <p14:tracePt t="25206" x="4187825" y="4732338"/>
          <p14:tracePt t="25223" x="4187825" y="4697413"/>
          <p14:tracePt t="25227" x="4187825" y="4679950"/>
          <p14:tracePt t="25240" x="4187825" y="4660900"/>
          <p14:tracePt t="25242" x="4187825" y="4652963"/>
          <p14:tracePt t="25256" x="4187825" y="4633913"/>
          <p14:tracePt t="25259" x="4187825" y="4625975"/>
          <p14:tracePt t="25273" x="4187825" y="4616450"/>
          <p14:tracePt t="25290" x="4214813" y="4572000"/>
          <p14:tracePt t="25306" x="4232275" y="4537075"/>
          <p14:tracePt t="25323" x="4251325" y="4491038"/>
          <p14:tracePt t="25339" x="4259263" y="4473575"/>
          <p14:tracePt t="25356" x="4268788" y="4465638"/>
          <p14:tracePt t="25404" x="4276725" y="4456113"/>
          <p14:tracePt t="25416" x="4286250" y="4438650"/>
          <p14:tracePt t="25422" x="4322763" y="4411663"/>
          <p14:tracePt t="25439" x="4419600" y="4313238"/>
          <p14:tracePt t="25456" x="4537075" y="4160838"/>
          <p14:tracePt t="25472" x="4741863" y="3919538"/>
          <p14:tracePt t="25474" x="4919663" y="3732213"/>
          <p14:tracePt t="25489" x="5089525" y="3571875"/>
          <p14:tracePt t="25490" x="5259388" y="3384550"/>
          <p14:tracePt t="25506" x="5367338" y="3241675"/>
          <p14:tracePt t="25522" x="5751513" y="2697163"/>
          <p14:tracePt t="25539" x="5902325" y="2473325"/>
          <p14:tracePt t="25556" x="5983288" y="2366963"/>
          <p14:tracePt t="25572" x="5991225" y="2347913"/>
          <p14:tracePt t="25612" x="6000750" y="2339975"/>
          <p14:tracePt t="25622" x="6010275" y="2339975"/>
          <p14:tracePt t="25639" x="6215063" y="2339975"/>
          <p14:tracePt t="25655" x="7062788" y="2339975"/>
          <p14:tracePt t="25672" x="7912100" y="2339975"/>
          <p14:tracePt t="25689" x="8983663" y="2401888"/>
          <p14:tracePt t="25770" x="295275" y="1706563"/>
          <p14:tracePt t="25780" x="390525" y="1746250"/>
          <p14:tracePt t="25787" x="414338" y="1746250"/>
          <p14:tracePt t="25797" x="422275" y="1746250"/>
          <p14:tracePt t="25813" x="430213" y="1746250"/>
          <p14:tracePt t="25914" x="430213" y="1770063"/>
          <p14:tracePt t="26013" x="446088" y="1770063"/>
          <p14:tracePt t="26019" x="469900" y="1762125"/>
          <p14:tracePt t="26027" x="509588" y="1730375"/>
          <p14:tracePt t="26037" x="574675" y="1674813"/>
          <p14:tracePt t="26042" x="677863" y="1643063"/>
          <p14:tracePt t="26051" x="804863" y="1603375"/>
          <p14:tracePt t="26061" x="996950" y="1538288"/>
          <p14:tracePt t="26066" x="1292225" y="1514475"/>
          <p14:tracePt t="26074" x="1690688" y="1450975"/>
          <p14:tracePt t="26082" x="2089150" y="1387475"/>
          <p14:tracePt t="26090" x="2614613" y="1308100"/>
          <p14:tracePt t="26098" x="3236913" y="1204913"/>
          <p14:tracePt t="26106" x="3930650" y="1116013"/>
          <p14:tracePt t="26114" x="4735513" y="1012825"/>
          <p14:tracePt t="26124" x="5564188" y="917575"/>
          <p14:tracePt t="26133" x="6345238" y="812800"/>
          <p14:tracePt t="26140" x="7135813" y="685800"/>
          <p14:tracePt t="26149" x="7877175" y="598488"/>
          <p14:tracePt t="26155" x="8529638" y="509588"/>
          <p14:tracePt t="27358" x="8650288" y="2846388"/>
          <p14:tracePt t="27365" x="8131175" y="2894013"/>
          <p14:tracePt t="27372" x="7597775" y="2974975"/>
          <p14:tracePt t="27385" x="6983413" y="3094038"/>
          <p14:tracePt t="27388" x="6384925" y="3181350"/>
          <p14:tracePt t="27398" x="5835650" y="3262313"/>
          <p14:tracePt t="27403" x="5334000" y="3309938"/>
          <p14:tracePt t="27415" x="4959350" y="3373438"/>
          <p14:tracePt t="27419" x="4656138" y="3429000"/>
          <p14:tracePt t="27428" x="4503738" y="3436938"/>
          <p14:tracePt t="27435" x="4360863" y="3452813"/>
          <p14:tracePt t="27445" x="4281488" y="3452813"/>
          <p14:tracePt t="27451" x="4184650" y="3405188"/>
          <p14:tracePt t="27462" x="4105275" y="3325813"/>
          <p14:tracePt t="27466" x="3946525" y="3149600"/>
          <p14:tracePt t="27482" x="3754438" y="2870200"/>
          <p14:tracePt t="27483" x="3484563" y="2519363"/>
          <p14:tracePt t="27494" x="3189288" y="2128838"/>
          <p14:tracePt t="27499" x="2822575" y="1730375"/>
          <p14:tracePt t="27507" x="2503488" y="1371600"/>
          <p14:tracePt t="27514" x="2208213" y="981075"/>
          <p14:tracePt t="27523" x="1976438" y="693738"/>
          <p14:tracePt t="27530" x="1793875" y="430213"/>
          <p14:tracePt t="27538" x="1641475" y="215900"/>
          <p14:tracePt t="27546" x="1538288" y="793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5262ABA-AA9A-4FEB-98BE-B17ED70F0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82550"/>
            <a:ext cx="9356726" cy="702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862"/>
            <a:ext cx="9144000" cy="845035"/>
          </a:xfrm>
        </p:spPr>
        <p:txBody>
          <a:bodyPr>
            <a:normAutofit/>
          </a:bodyPr>
          <a:lstStyle/>
          <a:p>
            <a:r>
              <a:rPr lang="en-AU" sz="2800" b="1" dirty="0"/>
              <a:t>Contents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792" y="1790700"/>
            <a:ext cx="8096833" cy="4778050"/>
          </a:xfrm>
        </p:spPr>
        <p:txBody>
          <a:bodyPr>
            <a:noAutofit/>
          </a:bodyPr>
          <a:lstStyle/>
          <a:p>
            <a:pPr marL="457200" indent="-457200" algn="just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AU" sz="2400" dirty="0"/>
              <a:t>Introducing the Australian </a:t>
            </a:r>
            <a:r>
              <a:rPr lang="en-AU" sz="2400" dirty="0" err="1"/>
              <a:t>VLab</a:t>
            </a:r>
            <a:r>
              <a:rPr lang="en-AU" sz="2400" dirty="0"/>
              <a:t> Centre of Excellence</a:t>
            </a:r>
          </a:p>
          <a:p>
            <a:pPr marL="457200" indent="-457200" algn="just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AU" sz="2400" dirty="0"/>
              <a:t>Attendance at our Regional Focus Group meetings</a:t>
            </a:r>
          </a:p>
          <a:p>
            <a:pPr marL="457200" indent="-457200" algn="just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kumimoji="0" lang="en-AU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Regional achievements in satellite meteorology training</a:t>
            </a:r>
          </a:p>
          <a:p>
            <a:pPr marL="457200" indent="-457200" algn="just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AU" sz="2400" dirty="0"/>
              <a:t>Highlights of our monthly Regional Focus Group meetings</a:t>
            </a:r>
          </a:p>
          <a:p>
            <a:pPr marL="904875" lvl="2" indent="-457200" algn="just">
              <a:spcBef>
                <a:spcPts val="0"/>
              </a:spcBef>
              <a:spcAft>
                <a:spcPts val="2400"/>
              </a:spcAft>
              <a:buFont typeface="+mj-lt"/>
              <a:buAutoNum type="alphaLcPeriod"/>
            </a:pPr>
            <a:r>
              <a:rPr lang="en-AU" dirty="0"/>
              <a:t>Topics covered</a:t>
            </a:r>
          </a:p>
          <a:p>
            <a:pPr marL="904875" lvl="2" indent="-457200" algn="just">
              <a:spcBef>
                <a:spcPts val="0"/>
              </a:spcBef>
              <a:spcAft>
                <a:spcPts val="2400"/>
              </a:spcAft>
              <a:buFont typeface="+mj-lt"/>
              <a:buAutoNum type="alphaLcPeriod"/>
            </a:pPr>
            <a:r>
              <a:rPr lang="en-AU" dirty="0"/>
              <a:t>Our presenters</a:t>
            </a:r>
          </a:p>
          <a:p>
            <a:pPr marL="457200" indent="-457200" algn="just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AU" sz="2400" dirty="0"/>
              <a:t>Recordings of the Regional Focus Group meetings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AU" sz="2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AU" sz="20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AU" sz="20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AU" sz="2000" dirty="0"/>
          </a:p>
          <a:p>
            <a:endParaRPr lang="en-AU" dirty="0"/>
          </a:p>
        </p:txBody>
      </p:sp>
      <p:pic>
        <p:nvPicPr>
          <p:cNvPr id="5" name="Picture 4" descr="BM_stacked">
            <a:extLst>
              <a:ext uri="{FF2B5EF4-FFF2-40B4-BE49-F238E27FC236}">
                <a16:creationId xmlns:a16="http://schemas.microsoft.com/office/drawing/2014/main" id="{97DE7A2A-360C-46F0-8658-82B429F12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5" y="285750"/>
            <a:ext cx="157783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C0E91-0E2B-452C-B34A-713CD184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75" y="428624"/>
            <a:ext cx="1243895" cy="9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CBD639-9113-4173-9278-78A356091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2"/>
    </mc:Choice>
    <mc:Fallback xmlns="">
      <p:transition spd="slow" advTm="3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" x="7916863" y="3708400"/>
          <p14:tracePt t="539" x="7223125" y="3700463"/>
          <p14:tracePt t="548" x="6632575" y="3613150"/>
          <p14:tracePt t="555" x="5994400" y="3508375"/>
          <p14:tracePt t="563" x="5381625" y="3429000"/>
          <p14:tracePt t="569" x="4854575" y="3341688"/>
          <p14:tracePt t="577" x="4281488" y="3278188"/>
          <p14:tracePt t="587" x="3563938" y="3173413"/>
          <p14:tracePt t="594" x="2822575" y="3062288"/>
          <p14:tracePt t="602" x="1944688" y="2919413"/>
          <p14:tracePt t="609" x="1076325" y="2830513"/>
          <p14:tracePt t="617" x="15875" y="2663825"/>
          <p14:tracePt t="668" x="6796088" y="3044825"/>
          <p14:tracePt t="684" x="5322888" y="3044825"/>
          <p14:tracePt t="701" x="4143375" y="3044825"/>
          <p14:tracePt t="717" x="3152775" y="3044825"/>
          <p14:tracePt t="734" x="2303463" y="3044825"/>
          <p14:tracePt t="751" x="1857375" y="3062288"/>
          <p14:tracePt t="753" x="1758950" y="3098800"/>
          <p14:tracePt t="767" x="1704975" y="3125788"/>
          <p14:tracePt t="784" x="1679575" y="3205163"/>
          <p14:tracePt t="901" x="1679575" y="3197225"/>
          <p14:tracePt t="909" x="1679575" y="3179763"/>
          <p14:tracePt t="1015" x="1687513" y="3152775"/>
          <p14:tracePt t="1025" x="1731963" y="3098800"/>
          <p14:tracePt t="1027" x="1768475" y="3044825"/>
          <p14:tracePt t="1035" x="1812925" y="2990850"/>
          <p14:tracePt t="1050" x="1874838" y="2894013"/>
          <p14:tracePt t="1067" x="1919288" y="2776538"/>
          <p14:tracePt t="1084" x="1938338" y="2687638"/>
          <p14:tracePt t="1100" x="1938338" y="2616200"/>
          <p14:tracePt t="1117" x="1938338" y="2544763"/>
          <p14:tracePt t="1134" x="1938338" y="2500313"/>
          <p14:tracePt t="1137" x="1946275" y="2465388"/>
          <p14:tracePt t="1150" x="1965325" y="2428875"/>
          <p14:tracePt t="1167" x="2009775" y="2330450"/>
          <p14:tracePt t="1183" x="2071688" y="2197100"/>
          <p14:tracePt t="1185" x="2098675" y="2108200"/>
          <p14:tracePt t="1200" x="2125663" y="2054225"/>
          <p14:tracePt t="1216" x="2152650" y="2009775"/>
          <p14:tracePt t="1233" x="2160588" y="2000250"/>
          <p14:tracePt t="1314" x="2152650" y="2000250"/>
          <p14:tracePt t="1321" x="2133600" y="2000250"/>
          <p14:tracePt t="1333" x="2098675" y="2000250"/>
          <p14:tracePt t="1349" x="2009775" y="2000250"/>
          <p14:tracePt t="1366" x="1874838" y="2017713"/>
          <p14:tracePt t="1383" x="1697038" y="2036763"/>
          <p14:tracePt t="1385" x="1598613" y="2044700"/>
          <p14:tracePt t="1400" x="1438275" y="2044700"/>
          <p14:tracePt t="1416" x="1160463" y="2044700"/>
          <p14:tracePt t="1435" x="839788" y="2036763"/>
          <p14:tracePt t="1449" x="704850" y="2027238"/>
          <p14:tracePt t="1466" x="588963" y="2000250"/>
          <p14:tracePt t="1483" x="536575" y="1990725"/>
          <p14:tracePt t="1499" x="527050" y="1990725"/>
          <p14:tracePt t="1633" x="517525" y="1990725"/>
          <p14:tracePt t="1638" x="509588" y="1990725"/>
          <p14:tracePt t="1649" x="490538" y="1990725"/>
          <p14:tracePt t="1666" x="446088" y="1982788"/>
          <p14:tracePt t="1683" x="419100" y="1973263"/>
          <p14:tracePt t="1699" x="419100" y="1965325"/>
          <p14:tracePt t="1760" x="411163" y="1965325"/>
          <p14:tracePt t="1769" x="401638" y="1965325"/>
          <p14:tracePt t="1783" x="384175" y="1965325"/>
          <p14:tracePt t="1799" x="357188" y="2009775"/>
          <p14:tracePt t="1816" x="347663" y="2027238"/>
          <p14:tracePt t="1819" x="339725" y="2044700"/>
          <p14:tracePt t="1832" x="330200" y="2044700"/>
          <p14:tracePt t="3124" x="339725" y="2044700"/>
          <p14:tracePt t="3478" x="347663" y="2044700"/>
          <p14:tracePt t="3486" x="357188" y="2044700"/>
          <p14:tracePt t="3513" x="366713" y="2044700"/>
          <p14:tracePt t="3529" x="393700" y="2054225"/>
          <p14:tracePt t="3546" x="419100" y="2071688"/>
          <p14:tracePt t="3562" x="465138" y="2089150"/>
          <p14:tracePt t="3579" x="482600" y="2089150"/>
          <p14:tracePt t="3587" x="490538" y="2089150"/>
          <p14:tracePt t="3596" x="500063" y="2098675"/>
          <p14:tracePt t="3612" x="527050" y="2108200"/>
          <p14:tracePt t="3629" x="536575" y="2108200"/>
          <p14:tracePt t="3646" x="554038" y="2108200"/>
          <p14:tracePt t="3747" x="536575" y="2108200"/>
          <p14:tracePt t="3757" x="527050" y="2108200"/>
          <p14:tracePt t="3763" x="517525" y="2108200"/>
          <p14:tracePt t="3779" x="465138" y="2081213"/>
          <p14:tracePt t="3796" x="446088" y="2071688"/>
          <p14:tracePt t="3812" x="428625" y="2062163"/>
          <p14:tracePt t="3882" x="428625" y="2098675"/>
          <p14:tracePt t="3891" x="446088" y="2108200"/>
          <p14:tracePt t="3897" x="509588" y="2133600"/>
          <p14:tracePt t="3912" x="544513" y="2152650"/>
          <p14:tracePt t="3929" x="598488" y="2179638"/>
          <p14:tracePt t="3945" x="633413" y="2179638"/>
          <p14:tracePt t="3946" x="642938" y="2179638"/>
          <p14:tracePt t="3962" x="660400" y="2197100"/>
          <p14:tracePt t="4019" x="642938" y="2197100"/>
          <p14:tracePt t="4025" x="625475" y="2187575"/>
          <p14:tracePt t="4036" x="588963" y="2160588"/>
          <p14:tracePt t="4045" x="554038" y="2160588"/>
          <p14:tracePt t="4062" x="473075" y="2125663"/>
          <p14:tracePt t="4078" x="419100" y="2089150"/>
          <p14:tracePt t="4095" x="401638" y="2081213"/>
          <p14:tracePt t="4111" x="393700" y="2062163"/>
          <p14:tracePt t="4323" x="384175" y="2062163"/>
          <p14:tracePt t="4334" x="374650" y="2062163"/>
          <p14:tracePt t="4342" x="374650" y="2054225"/>
          <p14:tracePt t="4349" x="366713" y="2054225"/>
          <p14:tracePt t="4361" x="366713" y="2036763"/>
          <p14:tracePt t="4378" x="347663" y="2027238"/>
          <p14:tracePt t="4900" x="366713" y="2062163"/>
          <p14:tracePt t="4912" x="393700" y="2089150"/>
          <p14:tracePt t="4919" x="438150" y="2133600"/>
          <p14:tracePt t="4943" x="571500" y="2251075"/>
          <p14:tracePt t="4960" x="625475" y="2276475"/>
          <p14:tracePt t="4962" x="642938" y="2286000"/>
          <p14:tracePt t="4977" x="660400" y="2286000"/>
          <p14:tracePt t="4993" x="696913" y="2295525"/>
          <p14:tracePt t="5010" x="723900" y="2295525"/>
          <p14:tracePt t="5027" x="768350" y="2295525"/>
          <p14:tracePt t="5043" x="812800" y="2312988"/>
          <p14:tracePt t="5060" x="830263" y="2312988"/>
          <p14:tracePt t="5122" x="839788" y="2312988"/>
          <p14:tracePt t="5130" x="866775" y="2312988"/>
          <p14:tracePt t="5138" x="919163" y="2312988"/>
          <p14:tracePt t="5145" x="965200" y="2322513"/>
          <p14:tracePt t="5161" x="1062038" y="2330450"/>
          <p14:tracePt t="5176" x="1125538" y="2330450"/>
          <p14:tracePt t="5193" x="1179513" y="2330450"/>
          <p14:tracePt t="5194" x="1204913" y="2330450"/>
          <p14:tracePt t="5210" x="1258888" y="2330450"/>
          <p14:tracePt t="5226" x="1339850" y="2347913"/>
          <p14:tracePt t="5243" x="1490663" y="2366963"/>
          <p14:tracePt t="5259" x="1687513" y="2411413"/>
          <p14:tracePt t="5276" x="1866900" y="2419350"/>
          <p14:tracePt t="5293" x="2125663" y="2455863"/>
          <p14:tracePt t="5309" x="2357438" y="2500313"/>
          <p14:tracePt t="5326" x="2562225" y="2517775"/>
          <p14:tracePt t="5343" x="2714625" y="2517775"/>
          <p14:tracePt t="5345" x="2786063" y="2517775"/>
          <p14:tracePt t="5359" x="2840038" y="2517775"/>
          <p14:tracePt t="5361" x="2874963" y="2517775"/>
          <p14:tracePt t="5376" x="2911475" y="2517775"/>
          <p14:tracePt t="5378" x="2938463" y="2517775"/>
          <p14:tracePt t="5393" x="2965450" y="2517775"/>
          <p14:tracePt t="5410" x="3009900" y="2517775"/>
          <p14:tracePt t="5426" x="3081338" y="2517775"/>
          <p14:tracePt t="5442" x="3133725" y="2517775"/>
          <p14:tracePt t="5459" x="3179763" y="2509838"/>
          <p14:tracePt t="5476" x="3232150" y="2500313"/>
          <p14:tracePt t="5493" x="3286125" y="2482850"/>
          <p14:tracePt t="5509" x="3322638" y="2465388"/>
          <p14:tracePt t="5526" x="3348038" y="2455863"/>
          <p14:tracePt t="5542" x="3402013" y="2455863"/>
          <p14:tracePt t="5559" x="3465513" y="2455863"/>
          <p14:tracePt t="5576" x="3527425" y="2455863"/>
          <p14:tracePt t="5592" x="3598863" y="2455863"/>
          <p14:tracePt t="5594" x="3625850" y="2455863"/>
          <p14:tracePt t="5609" x="3670300" y="2455863"/>
          <p14:tracePt t="5610" x="3705225" y="2455863"/>
          <p14:tracePt t="5625" x="3786188" y="2455863"/>
          <p14:tracePt t="5642" x="3857625" y="2455863"/>
          <p14:tracePt t="5659" x="3956050" y="2455863"/>
          <p14:tracePt t="5676" x="4010025" y="2455863"/>
          <p14:tracePt t="5692" x="4071938" y="2455863"/>
          <p14:tracePt t="5709" x="4133850" y="2455863"/>
          <p14:tracePt t="5727" x="4160838" y="2455863"/>
          <p14:tracePt t="5742" x="4241800" y="2455863"/>
          <p14:tracePt t="5759" x="4295775" y="2455863"/>
          <p14:tracePt t="5776" x="4330700" y="2455863"/>
          <p14:tracePt t="5777" x="4357688" y="2455863"/>
          <p14:tracePt t="5792" x="4367213" y="2455863"/>
          <p14:tracePt t="5809" x="4419600" y="2455863"/>
          <p14:tracePt t="5825" x="4473575" y="2455863"/>
          <p14:tracePt t="5842" x="4572000" y="2455863"/>
          <p14:tracePt t="5858" x="4652963" y="2446338"/>
          <p14:tracePt t="5875" x="4714875" y="2446338"/>
          <p14:tracePt t="5892" x="4803775" y="2446338"/>
          <p14:tracePt t="5908" x="4884738" y="2446338"/>
          <p14:tracePt t="5925" x="4956175" y="2438400"/>
          <p14:tracePt t="5942" x="5010150" y="2419350"/>
          <p14:tracePt t="5958" x="5054600" y="2419350"/>
          <p14:tracePt t="5975" x="5081588" y="2419350"/>
          <p14:tracePt t="5977" x="5133975" y="2411413"/>
          <p14:tracePt t="5991" x="5170488" y="2411413"/>
          <p14:tracePt t="5993" x="5197475" y="2401888"/>
          <p14:tracePt t="6008" x="5232400" y="2393950"/>
          <p14:tracePt t="6025" x="5340350" y="2393950"/>
          <p14:tracePt t="6041" x="5491163" y="2393950"/>
          <p14:tracePt t="6058" x="5581650" y="2366963"/>
          <p14:tracePt t="6075" x="5643563" y="2357438"/>
          <p14:tracePt t="6091" x="5705475" y="2357438"/>
          <p14:tracePt t="6108" x="5768975" y="2347913"/>
          <p14:tracePt t="6124" x="5840413" y="2339975"/>
          <p14:tracePt t="6141" x="5894388" y="2322513"/>
          <p14:tracePt t="6158" x="5956300" y="2312988"/>
          <p14:tracePt t="6175" x="6010275" y="2312988"/>
          <p14:tracePt t="6192" x="6099175" y="2312988"/>
          <p14:tracePt t="6193" x="6134100" y="2312988"/>
          <p14:tracePt t="6208" x="6188075" y="2312988"/>
          <p14:tracePt t="6209" x="6259513" y="2312988"/>
          <p14:tracePt t="6225" x="6313488" y="2312988"/>
          <p14:tracePt t="6241" x="6419850" y="2312988"/>
          <p14:tracePt t="6258" x="6599238" y="2312988"/>
          <p14:tracePt t="6274" x="6680200" y="2312988"/>
          <p14:tracePt t="6291" x="6742113" y="2312988"/>
          <p14:tracePt t="6307" x="6813550" y="2312988"/>
          <p14:tracePt t="6324" x="6894513" y="2312988"/>
          <p14:tracePt t="6341" x="6983413" y="2312988"/>
          <p14:tracePt t="6357" x="7062788" y="2312988"/>
          <p14:tracePt t="6374" x="7161213" y="2312988"/>
          <p14:tracePt t="6377" x="7197725" y="2312988"/>
          <p14:tracePt t="6391" x="7251700" y="2330450"/>
          <p14:tracePt t="6407" x="7340600" y="2330450"/>
          <p14:tracePt t="6425" x="7491413" y="2339975"/>
          <p14:tracePt t="6441" x="7527925" y="2339975"/>
          <p14:tracePt t="6457" x="7608888" y="2339975"/>
          <p14:tracePt t="6474" x="7680325" y="2339975"/>
          <p14:tracePt t="6491" x="7742238" y="2339975"/>
          <p14:tracePt t="6507" x="7786688" y="2339975"/>
          <p14:tracePt t="6524" x="7813675" y="2339975"/>
          <p14:tracePt t="6540" x="7858125" y="2339975"/>
          <p14:tracePt t="6557" x="7902575" y="2339975"/>
          <p14:tracePt t="6574" x="7939088" y="2322513"/>
          <p14:tracePt t="6590" x="8001000" y="2312988"/>
          <p14:tracePt t="6607" x="8054975" y="2303463"/>
          <p14:tracePt t="6624" x="8108950" y="2295525"/>
          <p14:tracePt t="6641" x="8153400" y="2286000"/>
          <p14:tracePt t="6642" x="8170863" y="2286000"/>
          <p14:tracePt t="6657" x="8180388" y="2268538"/>
          <p14:tracePt t="7699" x="8153400" y="2268538"/>
          <p14:tracePt t="7711" x="8116888" y="2268538"/>
          <p14:tracePt t="7718" x="8081963" y="2268538"/>
          <p14:tracePt t="7726" x="7991475" y="2276475"/>
          <p14:tracePt t="7739" x="7823200" y="2276475"/>
          <p14:tracePt t="7755" x="7608888" y="2276475"/>
          <p14:tracePt t="7772" x="7412038" y="2276475"/>
          <p14:tracePt t="7788" x="7259638" y="2268538"/>
          <p14:tracePt t="7805" x="7062788" y="2251075"/>
          <p14:tracePt t="7822" x="6911975" y="2224088"/>
          <p14:tracePt t="7840" x="6759575" y="2205038"/>
          <p14:tracePt t="7842" x="6680200" y="2205038"/>
          <p14:tracePt t="7855" x="6608763" y="2179638"/>
          <p14:tracePt t="7872" x="6473825" y="2170113"/>
          <p14:tracePt t="7889" x="6313488" y="2160588"/>
          <p14:tracePt t="7906" x="6180138" y="2160588"/>
          <p14:tracePt t="7907" x="6126163" y="2160588"/>
          <p14:tracePt t="7923" x="6000750" y="2160588"/>
          <p14:tracePt t="7938" x="5857875" y="2160588"/>
          <p14:tracePt t="7955" x="5724525" y="2160588"/>
          <p14:tracePt t="7972" x="5527675" y="2160588"/>
          <p14:tracePt t="7988" x="5286375" y="2160588"/>
          <p14:tracePt t="8005" x="5054600" y="2160588"/>
          <p14:tracePt t="8021" x="4867275" y="2160588"/>
          <p14:tracePt t="8039" x="4732338" y="2160588"/>
          <p14:tracePt t="8055" x="4633913" y="2133600"/>
          <p14:tracePt t="8071" x="4500563" y="2125663"/>
          <p14:tracePt t="8088" x="4251325" y="2081213"/>
          <p14:tracePt t="8089" x="4160838" y="2071688"/>
          <p14:tracePt t="8105" x="4027488" y="2062163"/>
          <p14:tracePt t="8121" x="3857625" y="2036763"/>
          <p14:tracePt t="8138" x="3633788" y="2036763"/>
          <p14:tracePt t="8154" x="3536950" y="2036763"/>
          <p14:tracePt t="8171" x="3465513" y="2036763"/>
          <p14:tracePt t="8188" x="3384550" y="2036763"/>
          <p14:tracePt t="8204" x="3286125" y="2036763"/>
          <p14:tracePt t="8221" x="3152775" y="2044700"/>
          <p14:tracePt t="8238" x="3071813" y="2044700"/>
          <p14:tracePt t="8254" x="2911475" y="2071688"/>
          <p14:tracePt t="8271" x="2795588" y="2071688"/>
          <p14:tracePt t="8273" x="2724150" y="2071688"/>
          <p14:tracePt t="8288" x="2643188" y="2071688"/>
          <p14:tracePt t="8289" x="2554288" y="2071688"/>
          <p14:tracePt t="8305" x="2482850" y="2071688"/>
          <p14:tracePt t="8321" x="2312988" y="2071688"/>
          <p14:tracePt t="8337" x="2108200" y="2071688"/>
          <p14:tracePt t="8354" x="1965325" y="2071688"/>
          <p14:tracePt t="8371" x="1839913" y="2071688"/>
          <p14:tracePt t="8387" x="1697038" y="2071688"/>
          <p14:tracePt t="8404" x="1571625" y="2081213"/>
          <p14:tracePt t="8421" x="1446213" y="2098675"/>
          <p14:tracePt t="8437" x="1303338" y="2098675"/>
          <p14:tracePt t="8454" x="1160463" y="2098675"/>
          <p14:tracePt t="8470" x="1017588" y="2098675"/>
          <p14:tracePt t="8487" x="839788" y="2116138"/>
          <p14:tracePt t="8504" x="633413" y="2116138"/>
          <p14:tracePt t="8521" x="401638" y="2116138"/>
          <p14:tracePt t="8523" x="303213" y="2116138"/>
          <p14:tracePt t="8537" x="196850" y="2116138"/>
          <p14:tracePt t="9052" x="17463" y="2955925"/>
          <p14:tracePt t="9058" x="80963" y="2955925"/>
          <p14:tracePt t="9070" x="98425" y="2946400"/>
          <p14:tracePt t="9086" x="133350" y="2911475"/>
          <p14:tracePt t="9103" x="133350" y="2874963"/>
          <p14:tracePt t="9136" x="133350" y="2867025"/>
          <p14:tracePt t="9153" x="133350" y="2857500"/>
          <p14:tracePt t="9186" x="133350" y="2847975"/>
          <p14:tracePt t="9220" x="133350" y="2830513"/>
          <p14:tracePt t="9236" x="133350" y="2813050"/>
          <p14:tracePt t="9252" x="152400" y="2786063"/>
          <p14:tracePt t="9269" x="152400" y="2776538"/>
          <p14:tracePt t="9404" x="160338" y="2768600"/>
          <p14:tracePt t="9436" x="179388" y="2768600"/>
          <p14:tracePt t="9444" x="196850" y="2768600"/>
          <p14:tracePt t="9457" x="223838" y="2768600"/>
          <p14:tracePt t="9470" x="295275" y="2759075"/>
          <p14:tracePt t="9485" x="357188" y="2759075"/>
          <p14:tracePt t="9502" x="393700" y="2759075"/>
          <p14:tracePt t="9519" x="419100" y="2759075"/>
          <p14:tracePt t="9619" x="419100" y="2751138"/>
          <p14:tracePt t="11234" x="419100" y="2741613"/>
          <p14:tracePt t="12748" x="411163" y="2741613"/>
          <p14:tracePt t="12757" x="401638" y="2741613"/>
          <p14:tracePt t="13443" x="401638" y="2751138"/>
          <p14:tracePt t="13453" x="411163" y="2768600"/>
          <p14:tracePt t="13462" x="419100" y="2786063"/>
          <p14:tracePt t="13479" x="419100" y="2822575"/>
          <p14:tracePt t="13495" x="419100" y="2847975"/>
          <p14:tracePt t="13512" x="419100" y="2867025"/>
          <p14:tracePt t="13530" x="419100" y="2894013"/>
          <p14:tracePt t="13545" x="419100" y="2911475"/>
          <p14:tracePt t="13561" x="419100" y="2955925"/>
          <p14:tracePt t="13579" x="419100" y="2982913"/>
          <p14:tracePt t="13595" x="419100" y="3017838"/>
          <p14:tracePt t="13611" x="411163" y="3054350"/>
          <p14:tracePt t="13628" x="401638" y="3081338"/>
          <p14:tracePt t="13645" x="393700" y="3098800"/>
          <p14:tracePt t="13661" x="384175" y="3133725"/>
          <p14:tracePt t="13678" x="384175" y="3152775"/>
          <p14:tracePt t="13695" x="384175" y="3160713"/>
          <p14:tracePt t="13697" x="374650" y="3160713"/>
          <p14:tracePt t="13712" x="366713" y="3170238"/>
          <p14:tracePt t="13713" x="366713" y="3179763"/>
          <p14:tracePt t="13730" x="366713" y="3187700"/>
          <p14:tracePt t="13755" x="366713" y="3197225"/>
          <p14:tracePt t="13762" x="366713" y="3205163"/>
          <p14:tracePt t="13778" x="366713" y="3214688"/>
          <p14:tracePt t="13794" x="374650" y="3241675"/>
          <p14:tracePt t="13811" x="374650" y="3259138"/>
          <p14:tracePt t="13828" x="374650" y="3286125"/>
          <p14:tracePt t="13844" x="374650" y="3303588"/>
          <p14:tracePt t="13861" x="374650" y="3322638"/>
          <p14:tracePt t="13877" x="393700" y="3340100"/>
          <p14:tracePt t="13894" x="393700" y="3367088"/>
          <p14:tracePt t="13911" x="401638" y="3384550"/>
          <p14:tracePt t="13914" x="401638" y="3402013"/>
          <p14:tracePt t="13945" x="401638" y="3429000"/>
          <p14:tracePt t="13961" x="401638" y="3438525"/>
          <p14:tracePt t="13979" x="401638" y="3455988"/>
          <p14:tracePt t="14011" x="411163" y="3465513"/>
          <p14:tracePt t="14083" x="419100" y="3473450"/>
          <p14:tracePt t="14089" x="419100" y="3482975"/>
          <p14:tracePt t="14097" x="428625" y="3482975"/>
          <p14:tracePt t="14122" x="428625" y="3490913"/>
          <p14:tracePt t="14138" x="438150" y="3500438"/>
          <p14:tracePt t="14313" x="438150" y="3490913"/>
          <p14:tracePt t="14336" x="438150" y="3482975"/>
          <p14:tracePt t="14356" x="419100" y="3465513"/>
          <p14:tracePt t="14377" x="411163" y="3455988"/>
          <p14:tracePt t="14393" x="393700" y="3438525"/>
          <p14:tracePt t="14459" x="384175" y="3429000"/>
          <p14:tracePt t="14621" x="384175" y="3419475"/>
          <p14:tracePt t="14636" x="384175" y="3411538"/>
          <p14:tracePt t="14692" x="384175" y="3402013"/>
          <p14:tracePt t="14708" x="374650" y="3394075"/>
          <p14:tracePt t="16779" x="366713" y="3384550"/>
          <p14:tracePt t="18963" x="366713" y="3402013"/>
          <p14:tracePt t="18979" x="366713" y="3429000"/>
          <p14:tracePt t="18989" x="366713" y="3438525"/>
          <p14:tracePt t="18996" x="366713" y="3446463"/>
          <p14:tracePt t="19004" x="366713" y="3465513"/>
          <p14:tracePt t="19019" x="366713" y="3482975"/>
          <p14:tracePt t="19037" x="366713" y="3500438"/>
          <p14:tracePt t="19053" x="366713" y="3509963"/>
          <p14:tracePt t="19069" x="366713" y="3517900"/>
          <p14:tracePt t="19085" x="366713" y="3536950"/>
          <p14:tracePt t="19155" x="366713" y="3544888"/>
          <p14:tracePt t="19170" x="357188" y="3554413"/>
          <p14:tracePt t="19210" x="357188" y="3562350"/>
          <p14:tracePt t="19228" x="357188" y="3571875"/>
          <p14:tracePt t="19244" x="357188" y="3581400"/>
          <p14:tracePt t="19253" x="357188" y="3589338"/>
          <p14:tracePt t="19270" x="347663" y="3633788"/>
          <p14:tracePt t="19285" x="347663" y="3679825"/>
          <p14:tracePt t="19302" x="347663" y="3724275"/>
          <p14:tracePt t="19318" x="347663" y="3759200"/>
          <p14:tracePt t="19335" x="347663" y="3795713"/>
          <p14:tracePt t="19337" x="347663" y="3822700"/>
          <p14:tracePt t="19352" x="347663" y="3830638"/>
          <p14:tracePt t="19458" x="347663" y="3840163"/>
          <p14:tracePt t="19466" x="347663" y="3848100"/>
          <p14:tracePt t="19482" x="347663" y="3867150"/>
          <p14:tracePt t="19493" x="357188" y="3884613"/>
          <p14:tracePt t="19508" x="366713" y="3902075"/>
          <p14:tracePt t="19519" x="366713" y="3919538"/>
          <p14:tracePt t="19535" x="374650" y="3938588"/>
          <p14:tracePt t="19551" x="384175" y="3965575"/>
          <p14:tracePt t="19568" x="401638" y="3990975"/>
          <p14:tracePt t="19613" x="401638" y="4000500"/>
          <p14:tracePt t="19647" x="411163" y="4000500"/>
          <p14:tracePt t="19650" x="419100" y="4000500"/>
          <p14:tracePt t="19668" x="428625" y="4010025"/>
          <p14:tracePt t="19684" x="438150" y="4010025"/>
          <p14:tracePt t="19869" x="438150" y="4000500"/>
          <p14:tracePt t="19886" x="438150" y="3990975"/>
          <p14:tracePt t="19897" x="419100" y="3990975"/>
          <p14:tracePt t="19917" x="401638" y="3990975"/>
          <p14:tracePt t="19934" x="393700" y="3990975"/>
          <p14:tracePt t="20217" x="393700" y="3983038"/>
          <p14:tracePt t="20430" x="393700" y="3990975"/>
          <p14:tracePt t="20440" x="393700" y="4000500"/>
          <p14:tracePt t="20442" x="401638" y="4000500"/>
          <p14:tracePt t="20466" x="401638" y="4010025"/>
          <p14:tracePt t="20524" x="411163" y="4010025"/>
          <p14:tracePt t="20541" x="428625" y="4027488"/>
          <p14:tracePt t="20595" x="446088" y="4027488"/>
          <p14:tracePt t="20928" x="446088" y="4037013"/>
          <p14:tracePt t="20948" x="428625" y="4044950"/>
          <p14:tracePt t="20957" x="428625" y="4054475"/>
          <p14:tracePt t="20978" x="419100" y="4054475"/>
          <p14:tracePt t="21007" x="419100" y="4062413"/>
          <p14:tracePt t="21114" x="411163" y="4062413"/>
          <p14:tracePt t="21126" x="401638" y="4062413"/>
          <p14:tracePt t="21163" x="401638" y="4081463"/>
          <p14:tracePt t="21182" x="401638" y="4089400"/>
          <p14:tracePt t="21198" x="401638" y="4133850"/>
          <p14:tracePt t="21215" x="446088" y="4214813"/>
          <p14:tracePt t="21232" x="571500" y="4322763"/>
          <p14:tracePt t="21234" x="687388" y="4384675"/>
          <p14:tracePt t="21248" x="795338" y="4429125"/>
          <p14:tracePt t="21265" x="1214438" y="4562475"/>
          <p14:tracePt t="21266" x="1527175" y="4625975"/>
          <p14:tracePt t="21281" x="1928813" y="4687888"/>
          <p14:tracePt t="21298" x="2660650" y="4776788"/>
          <p14:tracePt t="21314" x="2830513" y="4759325"/>
          <p14:tracePt t="21331" x="2938463" y="4714875"/>
          <p14:tracePt t="21348" x="2955925" y="4687888"/>
          <p14:tracePt t="21364" x="2955925" y="4660900"/>
          <p14:tracePt t="21381" x="2955925" y="4643438"/>
          <p14:tracePt t="21398" x="2955925" y="4608513"/>
          <p14:tracePt t="21414" x="2911475" y="4572000"/>
          <p14:tracePt t="21431" x="2857500" y="4537075"/>
          <p14:tracePt t="21447" x="2786063" y="4510088"/>
          <p14:tracePt t="21464" x="2714625" y="4473575"/>
          <p14:tracePt t="21481" x="2687638" y="4456113"/>
          <p14:tracePt t="21530" x="2714625" y="4456113"/>
          <p14:tracePt t="21539" x="2803525" y="4456113"/>
          <p14:tracePt t="21547" x="2938463" y="4473575"/>
          <p14:tracePt t="21564" x="3340100" y="4554538"/>
          <p14:tracePt t="21581" x="3803650" y="4625975"/>
          <p14:tracePt t="21597" x="4394200" y="4732338"/>
          <p14:tracePt t="21614" x="4768850" y="4768850"/>
          <p14:tracePt t="21631" x="4946650" y="4786313"/>
          <p14:tracePt t="21647" x="4965700" y="4786313"/>
          <p14:tracePt t="21683" x="4946650" y="4786313"/>
          <p14:tracePt t="21692" x="4894263" y="4776788"/>
          <p14:tracePt t="21699" x="4795838" y="4751388"/>
          <p14:tracePt t="21714" x="4259263" y="4633913"/>
          <p14:tracePt t="21731" x="3687763" y="4554538"/>
          <p14:tracePt t="21929" x="3670300" y="4545013"/>
          <p14:tracePt t="21962" x="3724275" y="4483100"/>
          <p14:tracePt t="21974" x="3732213" y="4483100"/>
          <p14:tracePt t="21981" x="3732213" y="4473575"/>
          <p14:tracePt t="21997" x="3697288" y="4456113"/>
          <p14:tracePt t="22013" x="3643313" y="4429125"/>
          <p14:tracePt t="22046" x="3633788" y="4429125"/>
          <p14:tracePt t="22063" x="3589338" y="4429125"/>
          <p14:tracePt t="22081" x="3554413" y="4429125"/>
          <p14:tracePt t="22097" x="3544888" y="4429125"/>
          <p14:tracePt t="22165" x="3536950" y="4429125"/>
          <p14:tracePt t="22170" x="3527425" y="4429125"/>
          <p14:tracePt t="22180" x="3517900" y="4429125"/>
          <p14:tracePt t="22213" x="3500438" y="4419600"/>
          <p14:tracePt t="22385" x="3536950" y="4419600"/>
          <p14:tracePt t="22390" x="3571875" y="4419600"/>
          <p14:tracePt t="22397" x="3643313" y="4419600"/>
          <p14:tracePt t="22413" x="3840163" y="4419600"/>
          <p14:tracePt t="22430" x="4027488" y="4419600"/>
          <p14:tracePt t="22446" x="4152900" y="4394200"/>
          <p14:tracePt t="22462" x="4241800" y="4384675"/>
          <p14:tracePt t="22479" x="4276725" y="4375150"/>
          <p14:tracePt t="22496" x="4295775" y="4375150"/>
          <p14:tracePt t="22563" x="4295775" y="4367213"/>
          <p14:tracePt t="22579" x="4276725" y="4357688"/>
          <p14:tracePt t="22596" x="4205288" y="4313238"/>
          <p14:tracePt t="22612" x="4143375" y="4286250"/>
          <p14:tracePt t="22629" x="4116388" y="4286250"/>
          <p14:tracePt t="22646" x="4098925" y="4276725"/>
          <p14:tracePt t="22662" x="4089400" y="4268788"/>
          <p14:tracePt t="22679" x="4081463" y="4268788"/>
          <p14:tracePt t="22696" x="4071938" y="4268788"/>
          <p14:tracePt t="22697" x="4062413" y="4268788"/>
          <p14:tracePt t="22712" x="4054475" y="4259263"/>
          <p14:tracePt t="22729" x="4044950" y="4259263"/>
          <p14:tracePt t="22732" x="4037013" y="4251325"/>
          <p14:tracePt t="22762" x="4027488" y="4251325"/>
          <p14:tracePt t="22778" x="4017963" y="4251325"/>
          <p14:tracePt t="22826" x="4010025" y="4251325"/>
          <p14:tracePt t="22842" x="3990975" y="4251325"/>
          <p14:tracePt t="22852" x="3983038" y="4251325"/>
          <p14:tracePt t="22862" x="3965575" y="4251325"/>
          <p14:tracePt t="22879" x="3956050" y="4251325"/>
          <p14:tracePt t="22895" x="3929063" y="4251325"/>
          <p14:tracePt t="22912" x="3911600" y="4251325"/>
          <p14:tracePt t="22915" x="3902075" y="4251325"/>
          <p14:tracePt t="22929" x="3894138" y="4251325"/>
          <p14:tracePt t="22945" x="3840163" y="4251325"/>
          <p14:tracePt t="22947" x="3786188" y="4251325"/>
          <p14:tracePt t="22962" x="3670300" y="4251325"/>
          <p14:tracePt t="22978" x="3581400" y="4251325"/>
          <p14:tracePt t="22995" x="3554413" y="4251325"/>
          <p14:tracePt t="23013" x="3544888" y="4251325"/>
          <p14:tracePt t="23179" x="3562350" y="4251325"/>
          <p14:tracePt t="23196" x="3581400" y="4259263"/>
          <p14:tracePt t="23212" x="3589338" y="4259263"/>
          <p14:tracePt t="23228" x="3608388" y="4268788"/>
          <p14:tracePt t="23245" x="3643313" y="4276725"/>
          <p14:tracePt t="23261" x="3687763" y="4276725"/>
          <p14:tracePt t="23278" x="3795713" y="4276725"/>
          <p14:tracePt t="23295" x="3938588" y="4276725"/>
          <p14:tracePt t="23311" x="4098925" y="4276725"/>
          <p14:tracePt t="23314" x="4160838" y="4276725"/>
          <p14:tracePt t="23328" x="4241800" y="4276725"/>
          <p14:tracePt t="23331" x="4303713" y="4276725"/>
          <p14:tracePt t="23345" x="4384675" y="4276725"/>
          <p14:tracePt t="23361" x="4473575" y="4276725"/>
          <p14:tracePt t="23378" x="4643438" y="4276725"/>
          <p14:tracePt t="23395" x="4776788" y="4276725"/>
          <p14:tracePt t="23411" x="4919663" y="4276725"/>
          <p14:tracePt t="23427" x="5062538" y="4276725"/>
          <p14:tracePt t="23444" x="5143500" y="4276725"/>
          <p14:tracePt t="23461" x="5224463" y="4276725"/>
          <p14:tracePt t="23477" x="5268913" y="4276725"/>
          <p14:tracePt t="23494" x="5322888" y="4276725"/>
          <p14:tracePt t="23510" x="5357813" y="4276725"/>
          <p14:tracePt t="23527" x="5394325" y="4276725"/>
          <p14:tracePt t="23544" x="5438775" y="4276725"/>
          <p14:tracePt t="23561" x="5491163" y="4276725"/>
          <p14:tracePt t="23577" x="5554663" y="4276725"/>
          <p14:tracePt t="23579" x="5581650" y="4276725"/>
          <p14:tracePt t="23594" x="5634038" y="4276725"/>
          <p14:tracePt t="23610" x="5697538" y="4276725"/>
          <p14:tracePt t="23627" x="5751513" y="4276725"/>
          <p14:tracePt t="23644" x="5813425" y="4276725"/>
          <p14:tracePt t="23660" x="5902325" y="4276725"/>
          <p14:tracePt t="23677" x="5973763" y="4276725"/>
          <p14:tracePt t="23694" x="6054725" y="4276725"/>
          <p14:tracePt t="23710" x="6126163" y="4295775"/>
          <p14:tracePt t="23727" x="6180138" y="4303713"/>
          <p14:tracePt t="23730" x="6205538" y="4303713"/>
          <p14:tracePt t="23743" x="6215063" y="4303713"/>
          <p14:tracePt t="23762" x="6296025" y="4303713"/>
          <p14:tracePt t="23777" x="6313488" y="4303713"/>
          <p14:tracePt t="23794" x="6411913" y="4303713"/>
          <p14:tracePt t="23810" x="6483350" y="4303713"/>
          <p14:tracePt t="23827" x="6545263" y="4303713"/>
          <p14:tracePt t="23843" x="6589713" y="4303713"/>
          <p14:tracePt t="23860" x="6626225" y="4303713"/>
          <p14:tracePt t="23877" x="6653213" y="4303713"/>
          <p14:tracePt t="23893" x="6680200" y="4303713"/>
          <p14:tracePt t="23910" x="6697663" y="4303713"/>
          <p14:tracePt t="23927" x="6705600" y="4303713"/>
          <p14:tracePt t="23943" x="6759575" y="4303713"/>
          <p14:tracePt t="23960" x="6804025" y="4303713"/>
          <p14:tracePt t="23978" x="6875463" y="4303713"/>
          <p14:tracePt t="23979" x="6946900" y="4313238"/>
          <p14:tracePt t="23993" x="7018338" y="4330700"/>
          <p14:tracePt t="24009" x="7242175" y="4357688"/>
          <p14:tracePt t="24026" x="7358063" y="4375150"/>
          <p14:tracePt t="24043" x="7456488" y="4375150"/>
          <p14:tracePt t="24059" x="7510463" y="4375150"/>
          <p14:tracePt t="24076" x="7545388" y="4375150"/>
          <p14:tracePt t="24093" x="7572375" y="4375150"/>
          <p14:tracePt t="24109" x="7599363" y="4375150"/>
          <p14:tracePt t="24126" x="7626350" y="4375150"/>
          <p14:tracePt t="24143" x="7680325" y="4375150"/>
          <p14:tracePt t="24159" x="7742238" y="4375150"/>
          <p14:tracePt t="24162" x="7796213" y="4375150"/>
          <p14:tracePt t="24176" x="7831138" y="4375150"/>
          <p14:tracePt t="24178" x="7902575" y="4375150"/>
          <p14:tracePt t="24193" x="7947025" y="4375150"/>
          <p14:tracePt t="24209" x="8126413" y="4394200"/>
          <p14:tracePt t="24226" x="8242300" y="4402138"/>
          <p14:tracePt t="24243" x="8331200" y="4402138"/>
          <p14:tracePt t="24259" x="8447088" y="4402138"/>
          <p14:tracePt t="24276" x="8528050" y="4402138"/>
          <p14:tracePt t="24292" x="8589963" y="4375150"/>
          <p14:tracePt t="24309" x="8643938" y="4357688"/>
          <p14:tracePt t="24326" x="8661400" y="4348163"/>
          <p14:tracePt t="24698" x="8643938" y="4348163"/>
          <p14:tracePt t="24711" x="8599488" y="4348163"/>
          <p14:tracePt t="24717" x="8562975" y="4348163"/>
          <p14:tracePt t="24728" x="8501063" y="4348163"/>
          <p14:tracePt t="24742" x="8358188" y="4348163"/>
          <p14:tracePt t="24758" x="8205788" y="4348163"/>
          <p14:tracePt t="24775" x="8037513" y="4348163"/>
          <p14:tracePt t="24792" x="7894638" y="4340225"/>
          <p14:tracePt t="24793" x="7796213" y="4303713"/>
          <p14:tracePt t="24809" x="7715250" y="4295775"/>
          <p14:tracePt t="24825" x="7572375" y="4268788"/>
          <p14:tracePt t="24842" x="7446963" y="4259263"/>
          <p14:tracePt t="24858" x="7419975" y="4251325"/>
          <p14:tracePt t="24875" x="7394575" y="4232275"/>
          <p14:tracePt t="24892" x="7385050" y="4232275"/>
          <p14:tracePt t="24911" x="7367588" y="4232275"/>
          <p14:tracePt t="24925" x="7331075" y="4224338"/>
          <p14:tracePt t="24941" x="7304088" y="4224338"/>
          <p14:tracePt t="24958" x="7259638" y="4214813"/>
          <p14:tracePt t="24961" x="7232650" y="4214813"/>
          <p14:tracePt t="24975" x="7215188" y="4214813"/>
          <p14:tracePt t="24977" x="7188200" y="4214813"/>
          <p14:tracePt t="24992" x="7153275" y="4214813"/>
          <p14:tracePt t="24993" x="7126288" y="4214813"/>
          <p14:tracePt t="25009" x="7089775" y="4214813"/>
          <p14:tracePt t="25025" x="6983413" y="4214813"/>
          <p14:tracePt t="25041" x="6875463" y="4214813"/>
          <p14:tracePt t="25058" x="6626225" y="4197350"/>
          <p14:tracePt t="25075" x="6483350" y="4187825"/>
          <p14:tracePt t="25091" x="6348413" y="4170363"/>
          <p14:tracePt t="25108" x="6224588" y="4170363"/>
          <p14:tracePt t="25125" x="6081713" y="4170363"/>
          <p14:tracePt t="25141" x="5938838" y="4170363"/>
          <p14:tracePt t="25158" x="5795963" y="4170363"/>
          <p14:tracePt t="25174" x="5626100" y="4152900"/>
          <p14:tracePt t="25191" x="5438775" y="4143375"/>
          <p14:tracePt t="25207" x="5232400" y="4125913"/>
          <p14:tracePt t="25224" x="5027613" y="4089400"/>
          <p14:tracePt t="25225" x="4938713" y="4089400"/>
          <p14:tracePt t="25241" x="4830763" y="4081463"/>
          <p14:tracePt t="25257" x="4572000" y="4044950"/>
          <p14:tracePt t="25274" x="4429125" y="4027488"/>
          <p14:tracePt t="25291" x="4268788" y="4000500"/>
          <p14:tracePt t="25307" x="4143375" y="3990975"/>
          <p14:tracePt t="25324" x="3990975" y="3965575"/>
          <p14:tracePt t="25341" x="3840163" y="3946525"/>
          <p14:tracePt t="25357" x="3724275" y="3919538"/>
          <p14:tracePt t="25374" x="3608388" y="3911600"/>
          <p14:tracePt t="25391" x="3473450" y="3894138"/>
          <p14:tracePt t="25407" x="3348038" y="3867150"/>
          <p14:tracePt t="25410" x="3295650" y="3867150"/>
          <p14:tracePt t="25424" x="3232150" y="3857625"/>
          <p14:tracePt t="25426" x="3179763" y="3848100"/>
          <p14:tracePt t="25441" x="3081338" y="3830638"/>
          <p14:tracePt t="25443" x="3044825" y="3822700"/>
          <p14:tracePt t="25458" x="2990850" y="3822700"/>
          <p14:tracePt t="25474" x="2822575" y="3813175"/>
          <p14:tracePt t="25491" x="2705100" y="3795713"/>
          <p14:tracePt t="25507" x="2643188" y="3776663"/>
          <p14:tracePt t="25524" x="2598738" y="3776663"/>
          <p14:tracePt t="25540" x="2544763" y="3776663"/>
          <p14:tracePt t="25557" x="2490788" y="3776663"/>
          <p14:tracePt t="25574" x="2428875" y="3776663"/>
          <p14:tracePt t="25590" x="2339975" y="3776663"/>
          <p14:tracePt t="25607" x="2268538" y="3768725"/>
          <p14:tracePt t="25624" x="2160588" y="3768725"/>
          <p14:tracePt t="25626" x="2116138" y="3768725"/>
          <p14:tracePt t="25641" x="2062163" y="3768725"/>
          <p14:tracePt t="25642" x="2027238" y="3768725"/>
          <p14:tracePt t="25657" x="1990725" y="3768725"/>
          <p14:tracePt t="25673" x="1919288" y="3768725"/>
          <p14:tracePt t="25690" x="1822450" y="3768725"/>
          <p14:tracePt t="25707" x="1741488" y="3768725"/>
          <p14:tracePt t="25723" x="1679575" y="3768725"/>
          <p14:tracePt t="25741" x="1608138" y="3768725"/>
          <p14:tracePt t="25757" x="1536700" y="3768725"/>
          <p14:tracePt t="25773" x="1465263" y="3786188"/>
          <p14:tracePt t="25790" x="1401763" y="3795713"/>
          <p14:tracePt t="25806" x="1347788" y="3803650"/>
          <p14:tracePt t="25823" x="1295400" y="3803650"/>
          <p14:tracePt t="25825" x="1285875" y="3813175"/>
          <p14:tracePt t="25840" x="1258888" y="3822700"/>
          <p14:tracePt t="25841" x="1241425" y="3822700"/>
          <p14:tracePt t="25856" x="1214438" y="3830638"/>
          <p14:tracePt t="25873" x="1152525" y="3857625"/>
          <p14:tracePt t="25890" x="1009650" y="3902075"/>
          <p14:tracePt t="25908" x="955675" y="3911600"/>
          <p14:tracePt t="25923" x="901700" y="3946525"/>
          <p14:tracePt t="25940" x="866775" y="3946525"/>
          <p14:tracePt t="25956" x="839788" y="3965575"/>
          <p14:tracePt t="25973" x="830263" y="3973513"/>
          <p14:tracePt t="25990" x="812800" y="3990975"/>
          <p14:tracePt t="26006" x="785813" y="4017963"/>
          <p14:tracePt t="26009" x="776288" y="4027488"/>
          <p14:tracePt t="26023" x="776288" y="4054475"/>
          <p14:tracePt t="26039" x="741363" y="4081463"/>
          <p14:tracePt t="26056" x="704850" y="4125913"/>
          <p14:tracePt t="26058" x="696913" y="4133850"/>
          <p14:tracePt t="26073" x="679450" y="4152900"/>
          <p14:tracePt t="26075" x="660400" y="4170363"/>
          <p14:tracePt t="26089" x="642938" y="4197350"/>
          <p14:tracePt t="26107" x="615950" y="4232275"/>
          <p14:tracePt t="26123" x="598488" y="4268788"/>
          <p14:tracePt t="26139" x="588963" y="4295775"/>
          <p14:tracePt t="26156" x="581025" y="4322763"/>
          <p14:tracePt t="26174" x="554038" y="4357688"/>
          <p14:tracePt t="26189" x="554038" y="4384675"/>
          <p14:tracePt t="26206" x="544513" y="4419600"/>
          <p14:tracePt t="26222" x="544513" y="4446588"/>
          <p14:tracePt t="26239" x="536575" y="4483100"/>
          <p14:tracePt t="26256" x="536575" y="4500563"/>
          <p14:tracePt t="26258" x="536575" y="4518025"/>
          <p14:tracePt t="26272" x="536575" y="4527550"/>
          <p14:tracePt t="26290" x="527050" y="4537075"/>
          <p14:tracePt t="26306" x="527050" y="4554538"/>
          <p14:tracePt t="26322" x="527050" y="4572000"/>
          <p14:tracePt t="26339" x="527050" y="4581525"/>
          <p14:tracePt t="26356" x="527050" y="4589463"/>
          <p14:tracePt t="26372" x="536575" y="4608513"/>
          <p14:tracePt t="26389" x="554038" y="4625975"/>
          <p14:tracePt t="26406" x="571500" y="4643438"/>
          <p14:tracePt t="26423" x="588963" y="4652963"/>
          <p14:tracePt t="26439" x="625475" y="4670425"/>
          <p14:tracePt t="26455" x="660400" y="4679950"/>
          <p14:tracePt t="26472" x="696913" y="4697413"/>
          <p14:tracePt t="26474" x="704850" y="4705350"/>
          <p14:tracePt t="26489" x="731838" y="4714875"/>
          <p14:tracePt t="26490" x="741363" y="4714875"/>
          <p14:tracePt t="26505" x="750888" y="4714875"/>
          <p14:tracePt t="26581" x="750888" y="4724400"/>
          <p14:tracePt t="27072" x="741363" y="4714875"/>
          <p14:tracePt t="27093" x="731838" y="4705350"/>
          <p14:tracePt t="27109" x="723900" y="4705350"/>
          <p14:tracePt t="27121" x="714375" y="4697413"/>
          <p14:tracePt t="27138" x="696913" y="4697413"/>
          <p14:tracePt t="27154" x="687388" y="4697413"/>
          <p14:tracePt t="27171" x="687388" y="4687888"/>
          <p14:tracePt t="27187" x="679450" y="4687888"/>
          <p14:tracePt t="27399" x="669925" y="4687888"/>
          <p14:tracePt t="27433" x="660400" y="4687888"/>
          <p14:tracePt t="27442" x="652463" y="4687888"/>
          <p14:tracePt t="27450" x="642938" y="4687888"/>
          <p14:tracePt t="27466" x="633413" y="4697413"/>
          <p14:tracePt t="27498" x="625475" y="4697413"/>
          <p14:tracePt t="27570" x="615950" y="4705350"/>
          <p14:tracePt t="27602" x="608013" y="4714875"/>
          <p14:tracePt t="27631" x="598488" y="4724400"/>
          <p14:tracePt t="27661" x="598488" y="4732338"/>
          <p14:tracePt t="27665" x="598488" y="4741863"/>
          <p14:tracePt t="27673" x="598488" y="4751388"/>
          <p14:tracePt t="27706" x="598488" y="4759325"/>
          <p14:tracePt t="27720" x="588963" y="4759325"/>
          <p14:tracePt t="27737" x="588963" y="4776788"/>
          <p14:tracePt t="27753" x="581025" y="4786313"/>
          <p14:tracePt t="27756" x="581025" y="4795838"/>
          <p14:tracePt t="27770" x="581025" y="4803775"/>
          <p14:tracePt t="27787" x="581025" y="4822825"/>
          <p14:tracePt t="27803" x="581025" y="4830763"/>
          <p14:tracePt t="27836" x="571500" y="4840288"/>
          <p14:tracePt t="27853" x="571500" y="4848225"/>
          <p14:tracePt t="27870" x="561975" y="4875213"/>
          <p14:tracePt t="27886" x="561975" y="4884738"/>
          <p14:tracePt t="27889" x="554038" y="4894263"/>
          <p14:tracePt t="27903" x="554038" y="4911725"/>
          <p14:tracePt t="27920" x="554038" y="4919663"/>
          <p14:tracePt t="27922" x="554038" y="4929188"/>
          <p14:tracePt t="27936" x="554038" y="4938713"/>
          <p14:tracePt t="27970" x="554038" y="4973638"/>
          <p14:tracePt t="27986" x="554038" y="5000625"/>
          <p14:tracePt t="28003" x="554038" y="5037138"/>
          <p14:tracePt t="28019" x="554038" y="5062538"/>
          <p14:tracePt t="28036" x="554038" y="5081588"/>
          <p14:tracePt t="28053" x="554038" y="5089525"/>
          <p14:tracePt t="28070" x="554038" y="5099050"/>
          <p14:tracePt t="28086" x="554038" y="5116513"/>
          <p14:tracePt t="28103" x="554038" y="5126038"/>
          <p14:tracePt t="28121" x="554038" y="5143500"/>
          <p14:tracePt t="28122" x="554038" y="5153025"/>
          <p14:tracePt t="28136" x="554038" y="5170488"/>
          <p14:tracePt t="28153" x="554038" y="5180013"/>
          <p14:tracePt t="28157" x="554038" y="5187950"/>
          <p14:tracePt t="28169" x="554038" y="5197475"/>
          <p14:tracePt t="28202" x="554038" y="5214938"/>
          <p14:tracePt t="28219" x="561975" y="5241925"/>
          <p14:tracePt t="28236" x="588963" y="5268913"/>
          <p14:tracePt t="28253" x="615950" y="5303838"/>
          <p14:tracePt t="28269" x="633413" y="5313363"/>
          <p14:tracePt t="28285" x="669925" y="5357813"/>
          <p14:tracePt t="28302" x="704850" y="5384800"/>
          <p14:tracePt t="28319" x="741363" y="5402263"/>
          <p14:tracePt t="28336" x="785813" y="5429250"/>
          <p14:tracePt t="28352" x="847725" y="5456238"/>
          <p14:tracePt t="28353" x="866775" y="5456238"/>
          <p14:tracePt t="28369" x="893763" y="5456238"/>
          <p14:tracePt t="28385" x="928688" y="5465763"/>
          <p14:tracePt t="28402" x="1000125" y="5465763"/>
          <p14:tracePt t="28419" x="1009650" y="5465763"/>
          <p14:tracePt t="28522" x="1000125" y="5465763"/>
          <p14:tracePt t="28554" x="990600" y="5465763"/>
          <p14:tracePt t="28563" x="982663" y="5465763"/>
          <p14:tracePt t="28579" x="973138" y="5465763"/>
          <p14:tracePt t="28738" x="965200" y="5465763"/>
          <p14:tracePt t="28922" x="938213" y="5456238"/>
          <p14:tracePt t="28935" x="928688" y="5446713"/>
          <p14:tracePt t="28968" x="911225" y="5429250"/>
          <p14:tracePt t="28984" x="901700" y="5419725"/>
          <p14:tracePt t="29017" x="893763" y="5419725"/>
          <p14:tracePt t="29034" x="884238" y="5419725"/>
          <p14:tracePt t="29067" x="874713" y="5419725"/>
          <p14:tracePt t="29110" x="866775" y="5419725"/>
          <p14:tracePt t="29131" x="857250" y="5419725"/>
          <p14:tracePt t="29142" x="847725" y="5419725"/>
          <p14:tracePt t="29162" x="839788" y="5419725"/>
          <p14:tracePt t="29194" x="830263" y="5419725"/>
          <p14:tracePt t="29234" x="812800" y="5419725"/>
          <p14:tracePt t="29251" x="803275" y="5419725"/>
          <p14:tracePt t="29276" x="795338" y="5419725"/>
          <p14:tracePt t="29285" x="795338" y="5429250"/>
          <p14:tracePt t="29301" x="785813" y="5429250"/>
          <p14:tracePt t="29334" x="776288" y="5438775"/>
          <p14:tracePt t="29367" x="768350" y="5438775"/>
          <p14:tracePt t="29383" x="758825" y="5446713"/>
          <p14:tracePt t="29418" x="750888" y="5456238"/>
          <p14:tracePt t="29434" x="723900" y="5465763"/>
          <p14:tracePt t="29450" x="714375" y="5473700"/>
          <p14:tracePt t="29555" x="704850" y="5491163"/>
          <p14:tracePt t="29581" x="704850" y="5500688"/>
          <p14:tracePt t="29588" x="696913" y="5510213"/>
          <p14:tracePt t="29603" x="696913" y="5518150"/>
          <p14:tracePt t="29617" x="696913" y="5527675"/>
          <p14:tracePt t="29633" x="687388" y="5537200"/>
          <p14:tracePt t="29650" x="687388" y="5554663"/>
          <p14:tracePt t="29666" x="687388" y="5572125"/>
          <p14:tracePt t="29683" x="687388" y="5581650"/>
          <p14:tracePt t="29700" x="679450" y="5599113"/>
          <p14:tracePt t="29716" x="669925" y="5608638"/>
          <p14:tracePt t="29733" x="660400" y="5616575"/>
          <p14:tracePt t="29750" x="660400" y="5626100"/>
          <p14:tracePt t="29766" x="652463" y="5634038"/>
          <p14:tracePt t="29842" x="652463" y="5643563"/>
          <p14:tracePt t="29850" x="642938" y="5643563"/>
          <p14:tracePt t="29866" x="642938" y="5661025"/>
          <p14:tracePt t="29883" x="633413" y="5670550"/>
          <p14:tracePt t="29900" x="625475" y="5688013"/>
          <p14:tracePt t="29916" x="615950" y="5705475"/>
          <p14:tracePt t="29933" x="608013" y="5715000"/>
          <p14:tracePt t="29949" x="608013" y="5751513"/>
          <p14:tracePt t="29966" x="588963" y="5768975"/>
          <p14:tracePt t="29983" x="588963" y="5795963"/>
          <p14:tracePt t="29999" x="588963" y="5822950"/>
          <p14:tracePt t="30002" x="588963" y="5830888"/>
          <p14:tracePt t="30016" x="588963" y="5840413"/>
          <p14:tracePt t="30032" x="588963" y="5857875"/>
          <p14:tracePt t="30439" x="588963" y="5867400"/>
          <p14:tracePt t="30446" x="581025" y="5867400"/>
          <p14:tracePt t="30459" x="581025" y="5911850"/>
          <p14:tracePt t="30482" x="571500" y="5938838"/>
          <p14:tracePt t="30499" x="571500" y="5946775"/>
          <p14:tracePt t="30737" x="571500" y="5956300"/>
          <p14:tracePt t="30744" x="571500" y="5965825"/>
          <p14:tracePt t="30750" x="571500" y="5973763"/>
          <p14:tracePt t="30765" x="571500" y="5991225"/>
          <p14:tracePt t="30781" x="588963" y="6027738"/>
          <p14:tracePt t="30798" x="598488" y="6045200"/>
          <p14:tracePt t="30815" x="615950" y="6062663"/>
          <p14:tracePt t="30834" x="625475" y="6072188"/>
          <p14:tracePt t="31201" x="615950" y="6072188"/>
          <p14:tracePt t="31209" x="615950" y="6081713"/>
          <p14:tracePt t="31218" x="608013" y="6126163"/>
          <p14:tracePt t="31230" x="608013" y="6161088"/>
          <p14:tracePt t="31247" x="608013" y="6215063"/>
          <p14:tracePt t="31263" x="615950" y="6251575"/>
          <p14:tracePt t="31280" x="687388" y="6323013"/>
          <p14:tracePt t="31282" x="704850" y="6323013"/>
          <p14:tracePt t="31297" x="731838" y="6330950"/>
          <p14:tracePt t="31313" x="803275" y="6330950"/>
          <p14:tracePt t="31330" x="884238" y="6330950"/>
          <p14:tracePt t="31346" x="928688" y="6330950"/>
          <p14:tracePt t="31364" x="973138" y="6303963"/>
          <p14:tracePt t="31380" x="1000125" y="6286500"/>
          <p14:tracePt t="31397" x="1009650" y="6276975"/>
          <p14:tracePt t="31413" x="1017588" y="6269038"/>
          <p14:tracePt t="31430" x="1017588" y="6259513"/>
          <p14:tracePt t="31466" x="1017588" y="6251575"/>
          <p14:tracePt t="31586" x="1017588" y="6259513"/>
          <p14:tracePt t="31594" x="1036638" y="6269038"/>
          <p14:tracePt t="31605" x="1044575" y="6286500"/>
          <p14:tracePt t="31613" x="1081088" y="6296025"/>
          <p14:tracePt t="31629" x="1169988" y="6296025"/>
          <p14:tracePt t="31646" x="1231900" y="6296025"/>
          <p14:tracePt t="31663" x="1339850" y="6296025"/>
          <p14:tracePt t="31679" x="1473200" y="6296025"/>
          <p14:tracePt t="31681" x="1527175" y="6296025"/>
          <p14:tracePt t="31696" x="1589088" y="6296025"/>
          <p14:tracePt t="31698" x="1643063" y="6296025"/>
          <p14:tracePt t="31713" x="1652588" y="6296025"/>
          <p14:tracePt t="31778" x="1633538" y="6286500"/>
          <p14:tracePt t="31785" x="1616075" y="6286500"/>
          <p14:tracePt t="31804" x="1598613" y="6269038"/>
          <p14:tracePt t="31813" x="1581150" y="6269038"/>
          <p14:tracePt t="31829" x="1562100" y="6259513"/>
          <p14:tracePt t="31846" x="1554163" y="6259513"/>
          <p14:tracePt t="31863" x="1554163" y="6251575"/>
          <p14:tracePt t="31879" x="1544638" y="6251575"/>
          <p14:tracePt t="31896" x="1527175" y="6242050"/>
          <p14:tracePt t="32051" x="1527175" y="6259513"/>
          <p14:tracePt t="32058" x="1527175" y="6276975"/>
          <p14:tracePt t="32067" x="1527175" y="6303963"/>
          <p14:tracePt t="32079" x="1527175" y="6330950"/>
          <p14:tracePt t="32096" x="1527175" y="6357938"/>
          <p14:tracePt t="32112" x="1500188" y="6367463"/>
          <p14:tracePt t="32360" x="1544638" y="6384925"/>
          <p14:tracePt t="32367" x="1562100" y="6384925"/>
          <p14:tracePt t="32379" x="1608138" y="6384925"/>
          <p14:tracePt t="32395" x="1625600" y="6384925"/>
          <p14:tracePt t="32428" x="1625600" y="6394450"/>
          <p14:tracePt t="32462" x="1625600" y="6402388"/>
          <p14:tracePt t="32665" x="1616075" y="6402388"/>
          <p14:tracePt t="32684" x="1608138" y="6402388"/>
          <p14:tracePt t="33140" x="1598613" y="6394450"/>
          <p14:tracePt t="33151" x="1598613" y="6384925"/>
          <p14:tracePt t="33169" x="1581150" y="6375400"/>
          <p14:tracePt t="33589" x="1581150" y="6384925"/>
          <p14:tracePt t="33950" x="1581150" y="6394450"/>
          <p14:tracePt t="34013" x="1589088" y="6394450"/>
          <p14:tracePt t="34018" x="1598613" y="6394450"/>
          <p14:tracePt t="34026" x="1616075" y="6394450"/>
          <p14:tracePt t="34042" x="1670050" y="6394450"/>
          <p14:tracePt t="34059" x="1714500" y="6394450"/>
          <p14:tracePt t="34076" x="1785938" y="6394450"/>
          <p14:tracePt t="34092" x="1901825" y="6394450"/>
          <p14:tracePt t="34109" x="2036763" y="6394450"/>
          <p14:tracePt t="34125" x="2098675" y="6394450"/>
          <p14:tracePt t="34142" x="2125663" y="6394450"/>
          <p14:tracePt t="34160" x="2133600" y="6394450"/>
          <p14:tracePt t="34319" x="2125663" y="6384925"/>
          <p14:tracePt t="34392" x="2133600" y="6384925"/>
          <p14:tracePt t="34400" x="2179638" y="6384925"/>
          <p14:tracePt t="34410" x="2251075" y="6384925"/>
          <p14:tracePt t="34426" x="2347913" y="6384925"/>
          <p14:tracePt t="34441" x="2428875" y="6384925"/>
          <p14:tracePt t="34458" x="2438400" y="6384925"/>
          <p14:tracePt t="34500" x="2446338" y="6384925"/>
          <p14:tracePt t="34508" x="2455863" y="6375400"/>
          <p14:tracePt t="34524" x="2465388" y="6367463"/>
          <p14:tracePt t="34541" x="2490788" y="6340475"/>
          <p14:tracePt t="34558" x="2536825" y="6303963"/>
          <p14:tracePt t="34574" x="2608263" y="6286500"/>
          <p14:tracePt t="34591" x="2652713" y="6269038"/>
          <p14:tracePt t="34608" x="2724150" y="6251575"/>
          <p14:tracePt t="34609" x="2751138" y="6251575"/>
          <p14:tracePt t="34624" x="2768600" y="6251575"/>
          <p14:tracePt t="34626" x="2795588" y="6242050"/>
          <p14:tracePt t="34641" x="2803525" y="6242050"/>
          <p14:tracePt t="34658" x="2813050" y="6242050"/>
          <p14:tracePt t="34691" x="2840038" y="6242050"/>
          <p14:tracePt t="34707" x="2894013" y="6242050"/>
          <p14:tracePt t="34724" x="2938463" y="6242050"/>
          <p14:tracePt t="34741" x="3000375" y="6242050"/>
          <p14:tracePt t="34757" x="3054350" y="6242050"/>
          <p14:tracePt t="34774" x="3108325" y="6242050"/>
          <p14:tracePt t="34791" x="3143250" y="6242050"/>
          <p14:tracePt t="34807" x="3197225" y="6242050"/>
          <p14:tracePt t="34824" x="3251200" y="6242050"/>
          <p14:tracePt t="34841" x="3322638" y="6242050"/>
          <p14:tracePt t="34857" x="3419475" y="6242050"/>
          <p14:tracePt t="34874" x="3544888" y="6224588"/>
          <p14:tracePt t="34890" x="3633788" y="6224588"/>
          <p14:tracePt t="34907" x="3697288" y="6224588"/>
          <p14:tracePt t="34925" x="3741738" y="6224588"/>
          <p14:tracePt t="34940" x="3803650" y="6224588"/>
          <p14:tracePt t="34957" x="3867150" y="6224588"/>
          <p14:tracePt t="34974" x="3911600" y="6224588"/>
          <p14:tracePt t="34977" x="3938588" y="6224588"/>
          <p14:tracePt t="34990" x="3983038" y="6224588"/>
          <p14:tracePt t="35007" x="4089400" y="6224588"/>
          <p14:tracePt t="35024" x="4187825" y="6224588"/>
          <p14:tracePt t="35040" x="4286250" y="6232525"/>
          <p14:tracePt t="35057" x="4394200" y="6269038"/>
          <p14:tracePt t="35073" x="4545013" y="6394450"/>
          <p14:tracePt t="35090" x="4554538" y="6446838"/>
          <p14:tracePt t="35107" x="4562475" y="6446838"/>
          <p14:tracePt t="35354" x="4732338" y="6473825"/>
          <p14:tracePt t="35374" x="4786313" y="6473825"/>
          <p14:tracePt t="35379" x="4813300" y="6446838"/>
          <p14:tracePt t="35390" x="4857750" y="6438900"/>
          <p14:tracePt t="35406" x="4965700" y="6438900"/>
          <p14:tracePt t="35423" x="4991100" y="6438900"/>
          <p14:tracePt t="35466" x="5000625" y="6438900"/>
          <p14:tracePt t="35475" x="5010150" y="6429375"/>
          <p14:tracePt t="35489" x="5027613" y="6419850"/>
          <p14:tracePt t="35506" x="5081588" y="6411913"/>
          <p14:tracePt t="35523" x="5170488" y="6411913"/>
          <p14:tracePt t="35539" x="5259388" y="6411913"/>
          <p14:tracePt t="35556" x="5322888" y="6411913"/>
          <p14:tracePt t="35572" x="5384800" y="6411913"/>
          <p14:tracePt t="35589" x="5419725" y="6411913"/>
          <p14:tracePt t="35606" x="5456238" y="6411913"/>
          <p14:tracePt t="35622" x="5483225" y="6411913"/>
          <p14:tracePt t="35639" x="5518150" y="6411913"/>
          <p14:tracePt t="35641" x="5545138" y="6411913"/>
          <p14:tracePt t="35656" x="5581650" y="6411913"/>
          <p14:tracePt t="35659" x="5616575" y="6411913"/>
          <p14:tracePt t="35673" x="5670550" y="6411913"/>
          <p14:tracePt t="35675" x="5705475" y="6411913"/>
          <p14:tracePt t="35689" x="5732463" y="6411913"/>
          <p14:tracePt t="35706" x="5751513" y="6411913"/>
          <p14:tracePt t="35789" x="5759450" y="6411913"/>
          <p14:tracePt t="35793" x="5776913" y="6411913"/>
          <p14:tracePt t="35805" x="5786438" y="6411913"/>
          <p14:tracePt t="35823" x="5848350" y="6411913"/>
          <p14:tracePt t="35840" x="6000750" y="6411913"/>
          <p14:tracePt t="35856" x="6232525" y="6438900"/>
          <p14:tracePt t="35873" x="6473825" y="6456363"/>
          <p14:tracePt t="35874" x="6589713" y="6491288"/>
          <p14:tracePt t="35889" x="6697663" y="6491288"/>
          <p14:tracePt t="35906" x="6823075" y="6491288"/>
          <p14:tracePt t="35922" x="6840538" y="6491288"/>
          <p14:tracePt t="35939" x="6848475" y="6491288"/>
          <p14:tracePt t="35987" x="6867525" y="6491288"/>
          <p14:tracePt t="35997" x="6894513" y="6491288"/>
          <p14:tracePt t="36005" x="6938963" y="6500813"/>
          <p14:tracePt t="36022" x="7037388" y="6510338"/>
          <p14:tracePt t="36039" x="7197725" y="6510338"/>
          <p14:tracePt t="36055" x="7348538" y="6510338"/>
          <p14:tracePt t="36057" x="7419975" y="6510338"/>
          <p14:tracePt t="36072" x="7491413" y="6510338"/>
          <p14:tracePt t="36073" x="7554913" y="6510338"/>
          <p14:tracePt t="36089" x="7599363" y="6510338"/>
          <p14:tracePt t="36105" x="7670800" y="6510338"/>
          <p14:tracePt t="36122" x="7759700" y="6510338"/>
          <p14:tracePt t="36138" x="7786688" y="6510338"/>
          <p14:tracePt t="36155" x="7796213" y="6510338"/>
          <p14:tracePt t="36214" x="7804150" y="6510338"/>
          <p14:tracePt t="37236" x="7831138" y="6483350"/>
          <p14:tracePt t="37242" x="7867650" y="6465888"/>
          <p14:tracePt t="37253" x="7929563" y="6446838"/>
          <p14:tracePt t="37270" x="8296275" y="6375400"/>
          <p14:tracePt t="37287" x="9117013" y="6259513"/>
          <p14:tracePt t="37348" x="1674813" y="3875088"/>
          <p14:tracePt t="37355" x="2519363" y="3859213"/>
          <p14:tracePt t="37366" x="3403600" y="3827463"/>
          <p14:tracePt t="37370" x="4257675" y="3827463"/>
          <p14:tracePt t="37380" x="4951413" y="3787775"/>
          <p14:tracePt t="37386" x="5611813" y="3708400"/>
          <p14:tracePt t="37396" x="6305550" y="3652838"/>
          <p14:tracePt t="37402" x="6975475" y="3579813"/>
          <p14:tracePt t="37412" x="7542213" y="3532188"/>
          <p14:tracePt t="37418" x="8107363" y="3500438"/>
          <p14:tracePt t="37429" x="8529638" y="3436938"/>
          <p14:tracePt t="37433" x="8896350" y="3365500"/>
          <p14:tracePt t="37443" x="9112250" y="3302000"/>
          <p14:tracePt t="37635" x="8993188" y="3278188"/>
          <p14:tracePt t="37643" x="8951913" y="3317875"/>
          <p14:tracePt t="37650" x="8936038" y="3341688"/>
          <p14:tracePt t="37659" x="8928100" y="3349625"/>
          <p14:tracePt t="37666" x="8943975" y="3373438"/>
          <p14:tracePt t="37678" x="9032875" y="33972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mainpag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AU" altLang="en-US" sz="2800" b="1" dirty="0">
                <a:highlight>
                  <a:srgbClr val="FFFF00"/>
                </a:highlight>
              </a:rPr>
              <a:t>1:</a:t>
            </a:r>
            <a:r>
              <a:rPr lang="en-AU" altLang="en-US" sz="2800" b="1" dirty="0"/>
              <a:t> Australian </a:t>
            </a:r>
            <a:r>
              <a:rPr lang="en-AU" altLang="en-US" sz="2800" b="1" dirty="0" err="1"/>
              <a:t>VLab</a:t>
            </a:r>
            <a:r>
              <a:rPr lang="en-AU" altLang="en-US" sz="2800" b="1" dirty="0"/>
              <a:t> Centre of Excellence and RAV contacts </a:t>
            </a:r>
            <a:br>
              <a:rPr lang="en-AU" altLang="en-US" sz="2800" b="1" dirty="0"/>
            </a:br>
            <a:r>
              <a:rPr lang="en-AU" altLang="en-US" sz="2200" dirty="0"/>
              <a:t>(see also https://www.wmo-sat.info/vlab/centres-of-excellence/)</a:t>
            </a:r>
          </a:p>
        </p:txBody>
      </p:sp>
      <p:grpSp>
        <p:nvGrpSpPr>
          <p:cNvPr id="3076" name="Group 5"/>
          <p:cNvGrpSpPr>
            <a:grpSpLocks/>
          </p:cNvGrpSpPr>
          <p:nvPr/>
        </p:nvGrpSpPr>
        <p:grpSpPr bwMode="auto">
          <a:xfrm>
            <a:off x="609600" y="1066800"/>
            <a:ext cx="7924800" cy="5180013"/>
            <a:chOff x="384" y="672"/>
            <a:chExt cx="4992" cy="3263"/>
          </a:xfrm>
        </p:grpSpPr>
        <p:pic>
          <p:nvPicPr>
            <p:cNvPr id="310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" r="1381"/>
            <a:stretch>
              <a:fillRect/>
            </a:stretch>
          </p:blipFill>
          <p:spPr bwMode="auto">
            <a:xfrm>
              <a:off x="384" y="672"/>
              <a:ext cx="4992" cy="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05" name="AutoShape 7"/>
            <p:cNvSpPr>
              <a:spLocks noChangeArrowheads="1"/>
            </p:cNvSpPr>
            <p:nvPr/>
          </p:nvSpPr>
          <p:spPr bwMode="auto">
            <a:xfrm>
              <a:off x="3168" y="3456"/>
              <a:ext cx="192" cy="192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06" name="Oval 8"/>
            <p:cNvSpPr>
              <a:spLocks noChangeArrowheads="1"/>
            </p:cNvSpPr>
            <p:nvPr/>
          </p:nvSpPr>
          <p:spPr bwMode="auto">
            <a:xfrm>
              <a:off x="2928" y="331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07" name="Oval 9"/>
            <p:cNvSpPr>
              <a:spLocks noChangeArrowheads="1"/>
            </p:cNvSpPr>
            <p:nvPr/>
          </p:nvSpPr>
          <p:spPr bwMode="auto">
            <a:xfrm>
              <a:off x="2064" y="331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08" name="Oval 10"/>
            <p:cNvSpPr>
              <a:spLocks noChangeArrowheads="1"/>
            </p:cNvSpPr>
            <p:nvPr/>
          </p:nvSpPr>
          <p:spPr bwMode="auto">
            <a:xfrm>
              <a:off x="2640" y="240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09" name="Oval 11"/>
            <p:cNvSpPr>
              <a:spLocks noChangeArrowheads="1"/>
            </p:cNvSpPr>
            <p:nvPr/>
          </p:nvSpPr>
          <p:spPr bwMode="auto">
            <a:xfrm>
              <a:off x="3456" y="336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10" name="Oval 12"/>
            <p:cNvSpPr>
              <a:spLocks noChangeArrowheads="1"/>
            </p:cNvSpPr>
            <p:nvPr/>
          </p:nvSpPr>
          <p:spPr bwMode="auto">
            <a:xfrm>
              <a:off x="3552" y="297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11" name="Oval 13"/>
            <p:cNvSpPr>
              <a:spLocks noChangeArrowheads="1"/>
            </p:cNvSpPr>
            <p:nvPr/>
          </p:nvSpPr>
          <p:spPr bwMode="auto">
            <a:xfrm>
              <a:off x="3264" y="364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13" name="AutoShape 15"/>
            <p:cNvSpPr>
              <a:spLocks noChangeArrowheads="1"/>
            </p:cNvSpPr>
            <p:nvPr/>
          </p:nvSpPr>
          <p:spPr bwMode="auto">
            <a:xfrm>
              <a:off x="4176" y="355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14" name="AutoShape 16"/>
            <p:cNvSpPr>
              <a:spLocks noChangeArrowheads="1"/>
            </p:cNvSpPr>
            <p:nvPr/>
          </p:nvSpPr>
          <p:spPr bwMode="auto">
            <a:xfrm>
              <a:off x="1344" y="1680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16" name="AutoShape 18"/>
            <p:cNvSpPr>
              <a:spLocks noChangeArrowheads="1"/>
            </p:cNvSpPr>
            <p:nvPr/>
          </p:nvSpPr>
          <p:spPr bwMode="auto">
            <a:xfrm>
              <a:off x="4656" y="259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17" name="AutoShape 19"/>
            <p:cNvSpPr>
              <a:spLocks noChangeArrowheads="1"/>
            </p:cNvSpPr>
            <p:nvPr/>
          </p:nvSpPr>
          <p:spPr bwMode="auto">
            <a:xfrm>
              <a:off x="4320" y="268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18" name="AutoShape 20"/>
            <p:cNvSpPr>
              <a:spLocks noChangeArrowheads="1"/>
            </p:cNvSpPr>
            <p:nvPr/>
          </p:nvSpPr>
          <p:spPr bwMode="auto">
            <a:xfrm>
              <a:off x="2160" y="1104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77" name="Freeform 23"/>
          <p:cNvSpPr>
            <a:spLocks/>
          </p:cNvSpPr>
          <p:nvPr/>
        </p:nvSpPr>
        <p:spPr bwMode="auto">
          <a:xfrm>
            <a:off x="1041400" y="1219200"/>
            <a:ext cx="7162800" cy="5067300"/>
          </a:xfrm>
          <a:custGeom>
            <a:avLst/>
            <a:gdLst>
              <a:gd name="T0" fmla="*/ 7162800 w 4512"/>
              <a:gd name="T1" fmla="*/ 139700 h 3192"/>
              <a:gd name="T2" fmla="*/ 6019800 w 4512"/>
              <a:gd name="T3" fmla="*/ 50800 h 3192"/>
              <a:gd name="T4" fmla="*/ 4165600 w 4512"/>
              <a:gd name="T5" fmla="*/ 0 h 3192"/>
              <a:gd name="T6" fmla="*/ 2743200 w 4512"/>
              <a:gd name="T7" fmla="*/ 38100 h 3192"/>
              <a:gd name="T8" fmla="*/ 2171700 w 4512"/>
              <a:gd name="T9" fmla="*/ 419100 h 3192"/>
              <a:gd name="T10" fmla="*/ 1130300 w 4512"/>
              <a:gd name="T11" fmla="*/ 1206500 h 3192"/>
              <a:gd name="T12" fmla="*/ 1028700 w 4512"/>
              <a:gd name="T13" fmla="*/ 1143000 h 3192"/>
              <a:gd name="T14" fmla="*/ 457200 w 4512"/>
              <a:gd name="T15" fmla="*/ 1143000 h 3192"/>
              <a:gd name="T16" fmla="*/ 431800 w 4512"/>
              <a:gd name="T17" fmla="*/ 1778000 h 3192"/>
              <a:gd name="T18" fmla="*/ 457200 w 4512"/>
              <a:gd name="T19" fmla="*/ 2044700 h 3192"/>
              <a:gd name="T20" fmla="*/ 0 w 4512"/>
              <a:gd name="T21" fmla="*/ 2044700 h 3192"/>
              <a:gd name="T22" fmla="*/ 127000 w 4512"/>
              <a:gd name="T23" fmla="*/ 2857500 h 3192"/>
              <a:gd name="T24" fmla="*/ 355600 w 4512"/>
              <a:gd name="T25" fmla="*/ 3505200 h 3192"/>
              <a:gd name="T26" fmla="*/ 660400 w 4512"/>
              <a:gd name="T27" fmla="*/ 4038600 h 3192"/>
              <a:gd name="T28" fmla="*/ 927100 w 4512"/>
              <a:gd name="T29" fmla="*/ 4445000 h 3192"/>
              <a:gd name="T30" fmla="*/ 1384300 w 4512"/>
              <a:gd name="T31" fmla="*/ 5067300 h 319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512" h="3192">
                <a:moveTo>
                  <a:pt x="4512" y="88"/>
                </a:moveTo>
                <a:lnTo>
                  <a:pt x="3792" y="32"/>
                </a:lnTo>
                <a:lnTo>
                  <a:pt x="2624" y="0"/>
                </a:lnTo>
                <a:lnTo>
                  <a:pt x="1728" y="24"/>
                </a:lnTo>
                <a:lnTo>
                  <a:pt x="1368" y="264"/>
                </a:lnTo>
                <a:lnTo>
                  <a:pt x="712" y="760"/>
                </a:lnTo>
                <a:lnTo>
                  <a:pt x="648" y="720"/>
                </a:lnTo>
                <a:lnTo>
                  <a:pt x="288" y="720"/>
                </a:lnTo>
                <a:lnTo>
                  <a:pt x="272" y="1120"/>
                </a:lnTo>
                <a:lnTo>
                  <a:pt x="288" y="1288"/>
                </a:lnTo>
                <a:lnTo>
                  <a:pt x="0" y="1288"/>
                </a:lnTo>
                <a:lnTo>
                  <a:pt x="80" y="1800"/>
                </a:lnTo>
                <a:lnTo>
                  <a:pt x="224" y="2208"/>
                </a:lnTo>
                <a:lnTo>
                  <a:pt x="416" y="2544"/>
                </a:lnTo>
                <a:lnTo>
                  <a:pt x="584" y="2800"/>
                </a:lnTo>
                <a:lnTo>
                  <a:pt x="872" y="3192"/>
                </a:lnTo>
              </a:path>
            </a:pathLst>
          </a:cu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8" name="Text Box 24"/>
          <p:cNvSpPr txBox="1">
            <a:spLocks noChangeArrowheads="1"/>
          </p:cNvSpPr>
          <p:nvPr/>
        </p:nvSpPr>
        <p:spPr bwMode="auto">
          <a:xfrm>
            <a:off x="6027738" y="4729163"/>
            <a:ext cx="10429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RAV</a:t>
            </a:r>
          </a:p>
        </p:txBody>
      </p:sp>
      <p:sp>
        <p:nvSpPr>
          <p:cNvPr id="3084" name="Text Box 30"/>
          <p:cNvSpPr txBox="1">
            <a:spLocks noChangeArrowheads="1"/>
          </p:cNvSpPr>
          <p:nvPr/>
        </p:nvSpPr>
        <p:spPr bwMode="auto">
          <a:xfrm>
            <a:off x="7959725" y="4529138"/>
            <a:ext cx="682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Samoa</a:t>
            </a:r>
          </a:p>
        </p:txBody>
      </p:sp>
      <p:sp>
        <p:nvSpPr>
          <p:cNvPr id="3085" name="Text Box 31"/>
          <p:cNvSpPr txBox="1">
            <a:spLocks noChangeArrowheads="1"/>
          </p:cNvSpPr>
          <p:nvPr/>
        </p:nvSpPr>
        <p:spPr bwMode="auto">
          <a:xfrm>
            <a:off x="7527925" y="4059238"/>
            <a:ext cx="406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Fiji</a:t>
            </a:r>
          </a:p>
        </p:txBody>
      </p:sp>
      <p:sp>
        <p:nvSpPr>
          <p:cNvPr id="3086" name="Text Box 32"/>
          <p:cNvSpPr txBox="1">
            <a:spLocks noChangeArrowheads="1"/>
          </p:cNvSpPr>
          <p:nvPr/>
        </p:nvSpPr>
        <p:spPr bwMode="auto">
          <a:xfrm>
            <a:off x="6778625" y="5557838"/>
            <a:ext cx="1116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New Zealand</a:t>
            </a:r>
          </a:p>
        </p:txBody>
      </p:sp>
      <p:sp>
        <p:nvSpPr>
          <p:cNvPr id="3087" name="Text Box 33"/>
          <p:cNvSpPr txBox="1">
            <a:spLocks noChangeArrowheads="1"/>
          </p:cNvSpPr>
          <p:nvPr/>
        </p:nvSpPr>
        <p:spPr bwMode="auto">
          <a:xfrm>
            <a:off x="6753225" y="4452938"/>
            <a:ext cx="785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Vanuatu</a:t>
            </a:r>
          </a:p>
        </p:txBody>
      </p:sp>
      <p:sp>
        <p:nvSpPr>
          <p:cNvPr id="3089" name="Text Box 35"/>
          <p:cNvSpPr txBox="1">
            <a:spLocks noChangeArrowheads="1"/>
          </p:cNvSpPr>
          <p:nvPr/>
        </p:nvSpPr>
        <p:spPr bwMode="auto">
          <a:xfrm>
            <a:off x="6575425" y="3436938"/>
            <a:ext cx="1406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Solomon Islands</a:t>
            </a:r>
          </a:p>
        </p:txBody>
      </p:sp>
      <p:sp>
        <p:nvSpPr>
          <p:cNvPr id="3090" name="Text Box 36"/>
          <p:cNvSpPr txBox="1">
            <a:spLocks noChangeArrowheads="1"/>
          </p:cNvSpPr>
          <p:nvPr/>
        </p:nvSpPr>
        <p:spPr bwMode="auto">
          <a:xfrm>
            <a:off x="4149725" y="5608638"/>
            <a:ext cx="955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Melbourne</a:t>
            </a:r>
          </a:p>
        </p:txBody>
      </p:sp>
      <p:sp>
        <p:nvSpPr>
          <p:cNvPr id="3091" name="Text Box 37"/>
          <p:cNvSpPr txBox="1">
            <a:spLocks noChangeArrowheads="1"/>
          </p:cNvSpPr>
          <p:nvPr/>
        </p:nvSpPr>
        <p:spPr bwMode="auto">
          <a:xfrm>
            <a:off x="3629025" y="1633538"/>
            <a:ext cx="1000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Philippines</a:t>
            </a:r>
          </a:p>
        </p:txBody>
      </p:sp>
      <p:sp>
        <p:nvSpPr>
          <p:cNvPr id="3092" name="Text Box 38"/>
          <p:cNvSpPr txBox="1">
            <a:spLocks noChangeArrowheads="1"/>
          </p:cNvSpPr>
          <p:nvPr/>
        </p:nvSpPr>
        <p:spPr bwMode="auto">
          <a:xfrm>
            <a:off x="2041525" y="3614738"/>
            <a:ext cx="8969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Indonesia</a:t>
            </a:r>
          </a:p>
        </p:txBody>
      </p:sp>
      <p:sp>
        <p:nvSpPr>
          <p:cNvPr id="3093" name="Text Box 39"/>
          <p:cNvSpPr txBox="1">
            <a:spLocks noChangeArrowheads="1"/>
          </p:cNvSpPr>
          <p:nvPr/>
        </p:nvSpPr>
        <p:spPr bwMode="auto">
          <a:xfrm>
            <a:off x="2232025" y="2497138"/>
            <a:ext cx="9380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Singapore</a:t>
            </a:r>
          </a:p>
        </p:txBody>
      </p:sp>
      <p:pic>
        <p:nvPicPr>
          <p:cNvPr id="3094" name="Picture 43" descr="bod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123950"/>
            <a:ext cx="1162050" cy="147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Text Box 44"/>
          <p:cNvSpPr txBox="1">
            <a:spLocks noChangeArrowheads="1"/>
          </p:cNvSpPr>
          <p:nvPr/>
        </p:nvSpPr>
        <p:spPr bwMode="auto">
          <a:xfrm>
            <a:off x="5982076" y="2595563"/>
            <a:ext cx="120257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 Mick Pope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(Head of </a:t>
            </a:r>
            <a:r>
              <a:rPr kumimoji="0" lang="en-A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CoE</a:t>
            </a: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096" name="Text Box 45"/>
          <p:cNvSpPr txBox="1">
            <a:spLocks noChangeArrowheads="1"/>
          </p:cNvSpPr>
          <p:nvPr/>
        </p:nvSpPr>
        <p:spPr bwMode="auto">
          <a:xfrm>
            <a:off x="7288213" y="2598738"/>
            <a:ext cx="1855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Bodo Zeschke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(Main Point of Contact)</a:t>
            </a:r>
          </a:p>
        </p:txBody>
      </p:sp>
      <p:pic>
        <p:nvPicPr>
          <p:cNvPr id="3097" name="Picture 11" descr="logo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909638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85332" y="3914546"/>
            <a:ext cx="289083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23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important contacts:</a:t>
            </a:r>
          </a:p>
          <a:p>
            <a:pPr marL="627063" marR="0" lvl="0" indent="-2651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JMA</a:t>
            </a:r>
          </a:p>
          <a:p>
            <a:pPr marL="627063" marR="0" lvl="0" indent="-2651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CMA</a:t>
            </a:r>
          </a:p>
          <a:p>
            <a:pPr marL="627063" marR="0" lvl="0" indent="-2651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KMA</a:t>
            </a:r>
          </a:p>
          <a:p>
            <a:pPr marL="627063" indent="-265113" eaLnBrk="1" hangingPunct="1">
              <a:spcBef>
                <a:spcPct val="0"/>
              </a:spcBef>
              <a:defRPr/>
            </a:pPr>
            <a:r>
              <a:rPr lang="en-AU" altLang="en-US" sz="1800" dirty="0">
                <a:solidFill>
                  <a:prstClr val="black"/>
                </a:solidFill>
                <a:latin typeface="Arial" charset="0"/>
              </a:rPr>
              <a:t>USA</a:t>
            </a:r>
          </a:p>
          <a:p>
            <a:pPr marL="627063" indent="-265113" eaLnBrk="1" hangingPunct="1">
              <a:spcBef>
                <a:spcPct val="0"/>
              </a:spcBef>
              <a:defRPr/>
            </a:pPr>
            <a:r>
              <a:rPr lang="en-AU" altLang="en-US" sz="1800" dirty="0">
                <a:solidFill>
                  <a:prstClr val="black"/>
                </a:solidFill>
                <a:latin typeface="Arial" charset="0"/>
              </a:rPr>
              <a:t>EUMETSAT</a:t>
            </a:r>
          </a:p>
        </p:txBody>
      </p:sp>
      <p:sp>
        <p:nvSpPr>
          <p:cNvPr id="3099" name="AutoShape 18"/>
          <p:cNvSpPr>
            <a:spLocks noChangeArrowheads="1"/>
          </p:cNvSpPr>
          <p:nvPr/>
        </p:nvSpPr>
        <p:spPr bwMode="auto">
          <a:xfrm>
            <a:off x="7620000" y="3776663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00" name="Text Box 31"/>
          <p:cNvSpPr txBox="1">
            <a:spLocks noChangeArrowheads="1"/>
          </p:cNvSpPr>
          <p:nvPr/>
        </p:nvSpPr>
        <p:spPr bwMode="auto">
          <a:xfrm>
            <a:off x="7756525" y="3721100"/>
            <a:ext cx="6699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Tuvalu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88" y="1111133"/>
            <a:ext cx="1027112" cy="1473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30">
            <a:extLst>
              <a:ext uri="{FF2B5EF4-FFF2-40B4-BE49-F238E27FC236}">
                <a16:creationId xmlns:a16="http://schemas.microsoft.com/office/drawing/2014/main" id="{0DC5E30A-001B-4A63-BA8D-0C43FE534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090" y="4690965"/>
            <a:ext cx="6365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Tonga</a:t>
            </a:r>
          </a:p>
        </p:txBody>
      </p:sp>
      <p:sp>
        <p:nvSpPr>
          <p:cNvPr id="4" name="AutoShape 22">
            <a:extLst>
              <a:ext uri="{FF2B5EF4-FFF2-40B4-BE49-F238E27FC236}">
                <a16:creationId xmlns:a16="http://schemas.microsoft.com/office/drawing/2014/main" id="{53828F73-A406-4368-9B82-6540311E4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9374" y="4542934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 Box 33">
            <a:extLst>
              <a:ext uri="{FF2B5EF4-FFF2-40B4-BE49-F238E27FC236}">
                <a16:creationId xmlns:a16="http://schemas.microsoft.com/office/drawing/2014/main" id="{9669BF8D-951A-4167-9B0C-FAB3CFB60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757" y="3738072"/>
            <a:ext cx="10619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Timor-Leste</a:t>
            </a:r>
          </a:p>
        </p:txBody>
      </p:sp>
      <p:sp>
        <p:nvSpPr>
          <p:cNvPr id="6" name="AutoShape 19">
            <a:extLst>
              <a:ext uri="{FF2B5EF4-FFF2-40B4-BE49-F238E27FC236}">
                <a16:creationId xmlns:a16="http://schemas.microsoft.com/office/drawing/2014/main" id="{1B0DDDC7-DA2E-4319-BF39-9577C16B3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13" y="3552334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39">
            <a:extLst>
              <a:ext uri="{FF2B5EF4-FFF2-40B4-BE49-F238E27FC236}">
                <a16:creationId xmlns:a16="http://schemas.microsoft.com/office/drawing/2014/main" id="{F5FACF24-9F80-4877-B663-CD03FD4FB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596" y="2253612"/>
            <a:ext cx="8242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Malaysia</a:t>
            </a:r>
          </a:p>
        </p:txBody>
      </p:sp>
      <p:sp>
        <p:nvSpPr>
          <p:cNvPr id="8" name="AutoShape 19">
            <a:extLst>
              <a:ext uri="{FF2B5EF4-FFF2-40B4-BE49-F238E27FC236}">
                <a16:creationId xmlns:a16="http://schemas.microsoft.com/office/drawing/2014/main" id="{4F0655D9-7047-4DB7-9DE5-32EB77520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620" y="2411691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" name="AutoShape 22">
            <a:extLst>
              <a:ext uri="{FF2B5EF4-FFF2-40B4-BE49-F238E27FC236}">
                <a16:creationId xmlns:a16="http://schemas.microsoft.com/office/drawing/2014/main" id="{A05E3CAB-FFAD-4B94-8FFA-8341927A2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374" y="3550025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" name="Text Box 25">
            <a:extLst>
              <a:ext uri="{FF2B5EF4-FFF2-40B4-BE49-F238E27FC236}">
                <a16:creationId xmlns:a16="http://schemas.microsoft.com/office/drawing/2014/main" id="{EBC35F9B-2E25-4F68-A6D2-464BBE4B5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7375"/>
            <a:ext cx="35052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23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>
                <a:latin typeface="Arial" panose="020B0604020202020204" pitchFamily="34" charset="0"/>
              </a:rPr>
              <a:t>Satellite Champions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>
                <a:latin typeface="Arial" panose="020B0604020202020204" pitchFamily="34" charset="0"/>
              </a:rPr>
              <a:t>RAV contacts frequently attending our training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>
                <a:latin typeface="Arial" panose="020B0604020202020204" pitchFamily="34" charset="0"/>
              </a:rPr>
              <a:t>Other RAV contacts</a:t>
            </a:r>
          </a:p>
        </p:txBody>
      </p:sp>
      <p:sp>
        <p:nvSpPr>
          <p:cNvPr id="57" name="Oval 26">
            <a:extLst>
              <a:ext uri="{FF2B5EF4-FFF2-40B4-BE49-F238E27FC236}">
                <a16:creationId xmlns:a16="http://schemas.microsoft.com/office/drawing/2014/main" id="{D332970C-818F-408D-925C-2C3437A7A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91200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" name="Oval 27" descr="Small checker board">
            <a:extLst>
              <a:ext uri="{FF2B5EF4-FFF2-40B4-BE49-F238E27FC236}">
                <a16:creationId xmlns:a16="http://schemas.microsoft.com/office/drawing/2014/main" id="{154C1071-DA51-4B38-B7FB-DCF446C0E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791200"/>
            <a:ext cx="152400" cy="152400"/>
          </a:xfrm>
          <a:prstGeom prst="ellips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" name="AutoShape 28">
            <a:extLst>
              <a:ext uri="{FF2B5EF4-FFF2-40B4-BE49-F238E27FC236}">
                <a16:creationId xmlns:a16="http://schemas.microsoft.com/office/drawing/2014/main" id="{77683D13-5EB5-43B3-BFE4-07653287C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172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" name="AutoShape 29">
            <a:extLst>
              <a:ext uri="{FF2B5EF4-FFF2-40B4-BE49-F238E27FC236}">
                <a16:creationId xmlns:a16="http://schemas.microsoft.com/office/drawing/2014/main" id="{E6825FB5-34FE-453C-A9E9-C884338F7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553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" name="Oval 14" descr="Small checker board">
            <a:extLst>
              <a:ext uri="{FF2B5EF4-FFF2-40B4-BE49-F238E27FC236}">
                <a16:creationId xmlns:a16="http://schemas.microsoft.com/office/drawing/2014/main" id="{98B91D6C-8132-49AA-A208-D6AF21A07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429000"/>
            <a:ext cx="152400" cy="152400"/>
          </a:xfrm>
          <a:prstGeom prst="ellips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" name="Text Box 34">
            <a:extLst>
              <a:ext uri="{FF2B5EF4-FFF2-40B4-BE49-F238E27FC236}">
                <a16:creationId xmlns:a16="http://schemas.microsoft.com/office/drawing/2014/main" id="{68EC593C-AA5B-45A0-BF92-05B355781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25" y="3767138"/>
            <a:ext cx="514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 dirty="0">
                <a:latin typeface="Arial" panose="020B0604020202020204" pitchFamily="34" charset="0"/>
              </a:rPr>
              <a:t>PNG</a:t>
            </a:r>
          </a:p>
        </p:txBody>
      </p:sp>
      <p:sp>
        <p:nvSpPr>
          <p:cNvPr id="63" name="AutoShape 19">
            <a:extLst>
              <a:ext uri="{FF2B5EF4-FFF2-40B4-BE49-F238E27FC236}">
                <a16:creationId xmlns:a16="http://schemas.microsoft.com/office/drawing/2014/main" id="{B9D2CC95-3EBA-434A-856D-77278B7B3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218" y="345901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" name="Oval 14" descr="Small checker board">
            <a:extLst>
              <a:ext uri="{FF2B5EF4-FFF2-40B4-BE49-F238E27FC236}">
                <a16:creationId xmlns:a16="http://schemas.microsoft.com/office/drawing/2014/main" id="{DADDF580-814B-49D5-8415-888E8206E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217" y="4402494"/>
            <a:ext cx="152400" cy="152400"/>
          </a:xfrm>
          <a:prstGeom prst="ellips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43B6B7E-C955-4ECC-9F8A-20891ACB5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5" name="AutoShape 18">
            <a:extLst>
              <a:ext uri="{FF2B5EF4-FFF2-40B4-BE49-F238E27FC236}">
                <a16:creationId xmlns:a16="http://schemas.microsoft.com/office/drawing/2014/main" id="{073D3462-7176-4EA6-8E93-BF5D4E591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350" y="241458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4" name="Text Box 31">
            <a:extLst>
              <a:ext uri="{FF2B5EF4-FFF2-40B4-BE49-F238E27FC236}">
                <a16:creationId xmlns:a16="http://schemas.microsoft.com/office/drawing/2014/main" id="{0C87D2B8-A7FC-41FF-B597-8C2C35C7C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2597150"/>
            <a:ext cx="9877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Micronesia</a:t>
            </a:r>
          </a:p>
        </p:txBody>
      </p:sp>
      <p:sp>
        <p:nvSpPr>
          <p:cNvPr id="65" name="AutoShape 18">
            <a:extLst>
              <a:ext uri="{FF2B5EF4-FFF2-40B4-BE49-F238E27FC236}">
                <a16:creationId xmlns:a16="http://schemas.microsoft.com/office/drawing/2014/main" id="{06959058-E2F6-483A-9BE7-18AA956B9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1795463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6" name="Text Box 31">
            <a:extLst>
              <a:ext uri="{FF2B5EF4-FFF2-40B4-BE49-F238E27FC236}">
                <a16:creationId xmlns:a16="http://schemas.microsoft.com/office/drawing/2014/main" id="{5753F3DE-CB3E-43DB-8817-64DB90E98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1739900"/>
            <a:ext cx="6206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Guam</a:t>
            </a:r>
          </a:p>
        </p:txBody>
      </p:sp>
      <p:sp>
        <p:nvSpPr>
          <p:cNvPr id="67" name="Text Box 31">
            <a:extLst>
              <a:ext uri="{FF2B5EF4-FFF2-40B4-BE49-F238E27FC236}">
                <a16:creationId xmlns:a16="http://schemas.microsoft.com/office/drawing/2014/main" id="{5CB9724D-9D44-4041-824F-AF632BF65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75" y="3111500"/>
            <a:ext cx="7152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Kiribati</a:t>
            </a:r>
          </a:p>
        </p:txBody>
      </p:sp>
      <p:sp>
        <p:nvSpPr>
          <p:cNvPr id="68" name="AutoShape 18">
            <a:extLst>
              <a:ext uri="{FF2B5EF4-FFF2-40B4-BE49-F238E27FC236}">
                <a16:creationId xmlns:a16="http://schemas.microsoft.com/office/drawing/2014/main" id="{BA041CEA-88FD-4517-86AE-AE81242E8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3109913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61"/>
    </mc:Choice>
    <mc:Fallback xmlns="">
      <p:transition spd="slow" advTm="13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" x="8267700" y="3125788"/>
          <p14:tracePt t="165" x="7653338" y="3038475"/>
          <p14:tracePt t="173" x="6911975" y="2951163"/>
          <p14:tracePt t="182" x="6083300" y="2830513"/>
          <p14:tracePt t="188" x="5253038" y="2703513"/>
          <p14:tracePt t="198" x="4337050" y="2551113"/>
          <p14:tracePt t="205" x="3403600" y="2408238"/>
          <p14:tracePt t="214" x="2527300" y="2281238"/>
          <p14:tracePt t="221" x="1617663" y="2152650"/>
          <p14:tracePt t="233" x="733425" y="2097088"/>
          <p14:tracePt t="236" x="79375" y="2065338"/>
          <p14:tracePt t="3303" x="6483350" y="4197350"/>
          <p14:tracePt t="3318" x="5946775" y="4268788"/>
          <p14:tracePt t="3334" x="5732463" y="4303713"/>
          <p14:tracePt t="3351" x="5715000" y="4313238"/>
          <p14:tracePt t="3367" x="5786438" y="4330700"/>
          <p14:tracePt t="3384" x="6072188" y="4330700"/>
          <p14:tracePt t="3401" x="6688138" y="4330700"/>
          <p14:tracePt t="3417" x="7340600" y="4251325"/>
          <p14:tracePt t="3434" x="7875588" y="4160838"/>
          <p14:tracePt t="3436" x="8062913" y="4133850"/>
          <p14:tracePt t="3451" x="8161338" y="4098925"/>
          <p14:tracePt t="3467" x="8323263" y="4017963"/>
          <p14:tracePt t="3484" x="8429625" y="3956050"/>
          <p14:tracePt t="3486" x="8501063" y="3929063"/>
          <p14:tracePt t="3501" x="8582025" y="3911600"/>
          <p14:tracePt t="3517" x="8742363" y="3857625"/>
          <p14:tracePt t="3534" x="8912225" y="3857625"/>
          <p14:tracePt t="3551" x="9063038" y="3857625"/>
          <p14:tracePt t="3567" x="9072563" y="3857625"/>
          <p14:tracePt t="3626" x="9082088" y="3857625"/>
          <p14:tracePt t="3629" x="9082088" y="3875088"/>
          <p14:tracePt t="3638" x="9082088" y="3938588"/>
          <p14:tracePt t="3650" x="9082088" y="4000500"/>
          <p14:tracePt t="3667" x="9109075" y="4170363"/>
          <p14:tracePt t="3684" x="9117013" y="4384675"/>
          <p14:tracePt t="3685" x="9117013" y="4510088"/>
          <p14:tracePt t="3700" x="9117013" y="4616450"/>
          <p14:tracePt t="3717" x="9117013" y="4911725"/>
          <p14:tracePt t="3733" x="9109075" y="5054600"/>
          <p14:tracePt t="3750" x="9090025" y="5153025"/>
          <p14:tracePt t="3767" x="9082088" y="5241925"/>
          <p14:tracePt t="3783" x="9072563" y="5340350"/>
          <p14:tracePt t="3800" x="9037638" y="5473700"/>
          <p14:tracePt t="3817" x="8974138" y="5643563"/>
          <p14:tracePt t="3833" x="8902700" y="5840413"/>
          <p14:tracePt t="3836" x="8858250" y="5919788"/>
          <p14:tracePt t="3850" x="8796338" y="6018213"/>
          <p14:tracePt t="3852" x="8732838" y="6099175"/>
          <p14:tracePt t="3868" x="8609013" y="6224588"/>
          <p14:tracePt t="3884" x="8528050" y="6269038"/>
          <p14:tracePt t="3900" x="8286750" y="6394450"/>
          <p14:tracePt t="3916" x="7804150" y="6537325"/>
          <p14:tracePt t="3933" x="7429500" y="6599238"/>
          <p14:tracePt t="3950" x="7143750" y="6661150"/>
          <p14:tracePt t="3966" x="6875463" y="6705600"/>
          <p14:tracePt t="3983" x="6715125" y="6715125"/>
          <p14:tracePt t="4000" x="6616700" y="6715125"/>
          <p14:tracePt t="4017" x="6599238" y="6715125"/>
          <p14:tracePt t="4033" x="6589713" y="6715125"/>
          <p14:tracePt t="4126" x="6572250" y="6715125"/>
          <p14:tracePt t="4133" x="6537325" y="6715125"/>
          <p14:tracePt t="4149" x="6402388" y="6697663"/>
          <p14:tracePt t="4166" x="6242050" y="6670675"/>
          <p14:tracePt t="4183" x="6062663" y="6643688"/>
          <p14:tracePt t="4199" x="5894388" y="6634163"/>
          <p14:tracePt t="4216" x="5786438" y="6634163"/>
          <p14:tracePt t="4233" x="5680075" y="6634163"/>
          <p14:tracePt t="4249" x="5589588" y="6634163"/>
          <p14:tracePt t="4266" x="5527675" y="6634163"/>
          <p14:tracePt t="4268" x="5510213" y="6634163"/>
          <p14:tracePt t="4471" x="5500688" y="6634163"/>
          <p14:tracePt t="4755" x="5491163" y="6634163"/>
          <p14:tracePt t="18024" x="5473700" y="6634163"/>
          <p14:tracePt t="18073" x="5465763" y="6634163"/>
          <p14:tracePt t="24198" x="5465763" y="6626225"/>
          <p14:tracePt t="27722" x="5456238" y="6616700"/>
          <p14:tracePt t="27758" x="5446713" y="6616700"/>
          <p14:tracePt t="27772" x="5438775" y="6616700"/>
          <p14:tracePt t="30082" x="5429250" y="6616700"/>
          <p14:tracePt t="31396" x="5429250" y="6608763"/>
          <p14:tracePt t="31406" x="5384800" y="6599238"/>
          <p14:tracePt t="31419" x="5367338" y="6572250"/>
          <p14:tracePt t="31435" x="5268913" y="6518275"/>
          <p14:tracePt t="31452" x="5205413" y="6456363"/>
          <p14:tracePt t="31468" x="5180013" y="6429375"/>
          <p14:tracePt t="31484" x="5143500" y="6313488"/>
          <p14:tracePt t="31501" x="5143500" y="6215063"/>
          <p14:tracePt t="31518" x="5187950" y="6062663"/>
          <p14:tracePt t="31534" x="5259388" y="5884863"/>
          <p14:tracePt t="31551" x="5348288" y="5670550"/>
          <p14:tracePt t="31568" x="5402263" y="5465763"/>
          <p14:tracePt t="31584" x="5491163" y="5197475"/>
          <p14:tracePt t="31601" x="5554663" y="4973638"/>
          <p14:tracePt t="31618" x="5608638" y="4795838"/>
          <p14:tracePt t="31620" x="5634038" y="4705350"/>
          <p14:tracePt t="31634" x="5670550" y="4643438"/>
          <p14:tracePt t="31651" x="5751513" y="4500563"/>
          <p14:tracePt t="31668" x="5848350" y="4357688"/>
          <p14:tracePt t="31669" x="5894388" y="4286250"/>
          <p14:tracePt t="31684" x="5991225" y="4143375"/>
          <p14:tracePt t="31701" x="6054725" y="4000500"/>
          <p14:tracePt t="31717" x="6062663" y="3965575"/>
          <p14:tracePt t="31734" x="6089650" y="3911600"/>
          <p14:tracePt t="31751" x="6089650" y="3894138"/>
          <p14:tracePt t="31767" x="6099175" y="3884613"/>
          <p14:tracePt t="31784" x="6116638" y="3857625"/>
          <p14:tracePt t="31801" x="6205538" y="3830638"/>
          <p14:tracePt t="31817" x="6286500" y="3795713"/>
          <p14:tracePt t="31820" x="6313488" y="3776663"/>
          <p14:tracePt t="31834" x="6323013" y="3759200"/>
          <p14:tracePt t="31836" x="6340475" y="3732213"/>
          <p14:tracePt t="31851" x="6348413" y="3714750"/>
          <p14:tracePt t="31852" x="6367463" y="3687763"/>
          <p14:tracePt t="31867" x="6375400" y="3652838"/>
          <p14:tracePt t="31884" x="6394450" y="3598863"/>
          <p14:tracePt t="31886" x="6402388" y="3571875"/>
          <p14:tracePt t="31900" x="6446838" y="3446463"/>
          <p14:tracePt t="31917" x="6491288" y="3295650"/>
          <p14:tracePt t="31933" x="6527800" y="3170238"/>
          <p14:tracePt t="31950" x="6537325" y="3062288"/>
          <p14:tracePt t="31967" x="6562725" y="2973388"/>
          <p14:tracePt t="31984" x="6572250" y="2928938"/>
          <p14:tracePt t="32068" x="6572250" y="2955925"/>
          <p14:tracePt t="32077" x="6562725" y="3000375"/>
          <p14:tracePt t="32085" x="6554788" y="3017838"/>
          <p14:tracePt t="32100" x="6545263" y="3054350"/>
          <p14:tracePt t="32117" x="6510338" y="3108325"/>
          <p14:tracePt t="32133" x="6491288" y="3125788"/>
          <p14:tracePt t="32150" x="6491288" y="3133725"/>
          <p14:tracePt t="32243" x="6483350" y="3133725"/>
          <p14:tracePt t="32261" x="6465888" y="3133725"/>
          <p14:tracePt t="32284" x="6456363" y="3133725"/>
          <p14:tracePt t="32300" x="6438900" y="3143250"/>
          <p14:tracePt t="32317" x="6429375" y="3152775"/>
          <p14:tracePt t="32333" x="6419850" y="3170238"/>
          <p14:tracePt t="32350" x="6419850" y="3214688"/>
          <p14:tracePt t="32366" x="6473825" y="3251200"/>
          <p14:tracePt t="32383" x="6545263" y="3276600"/>
          <p14:tracePt t="32400" x="6616700" y="3303588"/>
          <p14:tracePt t="32416" x="6670675" y="3303588"/>
          <p14:tracePt t="32433" x="6732588" y="3303588"/>
          <p14:tracePt t="32450" x="6751638" y="3303588"/>
          <p14:tracePt t="32466" x="6759575" y="3295650"/>
          <p14:tracePt t="32483" x="6769100" y="3295650"/>
          <p14:tracePt t="32516" x="6786563" y="3295650"/>
          <p14:tracePt t="32534" x="6796088" y="3295650"/>
          <p14:tracePt t="32549" x="6804025" y="3295650"/>
          <p14:tracePt t="32566" x="6813550" y="3295650"/>
          <p14:tracePt t="32583" x="6831013" y="3295650"/>
          <p14:tracePt t="32600" x="6840538" y="3303588"/>
          <p14:tracePt t="32616" x="6858000" y="3303588"/>
          <p14:tracePt t="32632" x="6902450" y="3303588"/>
          <p14:tracePt t="32649" x="6983413" y="3303588"/>
          <p14:tracePt t="32666" x="7054850" y="3303588"/>
          <p14:tracePt t="32683" x="7170738" y="3268663"/>
          <p14:tracePt t="32699" x="7286625" y="3214688"/>
          <p14:tracePt t="32716" x="7367588" y="3170238"/>
          <p14:tracePt t="32732" x="7385050" y="3152775"/>
          <p14:tracePt t="32749" x="7385050" y="3143250"/>
          <p14:tracePt t="32853" x="7385050" y="3133725"/>
          <p14:tracePt t="32962" x="7385050" y="3125788"/>
          <p14:tracePt t="32970" x="7385050" y="3098800"/>
          <p14:tracePt t="32983" x="7375525" y="2990850"/>
          <p14:tracePt t="32999" x="7348538" y="2894013"/>
          <p14:tracePt t="33015" x="7313613" y="2795588"/>
          <p14:tracePt t="33032" x="7286625" y="2724150"/>
          <p14:tracePt t="33048" x="7232650" y="2598738"/>
          <p14:tracePt t="33065" x="7161213" y="2482850"/>
          <p14:tracePt t="33068" x="7126288" y="2411413"/>
          <p14:tracePt t="33082" x="7108825" y="2347913"/>
          <p14:tracePt t="33084" x="7081838" y="2303463"/>
          <p14:tracePt t="33098" x="7081838" y="2276475"/>
          <p14:tracePt t="33100" x="7072313" y="2251075"/>
          <p14:tracePt t="33115" x="7072313" y="2224088"/>
          <p14:tracePt t="33117" x="7072313" y="2187575"/>
          <p14:tracePt t="33132" x="7072313" y="2152650"/>
          <p14:tracePt t="33134" x="7054850" y="2098675"/>
          <p14:tracePt t="33148" x="7054850" y="2054225"/>
          <p14:tracePt t="33165" x="7045325" y="1893888"/>
          <p14:tracePt t="33182" x="7037388" y="1803400"/>
          <p14:tracePt t="33198" x="7037388" y="1731963"/>
          <p14:tracePt t="33215" x="7037388" y="1660525"/>
          <p14:tracePt t="33232" x="7037388" y="1589088"/>
          <p14:tracePt t="33248" x="7037388" y="1517650"/>
          <p14:tracePt t="33265" x="7037388" y="1446213"/>
          <p14:tracePt t="33281" x="7037388" y="1384300"/>
          <p14:tracePt t="33298" x="7037388" y="1322388"/>
          <p14:tracePt t="33300" x="7037388" y="1303338"/>
          <p14:tracePt t="33316" x="7037388" y="1241425"/>
          <p14:tracePt t="33331" x="7037388" y="1204913"/>
          <p14:tracePt t="33333" x="7037388" y="1187450"/>
          <p14:tracePt t="33348" x="7037388" y="1169988"/>
          <p14:tracePt t="33364" x="7037388" y="1098550"/>
          <p14:tracePt t="33381" x="7037388" y="1071563"/>
          <p14:tracePt t="33398" x="7037388" y="1054100"/>
          <p14:tracePt t="33414" x="7045325" y="1044575"/>
          <p14:tracePt t="33431" x="7045325" y="1017588"/>
          <p14:tracePt t="33448" x="7045325" y="1000125"/>
          <p14:tracePt t="33464" x="7054850" y="982663"/>
          <p14:tracePt t="33481" x="7054850" y="965200"/>
          <p14:tracePt t="33498" x="7054850" y="946150"/>
          <p14:tracePt t="33514" x="7054850" y="938213"/>
          <p14:tracePt t="33531" x="7054850" y="919163"/>
          <p14:tracePt t="33547" x="7054850" y="901700"/>
          <p14:tracePt t="33564" x="7045325" y="893763"/>
          <p14:tracePt t="33581" x="7037388" y="884238"/>
          <p14:tracePt t="33597" x="7027863" y="874713"/>
          <p14:tracePt t="33614" x="7018338" y="874713"/>
          <p14:tracePt t="33631" x="6983413" y="874713"/>
          <p14:tracePt t="33647" x="6902450" y="874713"/>
          <p14:tracePt t="33664" x="6769100" y="857250"/>
          <p14:tracePt t="33681" x="6537325" y="857250"/>
          <p14:tracePt t="33697" x="6340475" y="857250"/>
          <p14:tracePt t="33714" x="6197600" y="857250"/>
          <p14:tracePt t="33731" x="6126163" y="857250"/>
          <p14:tracePt t="33747" x="6108700" y="857250"/>
          <p14:tracePt t="33764" x="6108700" y="847725"/>
          <p14:tracePt t="33831" x="6099175" y="847725"/>
          <p14:tracePt t="33855" x="6089650" y="847725"/>
          <p14:tracePt t="33861" x="6072188" y="839788"/>
          <p14:tracePt t="33893" x="6062663" y="839788"/>
          <p14:tracePt t="33900" x="6054725" y="839788"/>
          <p14:tracePt t="33911" x="6037263" y="822325"/>
          <p14:tracePt t="33917" x="6037263" y="812800"/>
          <p14:tracePt t="33930" x="6018213" y="803275"/>
          <p14:tracePt t="33947" x="6000750" y="785813"/>
          <p14:tracePt t="33963" x="5983288" y="776288"/>
          <p14:tracePt t="33980" x="5956300" y="768350"/>
          <p14:tracePt t="34013" x="5956300" y="758825"/>
          <p14:tracePt t="34094" x="5946775" y="758825"/>
          <p14:tracePt t="34101" x="5938838" y="758825"/>
          <p14:tracePt t="34242" x="5929313" y="758825"/>
          <p14:tracePt t="34303" x="5919788" y="758825"/>
          <p14:tracePt t="34325" x="5911850" y="758825"/>
          <p14:tracePt t="34341" x="5902325" y="758825"/>
          <p14:tracePt t="34398" x="5894388" y="758825"/>
          <p14:tracePt t="34405" x="5884863" y="758825"/>
          <p14:tracePt t="34413" x="5884863" y="750888"/>
          <p14:tracePt t="34429" x="5875338" y="750888"/>
          <p14:tracePt t="34446" x="5867400" y="750888"/>
          <p14:tracePt t="34463" x="5857875" y="750888"/>
          <p14:tracePt t="34664" x="5848350" y="750888"/>
          <p14:tracePt t="34669" x="5830888" y="750888"/>
          <p14:tracePt t="34679" x="5822950" y="750888"/>
          <p14:tracePt t="34696" x="5803900" y="750888"/>
          <p14:tracePt t="34713" x="5795963" y="750888"/>
          <p14:tracePt t="34746" x="5776913" y="750888"/>
          <p14:tracePt t="34779" x="5759450" y="750888"/>
          <p14:tracePt t="34830" x="5751513" y="758825"/>
          <p14:tracePt t="34837" x="5741988" y="768350"/>
          <p14:tracePt t="34854" x="5724525" y="785813"/>
          <p14:tracePt t="34863" x="5715000" y="803275"/>
          <p14:tracePt t="34879" x="5705475" y="812800"/>
          <p14:tracePt t="34895" x="5697538" y="830263"/>
          <p14:tracePt t="34912" x="5688013" y="847725"/>
          <p14:tracePt t="34929" x="5688013" y="857250"/>
          <p14:tracePt t="34945" x="5680075" y="857250"/>
          <p14:tracePt t="34962" x="5680075" y="866775"/>
          <p14:tracePt t="34978" x="5670550" y="874713"/>
          <p14:tracePt t="35012" x="5670550" y="893763"/>
          <p14:tracePt t="35013" x="5670550" y="901700"/>
          <p14:tracePt t="35030" x="5670550" y="919163"/>
          <p14:tracePt t="35045" x="5670550" y="938213"/>
          <p14:tracePt t="35062" x="5670550" y="965200"/>
          <p14:tracePt t="35079" x="5670550" y="1009650"/>
          <p14:tracePt t="35095" x="5670550" y="1054100"/>
          <p14:tracePt t="35112" x="5670550" y="1116013"/>
          <p14:tracePt t="35128" x="5670550" y="1187450"/>
          <p14:tracePt t="35145" x="5670550" y="1276350"/>
          <p14:tracePt t="35161" x="5670550" y="1347788"/>
          <p14:tracePt t="35179" x="5670550" y="1419225"/>
          <p14:tracePt t="35180" x="5670550" y="1473200"/>
          <p14:tracePt t="35195" x="5670550" y="1509713"/>
          <p14:tracePt t="35211" x="5670550" y="1581150"/>
          <p14:tracePt t="35228" x="5688013" y="1670050"/>
          <p14:tracePt t="35229" x="5697538" y="1704975"/>
          <p14:tracePt t="35244" x="5705475" y="1785938"/>
          <p14:tracePt t="35261" x="5732463" y="1866900"/>
          <p14:tracePt t="35278" x="5741988" y="1919288"/>
          <p14:tracePt t="35294" x="5741988" y="1965325"/>
          <p14:tracePt t="35311" x="5741988" y="2017713"/>
          <p14:tracePt t="35328" x="5741988" y="2081213"/>
          <p14:tracePt t="35344" x="5741988" y="2125663"/>
          <p14:tracePt t="35361" x="5741988" y="2170113"/>
          <p14:tracePt t="35378" x="5741988" y="2214563"/>
          <p14:tracePt t="35395" x="5741988" y="2241550"/>
          <p14:tracePt t="35396" x="5741988" y="2251075"/>
          <p14:tracePt t="35411" x="5741988" y="2268538"/>
          <p14:tracePt t="35413" x="5741988" y="2286000"/>
          <p14:tracePt t="35428" x="5741988" y="2312988"/>
          <p14:tracePt t="35444" x="5741988" y="2339975"/>
          <p14:tracePt t="35461" x="5741988" y="2393950"/>
          <p14:tracePt t="35477" x="5741988" y="2438400"/>
          <p14:tracePt t="35494" x="5741988" y="2482850"/>
          <p14:tracePt t="35511" x="5741988" y="2536825"/>
          <p14:tracePt t="35527" x="5741988" y="2589213"/>
          <p14:tracePt t="35544" x="5732463" y="2670175"/>
          <p14:tracePt t="35561" x="5724525" y="2732088"/>
          <p14:tracePt t="35578" x="5705475" y="2803525"/>
          <p14:tracePt t="35594" x="5697538" y="2874963"/>
          <p14:tracePt t="35596" x="5697538" y="2911475"/>
          <p14:tracePt t="35611" x="5697538" y="2946400"/>
          <p14:tracePt t="35612" x="5697538" y="2982913"/>
          <p14:tracePt t="35627" x="5697538" y="3017838"/>
          <p14:tracePt t="35644" x="5697538" y="3062288"/>
          <p14:tracePt t="35646" x="5705475" y="3089275"/>
          <p14:tracePt t="35660" x="5715000" y="3143250"/>
          <p14:tracePt t="35677" x="5732463" y="3179763"/>
          <p14:tracePt t="35694" x="5759450" y="3241675"/>
          <p14:tracePt t="35710" x="5776913" y="3259138"/>
          <p14:tracePt t="35727" x="5786438" y="3286125"/>
          <p14:tracePt t="35744" x="5786438" y="3303588"/>
          <p14:tracePt t="35761" x="5795963" y="3303588"/>
          <p14:tracePt t="35873" x="5795963" y="3313113"/>
          <p14:tracePt t="35884" x="5803900" y="3313113"/>
          <p14:tracePt t="35898" x="5822950" y="3313113"/>
          <p14:tracePt t="35910" x="5857875" y="3303588"/>
          <p14:tracePt t="35927" x="5902325" y="3303588"/>
          <p14:tracePt t="35943" x="5973763" y="3303588"/>
          <p14:tracePt t="35960" x="6045200" y="3303588"/>
          <p14:tracePt t="35977" x="6116638" y="3303588"/>
          <p14:tracePt t="35993" x="6224588" y="3303588"/>
          <p14:tracePt t="36010" x="6323013" y="3303588"/>
          <p14:tracePt t="36026" x="6429375" y="3303588"/>
          <p14:tracePt t="36043" x="6527800" y="3303588"/>
          <p14:tracePt t="36045" x="6589713" y="3303588"/>
          <p14:tracePt t="36060" x="6643688" y="3303588"/>
          <p14:tracePt t="36076" x="6769100" y="3303588"/>
          <p14:tracePt t="36093" x="6938963" y="3276600"/>
          <p14:tracePt t="36110" x="7037388" y="3276600"/>
          <p14:tracePt t="36126" x="7081838" y="3276600"/>
          <p14:tracePt t="36143" x="7099300" y="3276600"/>
          <p14:tracePt t="37535" x="7126288" y="3276600"/>
          <p14:tracePt t="37543" x="7286625" y="3276600"/>
          <p14:tracePt t="37557" x="7777163" y="3276600"/>
          <p14:tracePt t="37574" x="8099425" y="3276600"/>
          <p14:tracePt t="37590" x="8348663" y="3276600"/>
          <p14:tracePt t="37607" x="8626475" y="3276600"/>
          <p14:tracePt t="37623" x="8796338" y="3286125"/>
          <p14:tracePt t="37640" x="8894763" y="3286125"/>
          <p14:tracePt t="37657" x="8956675" y="3286125"/>
          <p14:tracePt t="37673" x="8983663" y="3286125"/>
          <p14:tracePt t="37691" x="9010650" y="3286125"/>
          <p14:tracePt t="37707" x="9055100" y="3286125"/>
          <p14:tracePt t="37708" x="9082088" y="3268663"/>
          <p14:tracePt t="37723" x="9090025" y="3259138"/>
          <p14:tracePt t="38269" x="9099550" y="1089025"/>
          <p14:tracePt t="38280" x="9037638" y="1044575"/>
          <p14:tracePt t="38284" x="8983663" y="1000125"/>
          <p14:tracePt t="38296" x="8929688" y="965200"/>
          <p14:tracePt t="38306" x="8894763" y="938213"/>
          <p14:tracePt t="38322" x="8867775" y="919163"/>
          <p14:tracePt t="38339" x="8840788" y="919163"/>
          <p14:tracePt t="38356" x="8831263" y="919163"/>
          <p14:tracePt t="38358" x="8823325" y="919163"/>
          <p14:tracePt t="38495" x="8823325" y="911225"/>
          <p14:tracePt t="38507" x="8823325" y="901700"/>
          <p14:tracePt t="38512" x="8823325" y="893763"/>
          <p14:tracePt t="38523" x="8840788" y="874713"/>
          <p14:tracePt t="38539" x="8848725" y="857250"/>
          <p14:tracePt t="38556" x="8858250" y="822325"/>
          <p14:tracePt t="38572" x="8875713" y="795338"/>
          <p14:tracePt t="38573" x="8885238" y="768350"/>
          <p14:tracePt t="38589" x="8885238" y="741363"/>
          <p14:tracePt t="38605" x="8885238" y="704850"/>
          <p14:tracePt t="38622" x="8902700" y="679450"/>
          <p14:tracePt t="38639" x="8902700" y="652463"/>
          <p14:tracePt t="38655" x="8902700" y="633413"/>
          <p14:tracePt t="38672" x="8902700" y="625475"/>
          <p14:tracePt t="38705" x="8902700" y="608013"/>
          <p14:tracePt t="38722" x="8902700" y="598488"/>
          <p14:tracePt t="38738" x="8894763" y="598488"/>
          <p14:tracePt t="38772" x="8885238" y="598488"/>
          <p14:tracePt t="38789" x="8848725" y="598488"/>
          <p14:tracePt t="38805" x="8705850" y="598488"/>
          <p14:tracePt t="38822" x="8572500" y="598488"/>
          <p14:tracePt t="38838" x="8456613" y="598488"/>
          <p14:tracePt t="38855" x="8331200" y="608013"/>
          <p14:tracePt t="38871" x="8242300" y="615950"/>
          <p14:tracePt t="38888" x="8170863" y="642938"/>
          <p14:tracePt t="38905" x="8108950" y="652463"/>
          <p14:tracePt t="38921" x="8045450" y="669925"/>
          <p14:tracePt t="38938" x="8001000" y="687388"/>
          <p14:tracePt t="38940" x="7974013" y="696913"/>
          <p14:tracePt t="38955" x="7939088" y="696913"/>
          <p14:tracePt t="38956" x="7929563" y="704850"/>
          <p14:tracePt t="38971" x="7902575" y="704850"/>
          <p14:tracePt t="38988" x="7867650" y="704850"/>
          <p14:tracePt t="39004" x="7840663" y="704850"/>
          <p14:tracePt t="39021" x="7813675" y="704850"/>
          <p14:tracePt t="39038" x="7769225" y="704850"/>
          <p14:tracePt t="39054" x="7688263" y="687388"/>
          <p14:tracePt t="39071" x="7634288" y="679450"/>
          <p14:tracePt t="39088" x="7581900" y="669925"/>
          <p14:tracePt t="39105" x="7562850" y="669925"/>
          <p14:tracePt t="39121" x="7554913" y="660400"/>
          <p14:tracePt t="39149" x="7554913" y="652463"/>
          <p14:tracePt t="39165" x="7537450" y="652463"/>
          <p14:tracePt t="39173" x="7537450" y="660400"/>
          <p14:tracePt t="39188" x="7527925" y="660400"/>
          <p14:tracePt t="39204" x="7500938" y="679450"/>
          <p14:tracePt t="39221" x="7456488" y="731838"/>
          <p14:tracePt t="39237" x="7419975" y="785813"/>
          <p14:tracePt t="39254" x="7385050" y="839788"/>
          <p14:tracePt t="39271" x="7323138" y="911225"/>
          <p14:tracePt t="39288" x="7286625" y="1009650"/>
          <p14:tracePt t="39304" x="7251700" y="1125538"/>
          <p14:tracePt t="39320" x="7232650" y="1204913"/>
          <p14:tracePt t="39337" x="7232650" y="1276350"/>
          <p14:tracePt t="39354" x="7232650" y="1339850"/>
          <p14:tracePt t="39370" x="7232650" y="1401763"/>
          <p14:tracePt t="39387" x="7232650" y="1473200"/>
          <p14:tracePt t="39404" x="7232650" y="1562100"/>
          <p14:tracePt t="39420" x="7251700" y="1724025"/>
          <p14:tracePt t="39437" x="7259638" y="1795463"/>
          <p14:tracePt t="39454" x="7259638" y="1884363"/>
          <p14:tracePt t="39470" x="7259638" y="1955800"/>
          <p14:tracePt t="39487" x="7259638" y="2017713"/>
          <p14:tracePt t="39504" x="7259638" y="2081213"/>
          <p14:tracePt t="39520" x="7259638" y="2152650"/>
          <p14:tracePt t="39537" x="7259638" y="2214563"/>
          <p14:tracePt t="39554" x="7251700" y="2295525"/>
          <p14:tracePt t="39571" x="7242175" y="2357438"/>
          <p14:tracePt t="39572" x="7232650" y="2419350"/>
          <p14:tracePt t="39587" x="7232650" y="2455863"/>
          <p14:tracePt t="39603" x="7224713" y="2544763"/>
          <p14:tracePt t="39620" x="7224713" y="2616200"/>
          <p14:tracePt t="39637" x="7224713" y="2724150"/>
          <p14:tracePt t="39653" x="7224713" y="2795588"/>
          <p14:tracePt t="39670" x="7224713" y="2874963"/>
          <p14:tracePt t="39687" x="7224713" y="2955925"/>
          <p14:tracePt t="39703" x="7205663" y="3027363"/>
          <p14:tracePt t="39720" x="7205663" y="3116263"/>
          <p14:tracePt t="39737" x="7205663" y="3187700"/>
          <p14:tracePt t="39753" x="7197725" y="3251200"/>
          <p14:tracePt t="39770" x="7197725" y="3295650"/>
          <p14:tracePt t="39787" x="7188200" y="3322638"/>
          <p14:tracePt t="39789" x="7188200" y="3330575"/>
          <p14:tracePt t="41618" x="7180263" y="3330575"/>
          <p14:tracePt t="42641" x="7170738" y="3340100"/>
          <p14:tracePt t="42656" x="7161213" y="3402013"/>
          <p14:tracePt t="42670" x="7134225" y="3465513"/>
          <p14:tracePt t="42683" x="7126288" y="3509963"/>
          <p14:tracePt t="42698" x="7116763" y="3554413"/>
          <p14:tracePt t="42715" x="7116763" y="3571875"/>
          <p14:tracePt t="42748" x="7116763" y="3581400"/>
          <p14:tracePt t="42781" x="7126288" y="3581400"/>
          <p14:tracePt t="42798" x="7153275" y="3554413"/>
          <p14:tracePt t="42815" x="7215188" y="3465513"/>
          <p14:tracePt t="42831" x="7296150" y="3340100"/>
          <p14:tracePt t="42848" x="7402513" y="3187700"/>
          <p14:tracePt t="42865" x="7545388" y="2973388"/>
          <p14:tracePt t="42881" x="7732713" y="2705100"/>
          <p14:tracePt t="42898" x="7920038" y="2357438"/>
          <p14:tracePt t="42900" x="7991475" y="2179638"/>
          <p14:tracePt t="42915" x="8054975" y="2044700"/>
          <p14:tracePt t="42916" x="8099425" y="1893888"/>
          <p14:tracePt t="42932" x="8126413" y="1785938"/>
          <p14:tracePt t="42948" x="8188325" y="1589088"/>
          <p14:tracePt t="42966" x="8251825" y="1401763"/>
          <p14:tracePt t="42981" x="8251825" y="1347788"/>
          <p14:tracePt t="42998" x="8251825" y="1303338"/>
          <p14:tracePt t="43014" x="8251825" y="1285875"/>
          <p14:tracePt t="43047" x="8251825" y="1276350"/>
          <p14:tracePt t="43081" x="8242300" y="1276350"/>
          <p14:tracePt t="43097" x="8188325" y="1276350"/>
          <p14:tracePt t="43114" x="8072438" y="1276350"/>
          <p14:tracePt t="43131" x="7939088" y="1276350"/>
          <p14:tracePt t="43147" x="7786688" y="1268413"/>
          <p14:tracePt t="43164" x="7626350" y="1241425"/>
          <p14:tracePt t="43165" x="7554913" y="1231900"/>
          <p14:tracePt t="43181" x="7394575" y="1187450"/>
          <p14:tracePt t="43197" x="7313613" y="1169988"/>
          <p14:tracePt t="43214" x="7296150" y="1169988"/>
          <p14:tracePt t="43230" x="7286625" y="1169988"/>
          <p14:tracePt t="43247" x="7269163" y="1160463"/>
          <p14:tracePt t="43264" x="7205663" y="1152525"/>
          <p14:tracePt t="43280" x="7099300" y="1152525"/>
          <p14:tracePt t="43297" x="6929438" y="1133475"/>
          <p14:tracePt t="43314" x="6786563" y="1108075"/>
          <p14:tracePt t="43316" x="6724650" y="1098550"/>
          <p14:tracePt t="43330" x="6670675" y="1098550"/>
          <p14:tracePt t="43333" x="6626225" y="1089025"/>
          <p14:tracePt t="43347" x="6599238" y="1081088"/>
          <p14:tracePt t="43349" x="6572250" y="1081088"/>
          <p14:tracePt t="43364" x="6554788" y="1081088"/>
          <p14:tracePt t="43366" x="6518275" y="1071563"/>
          <p14:tracePt t="43380" x="6510338" y="1071563"/>
          <p14:tracePt t="43397" x="6411913" y="1062038"/>
          <p14:tracePt t="43413" x="6323013" y="1054100"/>
          <p14:tracePt t="43430" x="6197600" y="1044575"/>
          <p14:tracePt t="43448" x="6089650" y="1027113"/>
          <p14:tracePt t="43464" x="6010275" y="1027113"/>
          <p14:tracePt t="43480" x="5956300" y="1027113"/>
          <p14:tracePt t="43497" x="5929313" y="1027113"/>
          <p14:tracePt t="43513" x="5894388" y="1027113"/>
          <p14:tracePt t="43530" x="5867400" y="1027113"/>
          <p14:tracePt t="43547" x="5786438" y="1027113"/>
          <p14:tracePt t="43548" x="5732463" y="1027113"/>
          <p14:tracePt t="43563" x="5670550" y="1017588"/>
          <p14:tracePt t="43565" x="5626100" y="1017588"/>
          <p14:tracePt t="43580" x="5554663" y="1009650"/>
          <p14:tracePt t="43597" x="5446713" y="1000125"/>
          <p14:tracePt t="43613" x="5411788" y="1000125"/>
          <p14:tracePt t="43630" x="5375275" y="1000125"/>
          <p14:tracePt t="43646" x="5322888" y="1000125"/>
          <p14:tracePt t="43663" x="5268913" y="1000125"/>
          <p14:tracePt t="43680" x="5214938" y="1017588"/>
          <p14:tracePt t="43696" x="5170488" y="1017588"/>
          <p14:tracePt t="43713" x="5143500" y="1017588"/>
          <p14:tracePt t="43730" x="5116513" y="1017588"/>
          <p14:tracePt t="43732" x="5108575" y="1027113"/>
          <p14:tracePt t="43763" x="5081588" y="1036638"/>
          <p14:tracePt t="43780" x="5054600" y="1036638"/>
          <p14:tracePt t="43796" x="5018088" y="1036638"/>
          <p14:tracePt t="43813" x="4956175" y="1036638"/>
          <p14:tracePt t="43830" x="4919663" y="1036638"/>
          <p14:tracePt t="43846" x="4884738" y="1044575"/>
          <p14:tracePt t="43863" x="4848225" y="1054100"/>
          <p14:tracePt t="43879" x="4786313" y="1062038"/>
          <p14:tracePt t="43896" x="4751388" y="1062038"/>
          <p14:tracePt t="43913" x="4724400" y="1062038"/>
          <p14:tracePt t="43930" x="4687888" y="1062038"/>
          <p14:tracePt t="43946" x="4660900" y="1062038"/>
          <p14:tracePt t="43963" x="4652963" y="1062038"/>
          <p14:tracePt t="43980" x="4643438" y="1062038"/>
          <p14:tracePt t="43996" x="4616450" y="1062038"/>
          <p14:tracePt t="44013" x="4572000" y="1062038"/>
          <p14:tracePt t="44029" x="4527550" y="1062038"/>
          <p14:tracePt t="44046" x="4491038" y="1062038"/>
          <p14:tracePt t="44062" x="4456113" y="1081088"/>
          <p14:tracePt t="44079" x="4419600" y="1081088"/>
          <p14:tracePt t="44096" x="4394200" y="1089025"/>
          <p14:tracePt t="44112" x="4375150" y="1108075"/>
          <p14:tracePt t="44129" x="4367213" y="1116013"/>
          <p14:tracePt t="44148" x="4367213" y="1143000"/>
          <p14:tracePt t="44162" x="4402138" y="1169988"/>
          <p14:tracePt t="44165" x="4411663" y="1169988"/>
          <p14:tracePt t="44407" x="4384675" y="1169988"/>
          <p14:tracePt t="44419" x="4313238" y="1169988"/>
          <p14:tracePt t="44421" x="4214813" y="1143000"/>
          <p14:tracePt t="44429" x="4133850" y="1125538"/>
          <p14:tracePt t="44446" x="4071938" y="1108075"/>
          <p14:tracePt t="44462" x="4062413" y="1108075"/>
          <p14:tracePt t="44541" x="4054475" y="1108075"/>
          <p14:tracePt t="44573" x="4037013" y="1108075"/>
          <p14:tracePt t="44606" x="4027488" y="1108075"/>
          <p14:tracePt t="44631" x="4010025" y="1116013"/>
          <p14:tracePt t="44639" x="3983038" y="1125538"/>
          <p14:tracePt t="44647" x="3973513" y="1133475"/>
          <p14:tracePt t="44661" x="3946525" y="1143000"/>
          <p14:tracePt t="44678" x="3929063" y="1169988"/>
          <p14:tracePt t="44694" x="3911600" y="1179513"/>
          <p14:tracePt t="44711" x="3875088" y="1187450"/>
          <p14:tracePt t="44728" x="3857625" y="1214438"/>
          <p14:tracePt t="44744" x="3822700" y="1241425"/>
          <p14:tracePt t="44761" x="3813175" y="1258888"/>
          <p14:tracePt t="44778" x="3795713" y="1285875"/>
          <p14:tracePt t="44794" x="3786188" y="1295400"/>
          <p14:tracePt t="44811" x="3776663" y="1303338"/>
          <p14:tracePt t="44828" x="3768725" y="1322388"/>
          <p14:tracePt t="44844" x="3751263" y="1347788"/>
          <p14:tracePt t="44861" x="3741738" y="1357313"/>
          <p14:tracePt t="44878" x="3732213" y="1366838"/>
          <p14:tracePt t="44894" x="3724275" y="1384300"/>
          <p14:tracePt t="44911" x="3705225" y="1393825"/>
          <p14:tracePt t="44928" x="3679825" y="1411288"/>
          <p14:tracePt t="44944" x="3652838" y="1438275"/>
          <p14:tracePt t="44961" x="3633788" y="1465263"/>
          <p14:tracePt t="44977" x="3608388" y="1490663"/>
          <p14:tracePt t="44994" x="3589338" y="1509713"/>
          <p14:tracePt t="45011" x="3571875" y="1536700"/>
          <p14:tracePt t="45027" x="3554413" y="1544638"/>
          <p14:tracePt t="45029" x="3554413" y="1554163"/>
          <p14:tracePt t="45044" x="3544888" y="1562100"/>
          <p14:tracePt t="45061" x="3527425" y="1571625"/>
          <p14:tracePt t="45077" x="3490913" y="1598613"/>
          <p14:tracePt t="45094" x="3482975" y="1608138"/>
          <p14:tracePt t="45111" x="3455988" y="1625600"/>
          <p14:tracePt t="45127" x="3438525" y="1633538"/>
          <p14:tracePt t="45144" x="3411538" y="1660525"/>
          <p14:tracePt t="45161" x="3394075" y="1670050"/>
          <p14:tracePt t="45177" x="3375025" y="1670050"/>
          <p14:tracePt t="45194" x="3357563" y="1687513"/>
          <p14:tracePt t="45210" x="3348038" y="1697038"/>
          <p14:tracePt t="45227" x="3330575" y="1731963"/>
          <p14:tracePt t="45228" x="3322638" y="1741488"/>
          <p14:tracePt t="45244" x="3313113" y="1741488"/>
          <p14:tracePt t="45260" x="3295650" y="1776413"/>
          <p14:tracePt t="45262" x="3268663" y="1785938"/>
          <p14:tracePt t="45277" x="3259138" y="1803400"/>
          <p14:tracePt t="45293" x="3232150" y="1830388"/>
          <p14:tracePt t="45310" x="3214688" y="1847850"/>
          <p14:tracePt t="45327" x="3187700" y="1874838"/>
          <p14:tracePt t="45343" x="3143250" y="1901825"/>
          <p14:tracePt t="45360" x="3116263" y="1911350"/>
          <p14:tracePt t="45377" x="3062288" y="1946275"/>
          <p14:tracePt t="45393" x="3017838" y="1965325"/>
          <p14:tracePt t="45410" x="2982913" y="1973263"/>
          <p14:tracePt t="45412" x="2965450" y="1982788"/>
          <p14:tracePt t="45427" x="2946400" y="2000250"/>
          <p14:tracePt t="45428" x="2938463" y="2009775"/>
          <p14:tracePt t="45443" x="2919413" y="2009775"/>
          <p14:tracePt t="45445" x="2911475" y="2017713"/>
          <p14:tracePt t="45460" x="2901950" y="2036763"/>
          <p14:tracePt t="45476" x="2830513" y="2081213"/>
          <p14:tracePt t="45493" x="2803525" y="2116138"/>
          <p14:tracePt t="45510" x="2751138" y="2152650"/>
          <p14:tracePt t="45526" x="2714625" y="2179638"/>
          <p14:tracePt t="45543" x="2697163" y="2205038"/>
          <p14:tracePt t="45560" x="2679700" y="2214563"/>
          <p14:tracePt t="45576" x="2670175" y="2224088"/>
          <p14:tracePt t="45593" x="2652713" y="2232025"/>
          <p14:tracePt t="45610" x="2643188" y="2241550"/>
          <p14:tracePt t="45626" x="2633663" y="2259013"/>
          <p14:tracePt t="45628" x="2616200" y="2268538"/>
          <p14:tracePt t="45643" x="2608263" y="2286000"/>
          <p14:tracePt t="45645" x="2598738" y="2295525"/>
          <p14:tracePt t="45660" x="2589213" y="2312988"/>
          <p14:tracePt t="45676" x="2562225" y="2357438"/>
          <p14:tracePt t="45677" x="2544763" y="2374900"/>
          <p14:tracePt t="45693" x="2509838" y="2411413"/>
          <p14:tracePt t="45709" x="2482850" y="2455863"/>
          <p14:tracePt t="45726" x="2446338" y="2490788"/>
          <p14:tracePt t="45743" x="2438400" y="2500313"/>
          <p14:tracePt t="45759" x="2438400" y="2509838"/>
          <p14:tracePt t="45801" x="2428875" y="2509838"/>
          <p14:tracePt t="45817" x="2419350" y="2509838"/>
          <p14:tracePt t="45826" x="2411413" y="2500313"/>
          <p14:tracePt t="45843" x="2384425" y="2465388"/>
          <p14:tracePt t="45859" x="2366963" y="2438400"/>
          <p14:tracePt t="45876" x="2347913" y="2419350"/>
          <p14:tracePt t="45878" x="2330450" y="2401888"/>
          <p14:tracePt t="45892" x="2322513" y="2384425"/>
          <p14:tracePt t="45909" x="2268538" y="2374900"/>
          <p14:tracePt t="45926" x="2214563" y="2357438"/>
          <p14:tracePt t="45942" x="2152650" y="2347913"/>
          <p14:tracePt t="45959" x="2089150" y="2339975"/>
          <p14:tracePt t="45976" x="2027238" y="2330450"/>
          <p14:tracePt t="45992" x="1982788" y="2330450"/>
          <p14:tracePt t="46009" x="1911350" y="2312988"/>
          <p14:tracePt t="46026" x="1857375" y="2295525"/>
          <p14:tracePt t="46042" x="1776413" y="2295525"/>
          <p14:tracePt t="46059" x="1758950" y="2295525"/>
          <p14:tracePt t="46075" x="1741488" y="2286000"/>
          <p14:tracePt t="46109" x="1724025" y="2286000"/>
          <p14:tracePt t="46125" x="1697038" y="2286000"/>
          <p14:tracePt t="46142" x="1652588" y="2286000"/>
          <p14:tracePt t="46160" x="1598613" y="2286000"/>
          <p14:tracePt t="46175" x="1589088" y="2286000"/>
          <p14:tracePt t="46192" x="1571625" y="2286000"/>
          <p14:tracePt t="46225" x="1562100" y="2286000"/>
          <p14:tracePt t="46259" x="1536700" y="2286000"/>
          <p14:tracePt t="46276" x="1527175" y="2303463"/>
          <p14:tracePt t="46292" x="1527175" y="2312988"/>
          <p14:tracePt t="46308" x="1517650" y="2330450"/>
          <p14:tracePt t="46325" x="1509713" y="2347913"/>
          <p14:tracePt t="46342" x="1509713" y="2384425"/>
          <p14:tracePt t="46358" x="1500188" y="2446338"/>
          <p14:tracePt t="46375" x="1500188" y="2482850"/>
          <p14:tracePt t="46392" x="1482725" y="2536825"/>
          <p14:tracePt t="46411" x="1465263" y="2571750"/>
          <p14:tracePt t="46417" x="1455738" y="2581275"/>
          <p14:tracePt t="46425" x="1455738" y="2598738"/>
          <p14:tracePt t="46441" x="1446213" y="2625725"/>
          <p14:tracePt t="46444" x="1438275" y="2633663"/>
          <p14:tracePt t="46458" x="1438275" y="2643188"/>
          <p14:tracePt t="46460" x="1411288" y="2679700"/>
          <p14:tracePt t="46475" x="1411288" y="2697163"/>
          <p14:tracePt t="46492" x="1366838" y="2741613"/>
          <p14:tracePt t="46493" x="1339850" y="2776538"/>
          <p14:tracePt t="46508" x="1322388" y="2803525"/>
          <p14:tracePt t="46525" x="1231900" y="2946400"/>
          <p14:tracePt t="46541" x="1169988" y="3036888"/>
          <p14:tracePt t="46558" x="1125538" y="3098800"/>
          <p14:tracePt t="46575" x="1098550" y="3152775"/>
          <p14:tracePt t="46591" x="1089025" y="3152775"/>
          <p14:tracePt t="46608" x="1089025" y="3170238"/>
          <p14:tracePt t="46666" x="1071563" y="3170238"/>
          <p14:tracePt t="46677" x="1062038" y="3170238"/>
          <p14:tracePt t="46684" x="1036638" y="3170238"/>
          <p14:tracePt t="46708" x="1017588" y="3160713"/>
          <p14:tracePt t="46724" x="990600" y="3143250"/>
          <p14:tracePt t="46726" x="973138" y="3143250"/>
          <p14:tracePt t="46741" x="946150" y="3133725"/>
          <p14:tracePt t="46758" x="938213" y="3133725"/>
          <p14:tracePt t="46774" x="919163" y="3133725"/>
          <p14:tracePt t="46791" x="911225" y="3133725"/>
          <p14:tracePt t="46807" x="884238" y="3170238"/>
          <p14:tracePt t="46824" x="874713" y="3259138"/>
          <p14:tracePt t="46841" x="847725" y="3357563"/>
          <p14:tracePt t="46857" x="839788" y="3455988"/>
          <p14:tracePt t="46874" x="839788" y="3562350"/>
          <p14:tracePt t="46877" x="839788" y="3598863"/>
          <p14:tracePt t="46891" x="857250" y="3670300"/>
          <p14:tracePt t="46907" x="884238" y="3714750"/>
          <p14:tracePt t="46924" x="901700" y="3751263"/>
          <p14:tracePt t="46941" x="946150" y="3803650"/>
          <p14:tracePt t="46957" x="990600" y="3830638"/>
          <p14:tracePt t="46974" x="1081088" y="3902075"/>
          <p14:tracePt t="46991" x="1179513" y="3973513"/>
          <p14:tracePt t="47007" x="1258888" y="4062413"/>
          <p14:tracePt t="47024" x="1347788" y="4160838"/>
          <p14:tracePt t="47040" x="1446213" y="4313238"/>
          <p14:tracePt t="47057" x="1517650" y="4473575"/>
          <p14:tracePt t="47074" x="1527175" y="4598988"/>
          <p14:tracePt t="47090" x="1571625" y="4751388"/>
          <p14:tracePt t="47107" x="1589088" y="4822825"/>
          <p14:tracePt t="47124" x="1660525" y="4929188"/>
          <p14:tracePt t="47140" x="1714500" y="5027613"/>
          <p14:tracePt t="47142" x="1731963" y="5054600"/>
          <p14:tracePt t="47157" x="1751013" y="5099050"/>
          <p14:tracePt t="47173" x="1768475" y="5133975"/>
          <p14:tracePt t="47190" x="1785938" y="5153025"/>
          <p14:tracePt t="47207" x="1785938" y="5187950"/>
          <p14:tracePt t="47223" x="1812925" y="5232400"/>
          <p14:tracePt t="47240" x="1812925" y="5295900"/>
          <p14:tracePt t="47257" x="1857375" y="5429250"/>
          <p14:tracePt t="47273" x="1884363" y="5599113"/>
          <p14:tracePt t="47292" x="1893888" y="5786438"/>
          <p14:tracePt t="47292" x="1893888" y="5867400"/>
          <p14:tracePt t="47307" x="1893888" y="5956300"/>
          <p14:tracePt t="47323" x="1893888" y="6108700"/>
          <p14:tracePt t="47340" x="1893888" y="6224588"/>
          <p14:tracePt t="47342" x="1901825" y="6276975"/>
          <p14:tracePt t="47356" x="1911350" y="6323013"/>
          <p14:tracePt t="47373" x="1911350" y="6348413"/>
          <p14:tracePt t="47390" x="1919288" y="6375400"/>
          <p14:tracePt t="47494" x="1938338" y="6394450"/>
          <p14:tracePt t="47505" x="1965325" y="6419850"/>
          <p14:tracePt t="47515" x="1973263" y="6429375"/>
          <p14:tracePt t="47533" x="1990725" y="6473825"/>
          <p14:tracePt t="47545" x="2000250" y="6518275"/>
          <p14:tracePt t="47556" x="2000250" y="6545263"/>
          <p14:tracePt t="47573" x="2009775" y="6661150"/>
          <p14:tracePt t="47589" x="2044700" y="6769100"/>
          <p14:tracePt t="47606" x="2081213" y="6848475"/>
          <p14:tracePt t="47623" x="2125663" y="6848475"/>
          <p14:tracePt t="47639" x="2160588" y="6848475"/>
          <p14:tracePt t="47656" x="2170113" y="6848475"/>
          <p14:tracePt t="47673" x="2205038" y="6848475"/>
          <p14:tracePt t="47689" x="2224088" y="6848475"/>
          <p14:tracePt t="47706" x="2259013" y="6848475"/>
          <p14:tracePt t="47708" x="2276475" y="6848475"/>
          <p14:tracePt t="47723" x="2322513" y="6848475"/>
          <p14:tracePt t="47724" x="2357438" y="6848475"/>
          <p14:tracePt t="47739" x="2401888" y="6848475"/>
          <p14:tracePt t="47756" x="2473325" y="6848475"/>
          <p14:tracePt t="47772" x="2589213" y="6848475"/>
          <p14:tracePt t="47789" x="2652713" y="6848475"/>
          <p14:tracePt t="47806" x="2705100" y="6848475"/>
          <p14:tracePt t="47823" x="2751138" y="6848475"/>
          <p14:tracePt t="47839" x="2840038" y="6848475"/>
          <p14:tracePt t="47856" x="2928938" y="6848475"/>
          <p14:tracePt t="47872" x="2990850" y="6848475"/>
          <p14:tracePt t="47889" x="3071813" y="6848475"/>
          <p14:tracePt t="47892" x="3098800" y="6848475"/>
          <p14:tracePt t="47906" x="3133725" y="6848475"/>
          <p14:tracePt t="47908" x="3170238" y="6848475"/>
          <p14:tracePt t="47922" x="3205163" y="6848475"/>
          <p14:tracePt t="47939" x="3340100" y="6848475"/>
          <p14:tracePt t="47956" x="3517900" y="6848475"/>
          <p14:tracePt t="47958" x="3625850" y="6848475"/>
          <p14:tracePt t="47972" x="3732213" y="6848475"/>
          <p14:tracePt t="47989" x="4044950" y="6848475"/>
          <p14:tracePt t="48006" x="4197350" y="6848475"/>
          <p14:tracePt t="48023" x="4313238" y="6848475"/>
          <p14:tracePt t="48039" x="4411663" y="6848475"/>
          <p14:tracePt t="48055" x="4500563" y="6848475"/>
          <p14:tracePt t="48072" x="4598988" y="6848475"/>
          <p14:tracePt t="48089" x="4714875" y="6848475"/>
          <p14:tracePt t="48105" x="4848225" y="6848475"/>
          <p14:tracePt t="48108" x="4938713" y="6848475"/>
          <p14:tracePt t="48122" x="5010150" y="6848475"/>
          <p14:tracePt t="48138" x="5187950" y="6848475"/>
          <p14:tracePt t="48155" x="5322888" y="6848475"/>
          <p14:tracePt t="48172" x="5473700" y="6848475"/>
          <p14:tracePt t="48173" x="5545138" y="6848475"/>
          <p14:tracePt t="48188" x="5680075" y="6848475"/>
          <p14:tracePt t="48205" x="5768975" y="6848475"/>
          <p14:tracePt t="48221" x="5875338" y="6848475"/>
          <p14:tracePt t="48238" x="5956300" y="6848475"/>
          <p14:tracePt t="48255" x="6018213" y="6848475"/>
          <p14:tracePt t="48272" x="6062663" y="6848475"/>
          <p14:tracePt t="48288" x="6116638" y="6848475"/>
          <p14:tracePt t="48305" x="6180138" y="6848475"/>
          <p14:tracePt t="48322" x="6232525" y="6848475"/>
          <p14:tracePt t="48324" x="6259513" y="6848475"/>
          <p14:tracePt t="48338" x="6286500" y="6848475"/>
          <p14:tracePt t="48356" x="6357938" y="6848475"/>
          <p14:tracePt t="48371" x="6419850" y="6848475"/>
          <p14:tracePt t="48389" x="6500813" y="6848475"/>
          <p14:tracePt t="48404" x="6589713" y="6848475"/>
          <p14:tracePt t="48421" x="6616700" y="6848475"/>
          <p14:tracePt t="48486" x="6626225" y="6848475"/>
          <p14:tracePt t="48492" x="6634163" y="6848475"/>
          <p14:tracePt t="48504" x="6643688" y="6848475"/>
          <p14:tracePt t="48521" x="6697663" y="6848475"/>
          <p14:tracePt t="48538" x="6751638" y="6848475"/>
          <p14:tracePt t="48554" x="6813550" y="6848475"/>
          <p14:tracePt t="48556" x="6848475" y="6848475"/>
          <p14:tracePt t="48571" x="6884988" y="6848475"/>
          <p14:tracePt t="48573" x="6911975" y="6848475"/>
          <p14:tracePt t="48588" x="6929438" y="6848475"/>
          <p14:tracePt t="48604" x="6973888" y="6848475"/>
          <p14:tracePt t="48621" x="7045325" y="6848475"/>
          <p14:tracePt t="48638" x="7126288" y="6848475"/>
          <p14:tracePt t="48654" x="7170738" y="6848475"/>
          <p14:tracePt t="48671" x="7205663" y="6848475"/>
          <p14:tracePt t="48687" x="7224713" y="6848475"/>
          <p14:tracePt t="48704" x="7232650" y="6848475"/>
          <p14:tracePt t="48749" x="7251700" y="6848475"/>
          <p14:tracePt t="48765" x="7269163" y="6848475"/>
          <p14:tracePt t="48772" x="7277100" y="6848475"/>
          <p14:tracePt t="48787" x="7304088" y="6848475"/>
          <p14:tracePt t="48804" x="7340600" y="6848475"/>
          <p14:tracePt t="48821" x="7412038" y="6848475"/>
          <p14:tracePt t="48837" x="7483475" y="6848475"/>
          <p14:tracePt t="48854" x="7562850" y="6848475"/>
          <p14:tracePt t="48871" x="7661275" y="6848475"/>
          <p14:tracePt t="48887" x="7759700" y="6848475"/>
          <p14:tracePt t="48904" x="7831138" y="6848475"/>
          <p14:tracePt t="48912" x="7858125" y="6848475"/>
          <p14:tracePt t="48921" x="7867650" y="6848475"/>
          <p14:tracePt t="48937" x="7902575" y="6848475"/>
          <p14:tracePt t="48954" x="7929563" y="6848475"/>
          <p14:tracePt t="48956" x="7947025" y="6848475"/>
          <p14:tracePt t="48972" x="7956550" y="6848475"/>
          <p14:tracePt t="48988" x="7956550" y="6840538"/>
          <p14:tracePt t="49004" x="7974013" y="6831013"/>
          <p14:tracePt t="49020" x="7983538" y="6823075"/>
          <p14:tracePt t="49037" x="8045450" y="6796088"/>
          <p14:tracePt t="49053" x="8081963" y="6786563"/>
          <p14:tracePt t="49070" x="8126413" y="6769100"/>
          <p14:tracePt t="49087" x="8180388" y="6751638"/>
          <p14:tracePt t="49103" x="8251825" y="6732588"/>
          <p14:tracePt t="49121" x="8323263" y="6724650"/>
          <p14:tracePt t="49136" x="8429625" y="6715125"/>
          <p14:tracePt t="49153" x="8501063" y="6688138"/>
          <p14:tracePt t="49170" x="8555038" y="6653213"/>
          <p14:tracePt t="49187" x="8616950" y="6589713"/>
          <p14:tracePt t="49189" x="8634413" y="6562725"/>
          <p14:tracePt t="49203" x="8653463" y="6518275"/>
          <p14:tracePt t="49220" x="8661400" y="6438900"/>
          <p14:tracePt t="49236" x="8688388" y="6357938"/>
          <p14:tracePt t="49253" x="8724900" y="6296025"/>
          <p14:tracePt t="49270" x="8742363" y="6232525"/>
          <p14:tracePt t="49287" x="8769350" y="6188075"/>
          <p14:tracePt t="49303" x="8777288" y="6134100"/>
          <p14:tracePt t="49321" x="8796338" y="6054725"/>
          <p14:tracePt t="49336" x="8813800" y="5983288"/>
          <p14:tracePt t="49353" x="8840788" y="5884863"/>
          <p14:tracePt t="49370" x="8848725" y="5803900"/>
          <p14:tracePt t="49386" x="8848725" y="5680075"/>
          <p14:tracePt t="49388" x="8848725" y="5634038"/>
          <p14:tracePt t="49403" x="8848725" y="5599113"/>
          <p14:tracePt t="49404" x="8858250" y="5554663"/>
          <p14:tracePt t="49420" x="8858250" y="5527675"/>
          <p14:tracePt t="49436" x="8858250" y="5491163"/>
          <p14:tracePt t="49453" x="8875713" y="5446713"/>
          <p14:tracePt t="49469" x="8875713" y="5419725"/>
          <p14:tracePt t="49486" x="8875713" y="5384800"/>
          <p14:tracePt t="49503" x="8867775" y="5348288"/>
          <p14:tracePt t="49519" x="8848725" y="5276850"/>
          <p14:tracePt t="49536" x="8831263" y="5170488"/>
          <p14:tracePt t="49553" x="8823325" y="5108575"/>
          <p14:tracePt t="49569" x="8804275" y="5027613"/>
          <p14:tracePt t="49586" x="8804275" y="5010150"/>
          <p14:tracePt t="49603" x="8796338" y="4991100"/>
          <p14:tracePt t="49604" x="8796338" y="4983163"/>
          <p14:tracePt t="49738" x="8796338" y="4973638"/>
          <p14:tracePt t="50370" x="8786813" y="4956175"/>
          <p14:tracePt t="50383" x="8786813" y="4929188"/>
          <p14:tracePt t="50390" x="8786813" y="4919663"/>
          <p14:tracePt t="50402" x="8786813" y="4902200"/>
          <p14:tracePt t="50418" x="8786813" y="4894263"/>
          <p14:tracePt t="50451" x="8786813" y="4884738"/>
          <p14:tracePt t="50468" x="8786813" y="4875213"/>
          <p14:tracePt t="50484" x="8786813" y="4857750"/>
          <p14:tracePt t="50486" x="8786813" y="4848225"/>
          <p14:tracePt t="50501" x="8777288" y="4830763"/>
          <p14:tracePt t="50517" x="8777288" y="4803775"/>
          <p14:tracePt t="50551" x="8769350" y="4786313"/>
          <p14:tracePt t="50568" x="8769350" y="4776788"/>
          <p14:tracePt t="50601" x="8769350" y="4751388"/>
          <p14:tracePt t="50618" x="8769350" y="4732338"/>
          <p14:tracePt t="50634" x="8769350" y="4687888"/>
          <p14:tracePt t="50636" x="8769350" y="4670425"/>
          <p14:tracePt t="50651" x="8769350" y="4660900"/>
          <p14:tracePt t="50652" x="8769350" y="4633913"/>
          <p14:tracePt t="50667" x="8769350" y="4625975"/>
          <p14:tracePt t="50684" x="8742363" y="4572000"/>
          <p14:tracePt t="50700" x="8742363" y="4545013"/>
          <p14:tracePt t="50717" x="8742363" y="4537075"/>
          <p14:tracePt t="50751" x="8742363" y="4510088"/>
          <p14:tracePt t="50767" x="8742363" y="4473575"/>
          <p14:tracePt t="50784" x="8732838" y="4402138"/>
          <p14:tracePt t="50800" x="8705850" y="4348163"/>
          <p14:tracePt t="50817" x="8705850" y="4295775"/>
          <p14:tracePt t="50833" x="8688388" y="4214813"/>
          <p14:tracePt t="50850" x="8670925" y="4160838"/>
          <p14:tracePt t="50867" x="8661400" y="4116388"/>
          <p14:tracePt t="50884" x="8653463" y="4081463"/>
          <p14:tracePt t="50900" x="8653463" y="4037013"/>
          <p14:tracePt t="50917" x="8653463" y="3973513"/>
          <p14:tracePt t="50933" x="8653463" y="3919538"/>
          <p14:tracePt t="50950" x="8653463" y="3857625"/>
          <p14:tracePt t="50967" x="8653463" y="3795713"/>
          <p14:tracePt t="50983" x="8653463" y="3705225"/>
          <p14:tracePt t="51000" x="8653463" y="3616325"/>
          <p14:tracePt t="51017" x="8653463" y="3490913"/>
          <p14:tracePt t="51033" x="8643938" y="3384550"/>
          <p14:tracePt t="51050" x="8643938" y="3313113"/>
          <p14:tracePt t="51067" x="8616950" y="3224213"/>
          <p14:tracePt t="51069" x="8616950" y="3197225"/>
          <p14:tracePt t="51083" x="8616950" y="3179763"/>
          <p14:tracePt t="51085" x="8609013" y="3152775"/>
          <p14:tracePt t="51100" x="8609013" y="3143250"/>
          <p14:tracePt t="51116" x="8582025" y="3098800"/>
          <p14:tracePt t="51133" x="8572500" y="3071813"/>
          <p14:tracePt t="51150" x="8572500" y="3044825"/>
          <p14:tracePt t="51166" x="8555038" y="2973388"/>
          <p14:tracePt t="51366" x="8555038" y="2982913"/>
          <p14:tracePt t="51375" x="8555038" y="3009900"/>
          <p14:tracePt t="51384" x="8555038" y="3036888"/>
          <p14:tracePt t="51400" x="8599488" y="3108325"/>
          <p14:tracePt t="51416" x="8688388" y="3205163"/>
          <p14:tracePt t="51433" x="8732838" y="3295650"/>
          <p14:tracePt t="51449" x="8786813" y="3375025"/>
          <p14:tracePt t="51466" x="8823325" y="3465513"/>
          <p14:tracePt t="51483" x="8831263" y="3633788"/>
          <p14:tracePt t="51499" x="8831263" y="3786188"/>
          <p14:tracePt t="51502" x="8796338" y="3884613"/>
          <p14:tracePt t="51516" x="8759825" y="4000500"/>
          <p14:tracePt t="51532" x="8616950" y="4251325"/>
          <p14:tracePt t="51549" x="8537575" y="4402138"/>
          <p14:tracePt t="51566" x="8466138" y="4500563"/>
          <p14:tracePt t="51582" x="8412163" y="4608513"/>
          <p14:tracePt t="51599" x="8348663" y="4687888"/>
          <p14:tracePt t="51616" x="8286750" y="4776788"/>
          <p14:tracePt t="51632" x="8215313" y="4875213"/>
          <p14:tracePt t="51649" x="8153400" y="4946650"/>
          <p14:tracePt t="51666" x="8081963" y="5045075"/>
          <p14:tracePt t="51682" x="8018463" y="5133975"/>
          <p14:tracePt t="51699" x="7939088" y="5232400"/>
          <p14:tracePt t="51716" x="7858125" y="5303838"/>
          <p14:tracePt t="51732" x="7751763" y="5384800"/>
          <p14:tracePt t="51749" x="7537450" y="5545138"/>
          <p14:tracePt t="51765" x="7385050" y="5653088"/>
          <p14:tracePt t="51782" x="7197725" y="5732463"/>
          <p14:tracePt t="51799" x="7027863" y="5795963"/>
          <p14:tracePt t="51815" x="6875463" y="5857875"/>
          <p14:tracePt t="51832" x="6769100" y="5902325"/>
          <p14:tracePt t="51849" x="6653213" y="5929313"/>
          <p14:tracePt t="51865" x="6562725" y="5946775"/>
          <p14:tracePt t="51882" x="6456363" y="5956300"/>
          <p14:tracePt t="51884" x="6402388" y="5973763"/>
          <p14:tracePt t="51899" x="6357938" y="5983288"/>
          <p14:tracePt t="51917" x="6251575" y="5991225"/>
          <p14:tracePt t="51932" x="6224588" y="6000750"/>
          <p14:tracePt t="51948" x="6143625" y="6010275"/>
          <p14:tracePt t="51965" x="6108700" y="6018213"/>
          <p14:tracePt t="51982" x="6054725" y="6027738"/>
          <p14:tracePt t="51999" x="5983288" y="6027738"/>
          <p14:tracePt t="52015" x="5946775" y="6027738"/>
          <p14:tracePt t="52032" x="5919788" y="6027738"/>
          <p14:tracePt t="52048" x="5902325" y="6027738"/>
          <p14:tracePt t="52065" x="5894388" y="6027738"/>
          <p14:tracePt t="52082" x="5857875" y="6010275"/>
          <p14:tracePt t="52098" x="5840413" y="5973763"/>
          <p14:tracePt t="52115" x="5822950" y="5929313"/>
          <p14:tracePt t="52132" x="5822950" y="5884863"/>
          <p14:tracePt t="52148" x="5822950" y="5830888"/>
          <p14:tracePt t="52165" x="5822950" y="5741988"/>
          <p14:tracePt t="52181" x="5803900" y="5697538"/>
          <p14:tracePt t="52198" x="5786438" y="5643563"/>
          <p14:tracePt t="52215" x="5776913" y="5599113"/>
          <p14:tracePt t="52231" x="5776913" y="5572125"/>
          <p14:tracePt t="52248" x="5768975" y="5545138"/>
          <p14:tracePt t="52264" x="5768975" y="5518150"/>
          <p14:tracePt t="52281" x="5741988" y="5483225"/>
          <p14:tracePt t="52298" x="5741988" y="5465763"/>
          <p14:tracePt t="52314" x="5724525" y="5446713"/>
          <p14:tracePt t="52317" x="5724525" y="5438775"/>
          <p14:tracePt t="52332" x="5715000" y="5419725"/>
          <p14:tracePt t="52334" x="5705475" y="5394325"/>
          <p14:tracePt t="52348" x="5697538" y="5367338"/>
          <p14:tracePt t="52364" x="5688013" y="5340350"/>
          <p14:tracePt t="52366" x="5680075" y="5322888"/>
          <p14:tracePt t="52381" x="5626100" y="5251450"/>
          <p14:tracePt t="52398" x="5572125" y="5197475"/>
          <p14:tracePt t="52414" x="5500688" y="5126038"/>
          <p14:tracePt t="52431" x="5438775" y="5081588"/>
          <p14:tracePt t="52447" x="5394325" y="5062538"/>
          <p14:tracePt t="52464" x="5357813" y="5062538"/>
          <p14:tracePt t="52481" x="5330825" y="5054600"/>
          <p14:tracePt t="52497" x="5286375" y="5054600"/>
          <p14:tracePt t="52514" x="5224463" y="5054600"/>
          <p14:tracePt t="52516" x="5160963" y="5054600"/>
          <p14:tracePt t="52531" x="5099050" y="5054600"/>
          <p14:tracePt t="52534" x="5054600" y="5054600"/>
          <p14:tracePt t="52547" x="5000625" y="5054600"/>
          <p14:tracePt t="52549" x="4946650" y="5054600"/>
          <p14:tracePt t="52564" x="4919663" y="5054600"/>
          <p14:tracePt t="52581" x="4813300" y="5072063"/>
          <p14:tracePt t="52597" x="4786313" y="5081588"/>
          <p14:tracePt t="52614" x="4751388" y="5089525"/>
          <p14:tracePt t="52630" x="4732338" y="5099050"/>
          <p14:tracePt t="52647" x="4697413" y="5108575"/>
          <p14:tracePt t="52664" x="4660900" y="5116513"/>
          <p14:tracePt t="52680" x="4633913" y="5133975"/>
          <p14:tracePt t="52697" x="4589463" y="5170488"/>
          <p14:tracePt t="52714" x="4562475" y="5187950"/>
          <p14:tracePt t="52730" x="4527550" y="5205413"/>
          <p14:tracePt t="52747" x="4500563" y="5224463"/>
          <p14:tracePt t="52764" x="4473575" y="5232400"/>
          <p14:tracePt t="52780" x="4429125" y="5259388"/>
          <p14:tracePt t="52797" x="4384675" y="5268913"/>
          <p14:tracePt t="52813" x="4340225" y="5303838"/>
          <p14:tracePt t="52830" x="4303713" y="5340350"/>
          <p14:tracePt t="52847" x="4259263" y="5375275"/>
          <p14:tracePt t="52863" x="4224338" y="5419725"/>
          <p14:tracePt t="52880" x="4197350" y="5465763"/>
          <p14:tracePt t="52897" x="4187825" y="5500688"/>
          <p14:tracePt t="52913" x="4170363" y="5537200"/>
          <p14:tracePt t="52930" x="4152900" y="5572125"/>
          <p14:tracePt t="52946" x="4143375" y="5589588"/>
          <p14:tracePt t="52963" x="4133850" y="5616575"/>
          <p14:tracePt t="52980" x="4133850" y="5643563"/>
          <p14:tracePt t="52982" x="4133850" y="5653088"/>
          <p14:tracePt t="52996" x="4133850" y="5670550"/>
          <p14:tracePt t="53013" x="4133850" y="5688013"/>
          <p14:tracePt t="53030" x="4133850" y="5705475"/>
          <p14:tracePt t="53046" x="4133850" y="5732463"/>
          <p14:tracePt t="53063" x="4133850" y="5768975"/>
          <p14:tracePt t="53079" x="4143375" y="5795963"/>
          <p14:tracePt t="53096" x="4170363" y="5813425"/>
          <p14:tracePt t="53113" x="4170363" y="5822950"/>
          <p14:tracePt t="53129" x="4187825" y="5867400"/>
          <p14:tracePt t="53132" x="4214813" y="5875338"/>
          <p14:tracePt t="53146" x="4232275" y="5894388"/>
          <p14:tracePt t="53163" x="4286250" y="5946775"/>
          <p14:tracePt t="53180" x="4330700" y="5991225"/>
          <p14:tracePt t="53196" x="4402138" y="6072188"/>
          <p14:tracePt t="53213" x="4429125" y="6099175"/>
          <p14:tracePt t="53229" x="4446588" y="6116638"/>
          <p14:tracePt t="53246" x="4456113" y="6126163"/>
          <p14:tracePt t="53279" x="4473575" y="6143625"/>
          <p14:tracePt t="53296" x="4491038" y="6153150"/>
          <p14:tracePt t="53313" x="4500563" y="6161088"/>
          <p14:tracePt t="53329" x="4510088" y="6170613"/>
          <p14:tracePt t="53363" x="4537075" y="6180138"/>
          <p14:tracePt t="53379" x="4554538" y="6188075"/>
          <p14:tracePt t="53396" x="4581525" y="6197600"/>
          <p14:tracePt t="53397" x="4608513" y="6205538"/>
          <p14:tracePt t="53413" x="4660900" y="6224588"/>
          <p14:tracePt t="53429" x="4714875" y="6232525"/>
          <p14:tracePt t="53446" x="4776788" y="6259513"/>
          <p14:tracePt t="53463" x="4803775" y="6259513"/>
          <p14:tracePt t="53479" x="4813300" y="6259513"/>
          <p14:tracePt t="53496" x="4840288" y="6259513"/>
          <p14:tracePt t="53512" x="4867275" y="6259513"/>
          <p14:tracePt t="53529" x="4894263" y="6259513"/>
          <p14:tracePt t="53546" x="4911725" y="6259513"/>
          <p14:tracePt t="53548" x="4919663" y="6259513"/>
          <p14:tracePt t="53730" x="4919663" y="6251575"/>
          <p14:tracePt t="54090" x="4929188" y="6251575"/>
          <p14:tracePt t="54102" x="4938713" y="6242050"/>
          <p14:tracePt t="54235" x="4946650" y="6242050"/>
          <p14:tracePt t="54249" x="4965700" y="6242050"/>
          <p14:tracePt t="54262" x="5000625" y="6232525"/>
          <p14:tracePt t="54278" x="5037138" y="6224588"/>
          <p14:tracePt t="54294" x="5072063" y="6205538"/>
          <p14:tracePt t="54311" x="5099050" y="6188075"/>
          <p14:tracePt t="54327" x="5116513" y="6170613"/>
          <p14:tracePt t="54344" x="5116513" y="6161088"/>
          <p14:tracePt t="54361" x="5126038" y="6143625"/>
          <p14:tracePt t="54377" x="5133975" y="6126163"/>
          <p14:tracePt t="54394" x="5133975" y="6116638"/>
          <p14:tracePt t="54542" x="5153025" y="6089650"/>
          <p14:tracePt t="54553" x="5160963" y="6072188"/>
          <p14:tracePt t="54561" x="5170488" y="6072188"/>
          <p14:tracePt t="54577" x="5187950" y="6037263"/>
          <p14:tracePt t="54594" x="5205413" y="6000750"/>
          <p14:tracePt t="54596" x="5224463" y="5973763"/>
          <p14:tracePt t="54610" x="5232400" y="5956300"/>
          <p14:tracePt t="54627" x="5241925" y="5919788"/>
          <p14:tracePt t="54643" x="5259388" y="5902325"/>
          <p14:tracePt t="54677" x="5268913" y="5894388"/>
          <p14:tracePt t="54894" x="5276850" y="5875338"/>
          <p14:tracePt t="54905" x="5276850" y="5867400"/>
          <p14:tracePt t="54919" x="5276850" y="5822950"/>
          <p14:tracePt t="54930" x="5276850" y="5803900"/>
          <p14:tracePt t="54944" x="5276850" y="5759450"/>
          <p14:tracePt t="54960" x="5276850" y="5751513"/>
          <p14:tracePt t="55184" x="5276850" y="5741988"/>
          <p14:tracePt t="61913" x="5276850" y="5688013"/>
          <p14:tracePt t="61920" x="5276850" y="5661025"/>
          <p14:tracePt t="61932" x="5276850" y="5608638"/>
          <p14:tracePt t="61948" x="5276850" y="5554663"/>
          <p14:tracePt t="61964" x="5276850" y="5473700"/>
          <p14:tracePt t="61981" x="5276850" y="5394325"/>
          <p14:tracePt t="61997" x="5268913" y="5340350"/>
          <p14:tracePt t="62014" x="5259388" y="5268913"/>
          <p14:tracePt t="62031" x="5224463" y="5160963"/>
          <p14:tracePt t="62047" x="5205413" y="5108575"/>
          <p14:tracePt t="62064" x="5187950" y="5018088"/>
          <p14:tracePt t="62080" x="5170488" y="4929188"/>
          <p14:tracePt t="62097" x="5160963" y="4840288"/>
          <p14:tracePt t="62114" x="5143500" y="4751388"/>
          <p14:tracePt t="62130" x="5133975" y="4679950"/>
          <p14:tracePt t="62133" x="5099050" y="4625975"/>
          <p14:tracePt t="62147" x="5089525" y="4589463"/>
          <p14:tracePt t="62164" x="5054600" y="4491038"/>
          <p14:tracePt t="62166" x="5045075" y="4465638"/>
          <p14:tracePt t="62180" x="5027613" y="4411663"/>
          <p14:tracePt t="62197" x="4929188" y="4276725"/>
          <p14:tracePt t="62214" x="4848225" y="4152900"/>
          <p14:tracePt t="62231" x="4776788" y="4027488"/>
          <p14:tracePt t="62247" x="4705350" y="3919538"/>
          <p14:tracePt t="62265" x="4652963" y="3813175"/>
          <p14:tracePt t="62280" x="4537075" y="3679825"/>
          <p14:tracePt t="62297" x="4384675" y="3571875"/>
          <p14:tracePt t="62313" x="4179888" y="3465513"/>
          <p14:tracePt t="62316" x="4108450" y="3446463"/>
          <p14:tracePt t="62330" x="4000500" y="3411538"/>
          <p14:tracePt t="62347" x="3751263" y="3348038"/>
          <p14:tracePt t="62348" x="3625850" y="3340100"/>
          <p14:tracePt t="62363" x="3500438" y="3322638"/>
          <p14:tracePt t="62380" x="3251200" y="3303588"/>
          <p14:tracePt t="62382" x="3098800" y="3268663"/>
          <p14:tracePt t="62396" x="2847975" y="3259138"/>
          <p14:tracePt t="62414" x="2581275" y="3259138"/>
          <p14:tracePt t="62430" x="2374900" y="3259138"/>
          <p14:tracePt t="62446" x="2197100" y="3313113"/>
          <p14:tracePt t="62463" x="2054225" y="3394075"/>
          <p14:tracePt t="62480" x="1938338" y="3482975"/>
          <p14:tracePt t="62497" x="1857375" y="3581400"/>
          <p14:tracePt t="62513" x="1758950" y="3660775"/>
          <p14:tracePt t="62530" x="1660525" y="3732213"/>
          <p14:tracePt t="62546" x="1517650" y="3813175"/>
          <p14:tracePt t="62548" x="1455738" y="3857625"/>
          <p14:tracePt t="62563" x="1393825" y="3875088"/>
          <p14:tracePt t="62566" x="1322388" y="3919538"/>
          <p14:tracePt t="62580" x="1250950" y="3956050"/>
          <p14:tracePt t="62596" x="1160463" y="4010025"/>
          <p14:tracePt t="62598" x="1125538" y="4037013"/>
          <p14:tracePt t="62613" x="1054100" y="4098925"/>
          <p14:tracePt t="62630" x="1017588" y="4170363"/>
          <p14:tracePt t="62646" x="982663" y="4276725"/>
          <p14:tracePt t="62663" x="938213" y="4384675"/>
          <p14:tracePt t="62679" x="884238" y="4510088"/>
          <p14:tracePt t="62697" x="839788" y="4625975"/>
          <p14:tracePt t="62713" x="795338" y="4741863"/>
          <p14:tracePt t="62729" x="776288" y="4795838"/>
          <p14:tracePt t="62746" x="758825" y="4830763"/>
          <p14:tracePt t="62763" x="750888" y="4840288"/>
          <p14:tracePt t="62837" x="758825" y="4840288"/>
          <p14:tracePt t="62846" x="768350" y="4830763"/>
          <p14:tracePt t="62863" x="776288" y="4813300"/>
          <p14:tracePt t="62879" x="795338" y="4786313"/>
          <p14:tracePt t="62896" x="812800" y="4776788"/>
          <p14:tracePt t="62913" x="830263" y="4768850"/>
          <p14:tracePt t="62929" x="866775" y="4741863"/>
          <p14:tracePt t="62946" x="901700" y="4732338"/>
          <p14:tracePt t="62962" x="928688" y="4732338"/>
          <p14:tracePt t="62979" x="973138" y="4732338"/>
          <p14:tracePt t="62996" x="990600" y="4732338"/>
          <p14:tracePt t="63012" x="1044575" y="4732338"/>
          <p14:tracePt t="63029" x="1098550" y="4732338"/>
          <p14:tracePt t="63045" x="1179513" y="4687888"/>
          <p14:tracePt t="63062" x="1223963" y="4652963"/>
          <p14:tracePt t="63079" x="1231900" y="4598988"/>
          <p14:tracePt t="63096" x="1231900" y="4572000"/>
          <p14:tracePt t="63112" x="1231900" y="4554538"/>
          <p14:tracePt t="63129" x="1214438" y="4545013"/>
          <p14:tracePt t="63162" x="1169988" y="4527550"/>
          <p14:tracePt t="63179" x="1116013" y="4518025"/>
          <p14:tracePt t="63195" x="1071563" y="4510088"/>
          <p14:tracePt t="63212" x="1054100" y="4510088"/>
          <p14:tracePt t="63287" x="1044575" y="4500563"/>
          <p14:tracePt t="63302" x="1027113" y="4500563"/>
          <p14:tracePt t="63309" x="1017588" y="4500563"/>
          <p14:tracePt t="63338" x="1000125" y="4500563"/>
          <p14:tracePt t="63365" x="990600" y="4500563"/>
          <p14:tracePt t="63382" x="973138" y="4500563"/>
          <p14:tracePt t="63392" x="965200" y="4500563"/>
          <p14:tracePt t="63409" x="946150" y="4500563"/>
          <p14:tracePt t="63414" x="928688" y="4500563"/>
          <p14:tracePt t="63428" x="919163" y="4500563"/>
          <p14:tracePt t="63445" x="911225" y="4500563"/>
          <p14:tracePt t="63478" x="893763" y="4500563"/>
          <p14:tracePt t="63511" x="884238" y="4500563"/>
          <p14:tracePt t="63613" x="893763" y="4500563"/>
          <p14:tracePt t="63621" x="911225" y="4500563"/>
          <p14:tracePt t="63630" x="919163" y="4500563"/>
          <p14:tracePt t="63644" x="990600" y="4500563"/>
          <p14:tracePt t="63661" x="1098550" y="4500563"/>
          <p14:tracePt t="63678" x="1241425" y="4500563"/>
          <p14:tracePt t="63694" x="1384300" y="4500563"/>
          <p14:tracePt t="63711" x="1482725" y="4500563"/>
          <p14:tracePt t="63728" x="1536700" y="4500563"/>
          <p14:tracePt t="63744" x="1554163" y="4500563"/>
          <p14:tracePt t="69311" x="1536700" y="4456113"/>
          <p14:tracePt t="69327" x="1465263" y="4205288"/>
          <p14:tracePt t="69341" x="1428750" y="3990975"/>
          <p14:tracePt t="69354" x="1428750" y="3956050"/>
          <p14:tracePt t="69421" x="1428750" y="3946525"/>
          <p14:tracePt t="69675" x="1428750" y="3965575"/>
          <p14:tracePt t="69683" x="1401763" y="3983038"/>
          <p14:tracePt t="69698" x="1347788" y="4044950"/>
          <p14:tracePt t="69711" x="1303338" y="4089400"/>
          <p14:tracePt t="69718" x="1268413" y="4098925"/>
          <p14:tracePt t="69734" x="1241425" y="4098925"/>
          <p14:tracePt t="69750" x="1231900" y="4108450"/>
          <p14:tracePt t="69767" x="1223963" y="4108450"/>
          <p14:tracePt t="69815" x="1241425" y="4108450"/>
          <p14:tracePt t="69824" x="1276350" y="4098925"/>
          <p14:tracePt t="69833" x="1330325" y="4071938"/>
          <p14:tracePt t="69850" x="1384300" y="4054475"/>
          <p14:tracePt t="69867" x="1465263" y="4000500"/>
          <p14:tracePt t="69883" x="1562100" y="3911600"/>
          <p14:tracePt t="69900" x="1741488" y="3786188"/>
          <p14:tracePt t="69917" x="2116138" y="3589338"/>
          <p14:tracePt t="69933" x="2312988" y="3500438"/>
          <p14:tracePt t="69950" x="2490788" y="3419475"/>
          <p14:tracePt t="69967" x="2598738" y="3348038"/>
          <p14:tracePt t="69983" x="2679700" y="3313113"/>
          <p14:tracePt t="70000" x="2714625" y="3295650"/>
          <p14:tracePt t="70016" x="2724150" y="3295650"/>
          <p14:tracePt t="70056" x="2724150" y="3313113"/>
          <p14:tracePt t="70066" x="2724150" y="3340100"/>
          <p14:tracePt t="70083" x="2679700" y="3429000"/>
          <p14:tracePt t="70100" x="2598738" y="3562350"/>
          <p14:tracePt t="70101" x="2536825" y="3652838"/>
          <p14:tracePt t="70116" x="2473325" y="3732213"/>
          <p14:tracePt t="70133" x="2251075" y="3973513"/>
          <p14:tracePt t="70150" x="2054225" y="4108450"/>
          <p14:tracePt t="70166" x="1857375" y="4187825"/>
          <p14:tracePt t="70183" x="1660525" y="4268788"/>
          <p14:tracePt t="70199" x="1536700" y="4286250"/>
          <p14:tracePt t="70217" x="1446213" y="4295775"/>
          <p14:tracePt t="70233" x="1374775" y="4295775"/>
          <p14:tracePt t="70249" x="1250950" y="4295775"/>
          <p14:tracePt t="70266" x="1125538" y="4259263"/>
          <p14:tracePt t="70284" x="990600" y="4214813"/>
          <p14:tracePt t="70299" x="982663" y="4214813"/>
          <p14:tracePt t="70332" x="982663" y="4179888"/>
          <p14:tracePt t="70349" x="982663" y="4116388"/>
          <p14:tracePt t="70366" x="955675" y="4017963"/>
          <p14:tracePt t="70382" x="911225" y="3919538"/>
          <p14:tracePt t="70399" x="866775" y="3813175"/>
          <p14:tracePt t="70416" x="839788" y="3776663"/>
          <p14:tracePt t="70460" x="839788" y="3795713"/>
          <p14:tracePt t="70472" x="839788" y="3822700"/>
          <p14:tracePt t="70482" x="839788" y="3867150"/>
          <p14:tracePt t="70499" x="830263" y="3990975"/>
          <p14:tracePt t="70516" x="874713" y="4152900"/>
          <p14:tracePt t="70532" x="946150" y="4268788"/>
          <p14:tracePt t="70549" x="1027113" y="4357688"/>
          <p14:tracePt t="70566" x="1044575" y="4394200"/>
          <p14:tracePt t="70582" x="1054100" y="4419600"/>
          <p14:tracePt t="70599" x="1054100" y="4465638"/>
          <p14:tracePt t="70615" x="1054100" y="4491038"/>
          <p14:tracePt t="70632" x="1062038" y="4527550"/>
          <p14:tracePt t="70649" x="1071563" y="4545013"/>
          <p14:tracePt t="70665" x="1081088" y="4562475"/>
          <p14:tracePt t="70682" x="1089025" y="4572000"/>
          <p14:tracePt t="70716" x="1098550" y="4572000"/>
          <p14:tracePt t="70733" x="1108075" y="4572000"/>
          <p14:tracePt t="70748" x="1133475" y="4562475"/>
          <p14:tracePt t="70765" x="1196975" y="4562475"/>
          <p14:tracePt t="70782" x="1241425" y="4562475"/>
          <p14:tracePt t="70798" x="1285875" y="4562475"/>
          <p14:tracePt t="70815" x="1303338" y="4562475"/>
          <p14:tracePt t="70862" x="1312863" y="4562475"/>
          <p14:tracePt t="70879" x="1322388" y="4562475"/>
          <p14:tracePt t="70900" x="1339850" y="4572000"/>
          <p14:tracePt t="70917" x="1339850" y="4581525"/>
          <p14:tracePt t="70925" x="1339850" y="4589463"/>
          <p14:tracePt t="70933" x="1339850" y="4598988"/>
          <p14:tracePt t="70948" x="1357313" y="4608513"/>
          <p14:tracePt t="70965" x="1357313" y="4616450"/>
          <p14:tracePt t="72665" x="1366838" y="4608513"/>
          <p14:tracePt t="72684" x="1428750" y="4608513"/>
          <p14:tracePt t="72706" x="1465263" y="4608513"/>
          <p14:tracePt t="72714" x="1473200" y="4608513"/>
          <p14:tracePt t="72772" x="1482725" y="4608513"/>
          <p14:tracePt t="72815" x="1490663" y="4616450"/>
          <p14:tracePt t="72840" x="1490663" y="4625975"/>
          <p14:tracePt t="72854" x="1500188" y="4625975"/>
          <p14:tracePt t="72862" x="1509713" y="4643438"/>
          <p14:tracePt t="72878" x="1517650" y="4643438"/>
          <p14:tracePt t="72895" x="1517650" y="4652963"/>
          <p14:tracePt t="72912" x="1536700" y="4660900"/>
          <p14:tracePt t="72928" x="1536700" y="4670425"/>
          <p14:tracePt t="72945" x="1536700" y="4679950"/>
          <p14:tracePt t="72948" x="1536700" y="4687888"/>
          <p14:tracePt t="72961" x="1544638" y="4697413"/>
          <p14:tracePt t="72978" x="1544638" y="4705350"/>
          <p14:tracePt t="72995" x="1544638" y="4724400"/>
          <p14:tracePt t="72997" x="1544638" y="4732338"/>
          <p14:tracePt t="73011" x="1544638" y="4741863"/>
          <p14:tracePt t="73014" x="1544638" y="4759325"/>
          <p14:tracePt t="73028" x="1544638" y="4776788"/>
          <p14:tracePt t="73045" x="1544638" y="4840288"/>
          <p14:tracePt t="73061" x="1544638" y="4857750"/>
          <p14:tracePt t="73078" x="1544638" y="4875213"/>
          <p14:tracePt t="73094" x="1544638" y="4894263"/>
          <p14:tracePt t="73128" x="1536700" y="4911725"/>
          <p14:tracePt t="73161" x="1517650" y="4911725"/>
          <p14:tracePt t="73178" x="1509713" y="4919663"/>
          <p14:tracePt t="73194" x="1482725" y="4929188"/>
          <p14:tracePt t="73211" x="1473200" y="4938713"/>
          <p14:tracePt t="73228" x="1455738" y="4946650"/>
          <p14:tracePt t="73244" x="1446213" y="4956175"/>
          <p14:tracePt t="73261" x="1438275" y="4965700"/>
          <p14:tracePt t="73374" x="1428750" y="4965700"/>
          <p14:tracePt t="73419" x="1419225" y="4965700"/>
          <p14:tracePt t="75492" x="1411288" y="4965700"/>
          <p14:tracePt t="75897" x="1411288" y="4956175"/>
          <p14:tracePt t="76651" x="1419225" y="4956175"/>
          <p14:tracePt t="76664" x="1465263" y="4973638"/>
          <p14:tracePt t="76673" x="1465263" y="4983163"/>
          <p14:tracePt t="76689" x="1482725" y="4983163"/>
          <p14:tracePt t="76818" x="1482725" y="4991100"/>
          <p14:tracePt t="76833" x="1482725" y="5000625"/>
          <p14:tracePt t="76839" x="1482725" y="5018088"/>
          <p14:tracePt t="76854" x="1482725" y="5027613"/>
          <p14:tracePt t="76871" x="1473200" y="5054600"/>
          <p14:tracePt t="76888" x="1473200" y="5081588"/>
          <p14:tracePt t="76904" x="1465263" y="5089525"/>
          <p14:tracePt t="76921" x="1465263" y="5099050"/>
          <p14:tracePt t="76938" x="1455738" y="5108575"/>
          <p14:tracePt t="76954" x="1446213" y="5126038"/>
          <p14:tracePt t="77064" x="1446213" y="5133975"/>
          <p14:tracePt t="77069" x="1446213" y="5160963"/>
          <p14:tracePt t="77081" x="1438275" y="5160963"/>
          <p14:tracePt t="77087" x="1428750" y="5180013"/>
          <p14:tracePt t="77104" x="1411288" y="5205413"/>
          <p14:tracePt t="77121" x="1393825" y="5224463"/>
          <p14:tracePt t="77137" x="1393825" y="5232400"/>
          <p14:tracePt t="77154" x="1384300" y="5241925"/>
          <p14:tracePt t="77229" x="1374775" y="5241925"/>
          <p14:tracePt t="77261" x="1366838" y="5232400"/>
          <p14:tracePt t="77321" x="1357313" y="5224463"/>
          <p14:tracePt t="77757" x="1357313" y="5214938"/>
          <p14:tracePt t="80185" x="1357313" y="5205413"/>
          <p14:tracePt t="80631" x="1347788" y="5205413"/>
          <p14:tracePt t="89148" x="1330325" y="5205413"/>
          <p14:tracePt t="89166" x="1322388" y="5205413"/>
          <p14:tracePt t="89183" x="1303338" y="5205413"/>
          <p14:tracePt t="89199" x="1268413" y="5205413"/>
          <p14:tracePt t="89216" x="1250950" y="5197475"/>
          <p14:tracePt t="89232" x="1214438" y="5197475"/>
          <p14:tracePt t="89249" x="1179513" y="5197475"/>
          <p14:tracePt t="89266" x="1152525" y="5197475"/>
          <p14:tracePt t="89283" x="1089025" y="5197475"/>
          <p14:tracePt t="89299" x="1000125" y="5197475"/>
          <p14:tracePt t="89316" x="874713" y="5187950"/>
          <p14:tracePt t="89332" x="731838" y="5170488"/>
          <p14:tracePt t="89349" x="633413" y="5170488"/>
          <p14:tracePt t="89365" x="588963" y="5170488"/>
          <p14:tracePt t="89382" x="581025" y="5170488"/>
          <p14:tracePt t="89453" x="561975" y="5180013"/>
          <p14:tracePt t="89468" x="554038" y="5180013"/>
          <p14:tracePt t="89476" x="554038" y="5187950"/>
          <p14:tracePt t="89487" x="536575" y="5205413"/>
          <p14:tracePt t="89498" x="536575" y="5214938"/>
          <p14:tracePt t="89516" x="509588" y="5251450"/>
          <p14:tracePt t="89532" x="465138" y="5286375"/>
          <p14:tracePt t="89549" x="428625" y="5322888"/>
          <p14:tracePt t="89565" x="411163" y="5330825"/>
          <p14:tracePt t="89599" x="401638" y="5340350"/>
          <p14:tracePt t="89615" x="401638" y="5348288"/>
          <p14:tracePt t="89632" x="401638" y="5367338"/>
          <p14:tracePt t="89648" x="401638" y="5375275"/>
          <p14:tracePt t="89665" x="401638" y="5402263"/>
          <p14:tracePt t="89682" x="401638" y="5411788"/>
          <p14:tracePt t="89700" x="393700" y="5438775"/>
          <p14:tracePt t="89732" x="393700" y="5465763"/>
          <p14:tracePt t="89748" x="393700" y="5473700"/>
          <p14:tracePt t="89765" x="393700" y="5510213"/>
          <p14:tracePt t="89782" x="393700" y="5518150"/>
          <p14:tracePt t="89798" x="393700" y="5537200"/>
          <p14:tracePt t="89815" x="393700" y="5545138"/>
          <p14:tracePt t="89962" x="401638" y="5545138"/>
          <p14:tracePt t="89982" x="411163" y="5545138"/>
          <p14:tracePt t="89999" x="428625" y="5545138"/>
          <p14:tracePt t="90031" x="438150" y="5545138"/>
          <p14:tracePt t="90048" x="446088" y="5545138"/>
          <p14:tracePt t="90065" x="455613" y="5545138"/>
          <p14:tracePt t="90081" x="473075" y="5545138"/>
          <p14:tracePt t="90099" x="490538" y="5545138"/>
          <p14:tracePt t="90100" x="500063" y="5545138"/>
          <p14:tracePt t="90115" x="517525" y="5545138"/>
          <p14:tracePt t="90117" x="536575" y="5545138"/>
          <p14:tracePt t="90148" x="561975" y="5545138"/>
          <p14:tracePt t="90166" x="598488" y="5545138"/>
          <p14:tracePt t="90192" x="615950" y="5545138"/>
          <p14:tracePt t="90198" x="625475" y="5545138"/>
          <p14:tracePt t="90214" x="642938" y="5545138"/>
          <p14:tracePt t="90231" x="687388" y="5537200"/>
          <p14:tracePt t="90247" x="723900" y="5537200"/>
          <p14:tracePt t="90264" x="750888" y="5527675"/>
          <p14:tracePt t="90281" x="768350" y="5527675"/>
          <p14:tracePt t="90297" x="785813" y="5527675"/>
          <p14:tracePt t="90314" x="803275" y="5527675"/>
          <p14:tracePt t="90316" x="822325" y="5527675"/>
          <p14:tracePt t="90331" x="839788" y="5527675"/>
          <p14:tracePt t="90333" x="857250" y="5527675"/>
          <p14:tracePt t="90348" x="893763" y="5527675"/>
          <p14:tracePt t="90349" x="911225" y="5527675"/>
          <p14:tracePt t="90365" x="938213" y="5527675"/>
          <p14:tracePt t="90380" x="1036638" y="5527675"/>
          <p14:tracePt t="90397" x="1108075" y="5527675"/>
          <p14:tracePt t="90414" x="1169988" y="5527675"/>
          <p14:tracePt t="90430" x="1214438" y="5527675"/>
          <p14:tracePt t="90447" x="1250950" y="5527675"/>
          <p14:tracePt t="90464" x="1285875" y="5527675"/>
          <p14:tracePt t="90480" x="1347788" y="5527675"/>
          <p14:tracePt t="90497" x="1419225" y="5510213"/>
          <p14:tracePt t="90514" x="1544638" y="5510213"/>
          <p14:tracePt t="90530" x="1670050" y="5510213"/>
          <p14:tracePt t="90547" x="1803400" y="5510213"/>
          <p14:tracePt t="90549" x="1866900" y="5510213"/>
          <p14:tracePt t="90564" x="1911350" y="5510213"/>
          <p14:tracePt t="90580" x="2017713" y="5510213"/>
          <p14:tracePt t="90582" x="2062163" y="5510213"/>
          <p14:tracePt t="90597" x="2108200" y="5500688"/>
          <p14:tracePt t="90614" x="2160588" y="5491163"/>
          <p14:tracePt t="90630" x="2187575" y="5491163"/>
          <p14:tracePt t="90647" x="2214563" y="5491163"/>
          <p14:tracePt t="90663" x="2224088" y="5473700"/>
          <p14:tracePt t="95058" x="2205038" y="5473700"/>
          <p14:tracePt t="95083" x="2197100" y="5473700"/>
          <p14:tracePt t="95133" x="2179638" y="5473700"/>
          <p14:tracePt t="95351" x="2187575" y="5473700"/>
          <p14:tracePt t="95366" x="2197100" y="5473700"/>
          <p14:tracePt t="95378" x="2205038" y="5473700"/>
          <p14:tracePt t="95389" x="2232025" y="5491163"/>
          <p14:tracePt t="95405" x="2312988" y="5562600"/>
          <p14:tracePt t="95422" x="2384425" y="5661025"/>
          <p14:tracePt t="95438" x="2517775" y="5795963"/>
          <p14:tracePt t="95455" x="2697163" y="5929313"/>
          <p14:tracePt t="95471" x="2955925" y="6054725"/>
          <p14:tracePt t="95488" x="3160713" y="6134100"/>
          <p14:tracePt t="95505" x="3276600" y="6161088"/>
          <p14:tracePt t="95521" x="3340100" y="6188075"/>
          <p14:tracePt t="95538" x="3394075" y="6197600"/>
          <p14:tracePt t="95555" x="3429000" y="6205538"/>
          <p14:tracePt t="95557" x="3455988" y="6205538"/>
          <p14:tracePt t="95605" x="3465513" y="6197600"/>
          <p14:tracePt t="95615" x="3490913" y="6188075"/>
          <p14:tracePt t="95621" x="3490913" y="6180138"/>
          <p14:tracePt t="95638" x="3554413" y="6143625"/>
          <p14:tracePt t="95654" x="3652838" y="6108700"/>
          <p14:tracePt t="95671" x="3751263" y="6089650"/>
          <p14:tracePt t="95688" x="3848100" y="6072188"/>
          <p14:tracePt t="95704" x="3956050" y="6072188"/>
          <p14:tracePt t="95721" x="4054475" y="6072188"/>
          <p14:tracePt t="95738" x="4143375" y="6081713"/>
          <p14:tracePt t="95740" x="4197350" y="6108700"/>
          <p14:tracePt t="95754" x="4214813" y="6108700"/>
          <p14:tracePt t="95756" x="4241800" y="6116638"/>
          <p14:tracePt t="95771" x="4251325" y="6126163"/>
          <p14:tracePt t="95773" x="4276725" y="6134100"/>
          <p14:tracePt t="95788" x="4286250" y="6143625"/>
          <p14:tracePt t="95804" x="4322763" y="6153150"/>
          <p14:tracePt t="95806" x="4348163" y="6161088"/>
          <p14:tracePt t="95821" x="4402138" y="6180138"/>
          <p14:tracePt t="95838" x="4483100" y="6224588"/>
          <p14:tracePt t="95854" x="4589463" y="6269038"/>
          <p14:tracePt t="95871" x="4679950" y="6296025"/>
          <p14:tracePt t="95887" x="4795838" y="6313488"/>
          <p14:tracePt t="95904" x="4919663" y="6313488"/>
          <p14:tracePt t="95920" x="5045075" y="6313488"/>
          <p14:tracePt t="95937" x="5126038" y="6313488"/>
          <p14:tracePt t="95954" x="5232400" y="6286500"/>
          <p14:tracePt t="95956" x="5286375" y="6269038"/>
          <p14:tracePt t="95971" x="5313363" y="6251575"/>
          <p14:tracePt t="95972" x="5348288" y="6242050"/>
          <p14:tracePt t="95987" x="5394325" y="6242050"/>
          <p14:tracePt t="96004" x="5465763" y="6215063"/>
          <p14:tracePt t="96005" x="5500688" y="6205538"/>
          <p14:tracePt t="96020" x="5562600" y="6188075"/>
          <p14:tracePt t="96038" x="5653088" y="6161088"/>
          <p14:tracePt t="96054" x="5732463" y="6126163"/>
          <p14:tracePt t="96070" x="5822950" y="6081713"/>
          <p14:tracePt t="96087" x="5884863" y="6018213"/>
          <p14:tracePt t="96104" x="5919788" y="5983288"/>
          <p14:tracePt t="96120" x="5973763" y="5902325"/>
          <p14:tracePt t="96137" x="6018213" y="5840413"/>
          <p14:tracePt t="96154" x="6062663" y="5776913"/>
          <p14:tracePt t="96170" x="6089650" y="5732463"/>
          <p14:tracePt t="96187" x="6099175" y="5705475"/>
          <p14:tracePt t="96189" x="6116638" y="5680075"/>
          <p14:tracePt t="96205" x="6116638" y="5670550"/>
          <p14:tracePt t="96220" x="6126163" y="5626100"/>
          <p14:tracePt t="96237" x="6161088" y="5500688"/>
          <p14:tracePt t="96253" x="6188075" y="5411788"/>
          <p14:tracePt t="96270" x="6215063" y="5313363"/>
          <p14:tracePt t="96287" x="6242050" y="5187950"/>
          <p14:tracePt t="96303" x="6251575" y="5081588"/>
          <p14:tracePt t="96320" x="6276975" y="4938713"/>
          <p14:tracePt t="96337" x="6286500" y="4822825"/>
          <p14:tracePt t="96353" x="6286500" y="4732338"/>
          <p14:tracePt t="96370" x="6286500" y="4652963"/>
          <p14:tracePt t="96387" x="6286500" y="4581525"/>
          <p14:tracePt t="96388" x="6286500" y="4537075"/>
          <p14:tracePt t="96403" x="6286500" y="4510088"/>
          <p14:tracePt t="96420" x="6276975" y="4438650"/>
          <p14:tracePt t="96436" x="6242050" y="4357688"/>
          <p14:tracePt t="96453" x="6205538" y="4286250"/>
          <p14:tracePt t="96470" x="6180138" y="4214813"/>
          <p14:tracePt t="96487" x="6153150" y="4152900"/>
          <p14:tracePt t="96503" x="6116638" y="4081463"/>
          <p14:tracePt t="96520" x="6045200" y="3973513"/>
          <p14:tracePt t="96536" x="5983288" y="3884613"/>
          <p14:tracePt t="96554" x="5946775" y="3840163"/>
          <p14:tracePt t="96569" x="5919788" y="3803650"/>
          <p14:tracePt t="96586" x="5894388" y="3768725"/>
          <p14:tracePt t="96603" x="5857875" y="3741738"/>
          <p14:tracePt t="96620" x="5830888" y="3724275"/>
          <p14:tracePt t="96636" x="5795963" y="3687763"/>
          <p14:tracePt t="96653" x="5688013" y="3625850"/>
          <p14:tracePt t="96669" x="5608638" y="3589338"/>
          <p14:tracePt t="96686" x="5527675" y="3544888"/>
          <p14:tracePt t="96703" x="5465763" y="3536950"/>
          <p14:tracePt t="96719" x="5394325" y="3517900"/>
          <p14:tracePt t="96736" x="5330825" y="3490913"/>
          <p14:tracePt t="96753" x="5295900" y="3482975"/>
          <p14:tracePt t="96769" x="5187950" y="3465513"/>
          <p14:tracePt t="96786" x="5062538" y="3455988"/>
          <p14:tracePt t="96802" x="4973638" y="3455988"/>
          <p14:tracePt t="96819" x="4902200" y="3455988"/>
          <p14:tracePt t="96820" x="4875213" y="3455988"/>
          <p14:tracePt t="96836" x="4840288" y="3455988"/>
          <p14:tracePt t="96852" x="4786313" y="3455988"/>
          <p14:tracePt t="96869" x="4732338" y="3455988"/>
          <p14:tracePt t="96886" x="4679950" y="3455988"/>
          <p14:tracePt t="96902" x="4608513" y="3473450"/>
          <p14:tracePt t="96910" x="4589463" y="3473450"/>
          <p14:tracePt t="96919" x="4562475" y="3473450"/>
          <p14:tracePt t="96936" x="4527550" y="3482975"/>
          <p14:tracePt t="96952" x="4483100" y="3490913"/>
          <p14:tracePt t="96969" x="4438650" y="3509963"/>
          <p14:tracePt t="96986" x="4411663" y="3517900"/>
          <p14:tracePt t="96989" x="4402138" y="3517900"/>
          <p14:tracePt t="97002" x="4384675" y="3536950"/>
          <p14:tracePt t="97005" x="4375150" y="3536950"/>
          <p14:tracePt t="97019" x="4367213" y="3554413"/>
          <p14:tracePt t="97021" x="4357688" y="3554413"/>
          <p14:tracePt t="97036" x="4330700" y="3571875"/>
          <p14:tracePt t="97053" x="4276725" y="3608388"/>
          <p14:tracePt t="97069" x="4187825" y="3660775"/>
          <p14:tracePt t="97085" x="4116388" y="3687763"/>
          <p14:tracePt t="97102" x="4037013" y="3741738"/>
          <p14:tracePt t="97119" x="3965575" y="3776663"/>
          <p14:tracePt t="97135" x="3919538" y="3795713"/>
          <p14:tracePt t="97152" x="3848100" y="3813175"/>
          <p14:tracePt t="97168" x="3795713" y="3840163"/>
          <p14:tracePt t="97185" x="3751263" y="3848100"/>
          <p14:tracePt t="97202" x="3705225" y="3875088"/>
          <p14:tracePt t="97204" x="3670300" y="3902075"/>
          <p14:tracePt t="97218" x="3652838" y="3911600"/>
          <p14:tracePt t="97220" x="3616325" y="3938588"/>
          <p14:tracePt t="97235" x="3608388" y="3938588"/>
          <p14:tracePt t="97252" x="3562350" y="3973513"/>
          <p14:tracePt t="97253" x="3527425" y="3983038"/>
          <p14:tracePt t="97268" x="3455988" y="4027488"/>
          <p14:tracePt t="97285" x="3402013" y="4054475"/>
          <p14:tracePt t="97302" x="3348038" y="4098925"/>
          <p14:tracePt t="97318" x="3322638" y="4116388"/>
          <p14:tracePt t="97335" x="3286125" y="4143375"/>
          <p14:tracePt t="97351" x="3259138" y="4170363"/>
          <p14:tracePt t="97368" x="3241675" y="4187825"/>
          <p14:tracePt t="97385" x="3214688" y="4205288"/>
          <p14:tracePt t="97401" x="3187700" y="4224338"/>
          <p14:tracePt t="97418" x="3152775" y="4251325"/>
          <p14:tracePt t="97435" x="3125788" y="4276725"/>
          <p14:tracePt t="97452" x="3098800" y="4303713"/>
          <p14:tracePt t="97468" x="3081338" y="4340225"/>
          <p14:tracePt t="97485" x="3062288" y="4367213"/>
          <p14:tracePt t="97501" x="3044825" y="4375150"/>
          <p14:tracePt t="97518" x="3044825" y="4384675"/>
          <p14:tracePt t="97582" x="3036888" y="4384675"/>
          <p14:tracePt t="97597" x="3027363" y="4394200"/>
          <p14:tracePt t="97630" x="3017838" y="4394200"/>
          <p14:tracePt t="97646" x="3009900" y="4402138"/>
          <p14:tracePt t="97802" x="3000375" y="4402138"/>
          <p14:tracePt t="97823" x="2990850" y="4402138"/>
          <p14:tracePt t="97896" x="2982913" y="4402138"/>
          <p14:tracePt t="97904" x="2973388" y="4402138"/>
          <p14:tracePt t="97934" x="2955925" y="4419600"/>
          <p14:tracePt t="98514" x="2955925" y="4438650"/>
          <p14:tracePt t="98527" x="2946400" y="4438650"/>
          <p14:tracePt t="98537" x="2938463" y="4446588"/>
          <p14:tracePt t="98550" x="2928938" y="4456113"/>
          <p14:tracePt t="98566" x="2928938" y="4465638"/>
          <p14:tracePt t="98600" x="2919413" y="4473575"/>
          <p14:tracePt t="98633" x="2911475" y="4491038"/>
          <p14:tracePt t="98666" x="2911475" y="4510088"/>
          <p14:tracePt t="98683" x="2901950" y="4527550"/>
          <p14:tracePt t="98716" x="2901950" y="4554538"/>
          <p14:tracePt t="98733" x="2901950" y="4581525"/>
          <p14:tracePt t="98750" x="2894013" y="4589463"/>
          <p14:tracePt t="98783" x="2894013" y="4598988"/>
          <p14:tracePt t="98831" x="2894013" y="4608513"/>
          <p14:tracePt t="98845" x="2894013" y="4616450"/>
          <p14:tracePt t="98878" x="2894013" y="4625975"/>
          <p14:tracePt t="98884" x="2884488" y="4625975"/>
          <p14:tracePt t="98926" x="2884488" y="4633913"/>
          <p14:tracePt t="98981" x="2884488" y="4643438"/>
          <p14:tracePt t="99051" x="2884488" y="4660900"/>
          <p14:tracePt t="99065" x="2884488" y="4670425"/>
          <p14:tracePt t="99073" x="2874963" y="4670425"/>
          <p14:tracePt t="99082" x="2874963" y="4687888"/>
          <p14:tracePt t="99115" x="2874963" y="4714875"/>
          <p14:tracePt t="99132" x="2874963" y="4724400"/>
          <p14:tracePt t="99149" x="2874963" y="4741863"/>
          <p14:tracePt t="99165" x="2874963" y="4751388"/>
          <p14:tracePt t="99182" x="2874963" y="4768850"/>
          <p14:tracePt t="99215" x="2874963" y="4776788"/>
          <p14:tracePt t="99231" x="2874963" y="4795838"/>
          <p14:tracePt t="99248" x="2874963" y="4803775"/>
          <p14:tracePt t="99265" x="2867025" y="4822825"/>
          <p14:tracePt t="99281" x="2867025" y="4830763"/>
          <p14:tracePt t="99298" x="2867025" y="4848225"/>
          <p14:tracePt t="99300" x="2867025" y="4857750"/>
          <p14:tracePt t="99331" x="2867025" y="4884738"/>
          <p14:tracePt t="99332" x="2867025" y="4894263"/>
          <p14:tracePt t="99348" x="2867025" y="4902200"/>
          <p14:tracePt t="99365" x="2867025" y="4938713"/>
          <p14:tracePt t="99381" x="2894013" y="4973638"/>
          <p14:tracePt t="99398" x="2901950" y="5000625"/>
          <p14:tracePt t="99414" x="2919413" y="5027613"/>
          <p14:tracePt t="99431" x="2955925" y="5054600"/>
          <p14:tracePt t="99448" x="2982913" y="5072063"/>
          <p14:tracePt t="99464" x="3000375" y="5099050"/>
          <p14:tracePt t="99481" x="3017838" y="5126038"/>
          <p14:tracePt t="99498" x="3017838" y="5160963"/>
          <p14:tracePt t="99515" x="3017838" y="5197475"/>
          <p14:tracePt t="99531" x="3036888" y="5251450"/>
          <p14:tracePt t="99533" x="3044825" y="5268913"/>
          <p14:tracePt t="99548" x="3044825" y="5295900"/>
          <p14:tracePt t="99550" x="3044825" y="5322888"/>
          <p14:tracePt t="99564" x="3071813" y="5367338"/>
          <p14:tracePt t="99581" x="3089275" y="5402263"/>
          <p14:tracePt t="99598" x="3108325" y="5438775"/>
          <p14:tracePt t="99614" x="3116263" y="5456238"/>
          <p14:tracePt t="99631" x="3143250" y="5483225"/>
          <p14:tracePt t="99648" x="3143250" y="5491163"/>
          <p14:tracePt t="99665" x="3152775" y="5491163"/>
          <p14:tracePt t="99681" x="3160713" y="5500688"/>
          <p14:tracePt t="99697" x="3179763" y="5500688"/>
          <p14:tracePt t="99714" x="3197225" y="5518150"/>
          <p14:tracePt t="99716" x="3214688" y="5527675"/>
          <p14:tracePt t="99731" x="3241675" y="5537200"/>
          <p14:tracePt t="99732" x="3259138" y="5554663"/>
          <p14:tracePt t="99748" x="3276600" y="5562600"/>
          <p14:tracePt t="99764" x="3303588" y="5589588"/>
          <p14:tracePt t="99781" x="3322638" y="5608638"/>
          <p14:tracePt t="99797" x="3330575" y="5626100"/>
          <p14:tracePt t="99814" x="3348038" y="5643563"/>
          <p14:tracePt t="99831" x="3384550" y="5688013"/>
          <p14:tracePt t="99847" x="3411538" y="5715000"/>
          <p14:tracePt t="99865" x="3446463" y="5768975"/>
          <p14:tracePt t="99880" x="3473450" y="5795963"/>
          <p14:tracePt t="99897" x="3482975" y="5813425"/>
          <p14:tracePt t="99913" x="3500438" y="5830888"/>
          <p14:tracePt t="100881" x="3500438" y="5840413"/>
          <p14:tracePt t="100975" x="3490913" y="5840413"/>
          <p14:tracePt t="100982" x="3482975" y="5840413"/>
          <p14:tracePt t="100995" x="3465513" y="5840413"/>
          <p14:tracePt t="101012" x="3384550" y="5840413"/>
          <p14:tracePt t="101029" x="3295650" y="5813425"/>
          <p14:tracePt t="101045" x="3071813" y="5661025"/>
          <p14:tracePt t="101062" x="2894013" y="5527675"/>
          <p14:tracePt t="101078" x="2776538" y="5446713"/>
          <p14:tracePt t="101095" x="2751138" y="5411788"/>
          <p14:tracePt t="101112" x="2741613" y="5402263"/>
          <p14:tracePt t="101226" x="2741613" y="5394325"/>
          <p14:tracePt t="101242" x="2759075" y="5367338"/>
          <p14:tracePt t="101250" x="2759075" y="5348288"/>
          <p14:tracePt t="101257" x="2776538" y="5330825"/>
          <p14:tracePt t="101266" x="2786063" y="5322888"/>
          <p14:tracePt t="101278" x="2822575" y="5268913"/>
          <p14:tracePt t="101295" x="2840038" y="5232400"/>
          <p14:tracePt t="101311" x="2874963" y="5160963"/>
          <p14:tracePt t="101328" x="2919413" y="5081588"/>
          <p14:tracePt t="101344" x="2982913" y="5000625"/>
          <p14:tracePt t="101361" x="3036888" y="4919663"/>
          <p14:tracePt t="101364" x="3062288" y="4884738"/>
          <p14:tracePt t="101378" x="3089275" y="4830763"/>
          <p14:tracePt t="101394" x="3152775" y="4732338"/>
          <p14:tracePt t="101412" x="3197225" y="4616450"/>
          <p14:tracePt t="101428" x="3205163" y="4572000"/>
          <p14:tracePt t="101444" x="3214688" y="4465638"/>
          <p14:tracePt t="101446" x="3214688" y="4429125"/>
          <p14:tracePt t="101461" x="3241675" y="4340225"/>
          <p14:tracePt t="101478" x="3241675" y="4268788"/>
          <p14:tracePt t="101494" x="3241675" y="4224338"/>
          <p14:tracePt t="101511" x="3241675" y="4160838"/>
          <p14:tracePt t="101528" x="3251200" y="4089400"/>
          <p14:tracePt t="101544" x="3259138" y="4010025"/>
          <p14:tracePt t="101561" x="3276600" y="3919538"/>
          <p14:tracePt t="101577" x="3295650" y="3848100"/>
          <p14:tracePt t="101594" x="3313113" y="3732213"/>
          <p14:tracePt t="101596" x="3322638" y="3687763"/>
          <p14:tracePt t="101610" x="3322638" y="3633788"/>
          <p14:tracePt t="101613" x="3322638" y="3598863"/>
          <p14:tracePt t="101628" x="3330575" y="3562350"/>
          <p14:tracePt t="101644" x="3340100" y="3482975"/>
          <p14:tracePt t="101645" x="3340100" y="3455988"/>
          <p14:tracePt t="101660" x="3340100" y="3438525"/>
          <p14:tracePt t="101677" x="3340100" y="3394075"/>
          <p14:tracePt t="101694" x="3330575" y="3357563"/>
          <p14:tracePt t="101710" x="3303588" y="3322638"/>
          <p14:tracePt t="101727" x="3276600" y="3295650"/>
          <p14:tracePt t="101744" x="3268663" y="3268663"/>
          <p14:tracePt t="101760" x="3241675" y="3251200"/>
          <p14:tracePt t="101777" x="3224213" y="3232150"/>
          <p14:tracePt t="101794" x="3187700" y="3197225"/>
          <p14:tracePt t="101796" x="3179763" y="3179763"/>
          <p14:tracePt t="101810" x="3160713" y="3170238"/>
          <p14:tracePt t="101812" x="3143250" y="3152775"/>
          <p14:tracePt t="101827" x="3125788" y="3143250"/>
          <p14:tracePt t="101844" x="3081338" y="3116263"/>
          <p14:tracePt t="101860" x="3062288" y="3098800"/>
          <p14:tracePt t="101877" x="3036888" y="3081338"/>
          <p14:tracePt t="101894" x="3009900" y="3071813"/>
          <p14:tracePt t="101927" x="2990850" y="3054350"/>
          <p14:tracePt t="101943" x="2946400" y="3054350"/>
          <p14:tracePt t="101960" x="2867025" y="3036888"/>
          <p14:tracePt t="101977" x="2768600" y="3000375"/>
          <p14:tracePt t="101993" x="2670175" y="2990850"/>
          <p14:tracePt t="102010" x="2616200" y="2973388"/>
          <p14:tracePt t="102026" x="2554288" y="2965450"/>
          <p14:tracePt t="102043" x="2500313" y="2965450"/>
          <p14:tracePt t="102060" x="2455863" y="2965450"/>
          <p14:tracePt t="102076" x="2419350" y="2965450"/>
          <p14:tracePt t="102093" x="2384425" y="2965450"/>
          <p14:tracePt t="102110" x="2366963" y="2965450"/>
          <p14:tracePt t="102126" x="2330450" y="2965450"/>
          <p14:tracePt t="102143" x="2276475" y="2965450"/>
          <p14:tracePt t="102160" x="2232025" y="2973388"/>
          <p14:tracePt t="102176" x="2205038" y="2990850"/>
          <p14:tracePt t="102193" x="2170113" y="3017838"/>
          <p14:tracePt t="102210" x="2125663" y="3044825"/>
          <p14:tracePt t="102212" x="2108200" y="3054350"/>
          <p14:tracePt t="102226" x="2108200" y="3062288"/>
          <p14:tracePt t="102243" x="2081213" y="3089275"/>
          <p14:tracePt t="102245" x="2071688" y="3098800"/>
          <p14:tracePt t="102260" x="2062163" y="3108325"/>
          <p14:tracePt t="102277" x="2036763" y="3143250"/>
          <p14:tracePt t="102293" x="2017713" y="3170238"/>
          <p14:tracePt t="102309" x="2009775" y="3197225"/>
          <p14:tracePt t="102326" x="1990725" y="3232150"/>
          <p14:tracePt t="102343" x="1990725" y="3251200"/>
          <p14:tracePt t="102359" x="1982788" y="3286125"/>
          <p14:tracePt t="102376" x="1982788" y="3322638"/>
          <p14:tracePt t="102393" x="1982788" y="3348038"/>
          <p14:tracePt t="102409" x="1982788" y="3384550"/>
          <p14:tracePt t="102426" x="1982788" y="3419475"/>
          <p14:tracePt t="102428" x="1982788" y="3438525"/>
          <p14:tracePt t="102443" x="2000250" y="3455988"/>
          <p14:tracePt t="102445" x="2017713" y="3490913"/>
          <p14:tracePt t="102459" x="2017713" y="3500438"/>
          <p14:tracePt t="102462" x="2027238" y="3517900"/>
          <p14:tracePt t="102476" x="2036763" y="3544888"/>
          <p14:tracePt t="102493" x="2071688" y="3625850"/>
          <p14:tracePt t="102509" x="2133600" y="3714750"/>
          <p14:tracePt t="102526" x="2170113" y="3786188"/>
          <p14:tracePt t="102542" x="2224088" y="3857625"/>
          <p14:tracePt t="102559" x="2268538" y="3902075"/>
          <p14:tracePt t="102576" x="2322513" y="3956050"/>
          <p14:tracePt t="102592" x="2357438" y="3990975"/>
          <p14:tracePt t="102609" x="2419350" y="4027488"/>
          <p14:tracePt t="102625" x="2465388" y="4054475"/>
          <p14:tracePt t="102642" x="2500313" y="4081463"/>
          <p14:tracePt t="102644" x="2517775" y="4098925"/>
          <p14:tracePt t="102659" x="2536825" y="4098925"/>
          <p14:tracePt t="102660" x="2544763" y="4116388"/>
          <p14:tracePt t="102676" x="2562225" y="4116388"/>
          <p14:tracePt t="102692" x="2589213" y="4143375"/>
          <p14:tracePt t="102694" x="2608263" y="4143375"/>
          <p14:tracePt t="102709" x="2633663" y="4143375"/>
          <p14:tracePt t="102725" x="2697163" y="4152900"/>
          <p14:tracePt t="102742" x="2768600" y="4152900"/>
          <p14:tracePt t="102759" x="2894013" y="4152900"/>
          <p14:tracePt t="102775" x="2990850" y="4179888"/>
          <p14:tracePt t="102792" x="3017838" y="4187825"/>
          <p14:tracePt t="103834" x="2990850" y="4187825"/>
          <p14:tracePt t="103841" x="2938463" y="4187825"/>
          <p14:tracePt t="103850" x="2847975" y="4187825"/>
          <p14:tracePt t="103872" x="2679700" y="4241800"/>
          <p14:tracePt t="103882" x="2616200" y="4268788"/>
          <p14:tracePt t="103888" x="2581275" y="4286250"/>
          <p14:tracePt t="103901" x="2490788" y="4348163"/>
          <p14:tracePt t="103923" x="2428875" y="4411663"/>
          <p14:tracePt t="103925" x="2419350" y="4438650"/>
          <p14:tracePt t="103940" x="2393950" y="4483100"/>
          <p14:tracePt t="103956" x="2374900" y="4625975"/>
          <p14:tracePt t="103973" x="2374900" y="4759325"/>
          <p14:tracePt t="103990" x="2401888" y="4875213"/>
          <p14:tracePt t="104006" x="2455863" y="4983163"/>
          <p14:tracePt t="104023" x="2527300" y="5062538"/>
          <p14:tracePt t="104040" x="2589213" y="5160963"/>
          <p14:tracePt t="104057" x="2679700" y="5251450"/>
          <p14:tracePt t="104073" x="2813050" y="5357813"/>
          <p14:tracePt t="104090" x="3089275" y="5465763"/>
          <p14:tracePt t="104106" x="3581400" y="5626100"/>
          <p14:tracePt t="104123" x="4160838" y="5803900"/>
          <p14:tracePt t="104124" x="4473575" y="5884863"/>
          <p14:tracePt t="104140" x="4813300" y="5965825"/>
          <p14:tracePt t="104156" x="5608638" y="6081713"/>
          <p14:tracePt t="104174" x="6045200" y="6153150"/>
          <p14:tracePt t="104189" x="6357938" y="6188075"/>
          <p14:tracePt t="104206" x="6634163" y="6188075"/>
          <p14:tracePt t="104223" x="6858000" y="6188075"/>
          <p14:tracePt t="104239" x="7037388" y="6143625"/>
          <p14:tracePt t="104256" x="7099300" y="6116638"/>
          <p14:tracePt t="104273" x="7215188" y="6072188"/>
          <p14:tracePt t="104289" x="7367588" y="6037263"/>
          <p14:tracePt t="104306" x="7537450" y="5991225"/>
          <p14:tracePt t="104309" x="7608888" y="5956300"/>
          <p14:tracePt t="104323" x="7670800" y="5938838"/>
          <p14:tracePt t="104339" x="7813675" y="5884863"/>
          <p14:tracePt t="104356" x="7920038" y="5822950"/>
          <p14:tracePt t="104372" x="7991475" y="5705475"/>
          <p14:tracePt t="104389" x="8062913" y="5626100"/>
          <p14:tracePt t="104406" x="8116888" y="5527675"/>
          <p14:tracePt t="104422" x="8170863" y="5419725"/>
          <p14:tracePt t="104439" x="8242300" y="5303838"/>
          <p14:tracePt t="104456" x="8269288" y="5214938"/>
          <p14:tracePt t="104473" x="8304213" y="5143500"/>
          <p14:tracePt t="104489" x="8340725" y="5081588"/>
          <p14:tracePt t="104506" x="8375650" y="5018088"/>
          <p14:tracePt t="104522" x="8402638" y="4983163"/>
          <p14:tracePt t="104539" x="8429625" y="4911725"/>
          <p14:tracePt t="104540" x="8439150" y="4867275"/>
          <p14:tracePt t="104556" x="8439150" y="4840288"/>
          <p14:tracePt t="104572" x="8439150" y="4776788"/>
          <p14:tracePt t="104589" x="8447088" y="4705350"/>
          <p14:tracePt t="104605" x="8447088" y="4670425"/>
          <p14:tracePt t="104622" x="8447088" y="4625975"/>
          <p14:tracePt t="104639" x="8447088" y="4572000"/>
          <p14:tracePt t="104655" x="8447088" y="4518025"/>
          <p14:tracePt t="104672" x="8447088" y="4438650"/>
          <p14:tracePt t="104689" x="8447088" y="4367213"/>
          <p14:tracePt t="104705" x="8447088" y="4286250"/>
          <p14:tracePt t="104722" x="8447088" y="4205288"/>
          <p14:tracePt t="104739" x="8420100" y="4133850"/>
          <p14:tracePt t="104755" x="8412163" y="4071938"/>
          <p14:tracePt t="104757" x="8402638" y="4062413"/>
          <p14:tracePt t="104772" x="8394700" y="4037013"/>
          <p14:tracePt t="104788" x="8385175" y="4000500"/>
          <p14:tracePt t="104805" x="8367713" y="3983038"/>
          <p14:tracePt t="104822" x="8367713" y="3973513"/>
          <p14:tracePt t="104855" x="8358188" y="3973513"/>
          <p14:tracePt t="104872" x="8313738" y="3973513"/>
          <p14:tracePt t="104888" x="8259763" y="3973513"/>
          <p14:tracePt t="104905" x="8188325" y="3973513"/>
          <p14:tracePt t="104922" x="8081963" y="3973513"/>
          <p14:tracePt t="104938" x="8010525" y="3973513"/>
          <p14:tracePt t="104955" x="7947025" y="3973513"/>
          <p14:tracePt t="104972" x="7920038" y="3983038"/>
          <p14:tracePt t="104973" x="7894638" y="4000500"/>
          <p14:tracePt t="104988" x="7867650" y="4010025"/>
          <p14:tracePt t="105005" x="7804150" y="4062413"/>
          <p14:tracePt t="105021" x="7769225" y="4108450"/>
          <p14:tracePt t="105038" x="7742238" y="4152900"/>
          <p14:tracePt t="105055" x="7724775" y="4197350"/>
          <p14:tracePt t="105071" x="7688263" y="4259263"/>
          <p14:tracePt t="105088" x="7670800" y="4340225"/>
          <p14:tracePt t="105104" x="7661275" y="4402138"/>
          <p14:tracePt t="105121" x="7661275" y="4510088"/>
          <p14:tracePt t="105138" x="7661275" y="4562475"/>
          <p14:tracePt t="105154" x="7661275" y="4625975"/>
          <p14:tracePt t="105171" x="7661275" y="4660900"/>
          <p14:tracePt t="105188" x="7670800" y="4687888"/>
          <p14:tracePt t="105189" x="7670800" y="4697413"/>
          <p14:tracePt t="105204" x="7688263" y="4714875"/>
          <p14:tracePt t="105221" x="7697788" y="4714875"/>
          <p14:tracePt t="106552" x="7697788" y="4732338"/>
          <p14:tracePt t="106562" x="7697788" y="4751388"/>
          <p14:tracePt t="106574" x="7697788" y="4803775"/>
          <p14:tracePt t="106585" x="7697788" y="4840288"/>
          <p14:tracePt t="106602" x="7688263" y="4929188"/>
          <p14:tracePt t="106604" x="7670800" y="4965700"/>
          <p14:tracePt t="106619" x="7661275" y="5000625"/>
          <p14:tracePt t="106635" x="7661275" y="5062538"/>
          <p14:tracePt t="106638" x="7661275" y="5116513"/>
          <p14:tracePt t="106652" x="7634288" y="5170488"/>
          <p14:tracePt t="106670" x="7581900" y="5276850"/>
          <p14:tracePt t="106685" x="7581900" y="5295900"/>
          <p14:tracePt t="106702" x="7554913" y="5330825"/>
          <p14:tracePt t="106719" x="7545388" y="5348288"/>
          <p14:tracePt t="106735" x="7518400" y="5384800"/>
          <p14:tracePt t="106752" x="7491413" y="5419725"/>
          <p14:tracePt t="106768" x="7456488" y="5456238"/>
          <p14:tracePt t="106785" x="7419975" y="5483225"/>
          <p14:tracePt t="106801" x="7367588" y="5518150"/>
          <p14:tracePt t="106818" x="7323138" y="5537200"/>
          <p14:tracePt t="106820" x="7313613" y="5545138"/>
          <p14:tracePt t="106835" x="7286625" y="5554663"/>
          <p14:tracePt t="106837" x="7277100" y="5572125"/>
          <p14:tracePt t="106852" x="7251700" y="5581650"/>
          <p14:tracePt t="106868" x="7188200" y="5626100"/>
          <p14:tracePt t="106885" x="7108825" y="5697538"/>
          <p14:tracePt t="106902" x="7054850" y="5759450"/>
          <p14:tracePt t="106918" x="6983413" y="5848350"/>
          <p14:tracePt t="106935" x="6938963" y="5894388"/>
          <p14:tracePt t="106951" x="6902450" y="5929313"/>
          <p14:tracePt t="106968" x="6875463" y="5956300"/>
          <p14:tracePt t="106984" x="6848475" y="5973763"/>
          <p14:tracePt t="107001" x="6831013" y="5991225"/>
          <p14:tracePt t="107004" x="6813550" y="6010275"/>
          <p14:tracePt t="107018" x="6804025" y="6018213"/>
          <p14:tracePt t="107035" x="6777038" y="6027738"/>
          <p14:tracePt t="107037" x="6769100" y="6037263"/>
          <p14:tracePt t="107052" x="6759575" y="6037263"/>
          <p14:tracePt t="107053" x="6751638" y="6045200"/>
          <p14:tracePt t="107068" x="6742113" y="6045200"/>
          <p14:tracePt t="107084" x="6715125" y="6062663"/>
          <p14:tracePt t="107197" x="6705600" y="6062663"/>
          <p14:tracePt t="107208" x="6705600" y="6054725"/>
          <p14:tracePt t="107218" x="6705600" y="6045200"/>
          <p14:tracePt t="107235" x="6724650" y="6037263"/>
          <p14:tracePt t="107239" x="6759575" y="6010275"/>
          <p14:tracePt t="107252" x="6777038" y="6000750"/>
          <p14:tracePt t="107268" x="6894513" y="5938838"/>
          <p14:tracePt t="107284" x="6991350" y="5894388"/>
          <p14:tracePt t="107286" x="7072313" y="5867400"/>
          <p14:tracePt t="107301" x="7153275" y="5830888"/>
          <p14:tracePt t="107317" x="7224713" y="5759450"/>
          <p14:tracePt t="107334" x="7269163" y="5724525"/>
          <p14:tracePt t="107351" x="7313613" y="5661025"/>
          <p14:tracePt t="107367" x="7340600" y="5589588"/>
          <p14:tracePt t="107384" x="7358063" y="5518150"/>
          <p14:tracePt t="107400" x="7367588" y="5465763"/>
          <p14:tracePt t="107417" x="7367588" y="5411788"/>
          <p14:tracePt t="107434" x="7367588" y="5357813"/>
          <p14:tracePt t="107450" x="7367588" y="5295900"/>
          <p14:tracePt t="107468" x="7348538" y="5224463"/>
          <p14:tracePt t="107469" x="7340600" y="5187950"/>
          <p14:tracePt t="107484" x="7340600" y="5160963"/>
          <p14:tracePt t="107501" x="7313613" y="5108575"/>
          <p14:tracePt t="107503" x="7304088" y="5072063"/>
          <p14:tracePt t="107517" x="7296150" y="5010150"/>
          <p14:tracePt t="107533" x="7269163" y="4946650"/>
          <p14:tracePt t="107550" x="7251700" y="4875213"/>
          <p14:tracePt t="107567" x="7232650" y="4813300"/>
          <p14:tracePt t="107583" x="7197725" y="4732338"/>
          <p14:tracePt t="107600" x="7197725" y="4679950"/>
          <p14:tracePt t="107617" x="7180263" y="4652963"/>
          <p14:tracePt t="107620" x="7170738" y="4608513"/>
          <p14:tracePt t="107633" x="7161213" y="4598988"/>
          <p14:tracePt t="107650" x="7153275" y="4572000"/>
          <p14:tracePt t="107652" x="7143750" y="4537075"/>
          <p14:tracePt t="107666" x="7134225" y="4537075"/>
          <p14:tracePt t="107683" x="7126288" y="4500563"/>
          <p14:tracePt t="107700" x="7108825" y="4483100"/>
          <p14:tracePt t="107717" x="7054850" y="4429125"/>
          <p14:tracePt t="107733" x="7045325" y="4411663"/>
          <p14:tracePt t="107750" x="7027863" y="4384675"/>
          <p14:tracePt t="107766" x="7000875" y="4357688"/>
          <p14:tracePt t="107783" x="6965950" y="4322763"/>
          <p14:tracePt t="107800" x="6946900" y="4313238"/>
          <p14:tracePt t="107816" x="6946900" y="4303713"/>
          <p14:tracePt t="107833" x="6938963" y="4303713"/>
          <p14:tracePt t="107849" x="6919913" y="4286250"/>
          <p14:tracePt t="107866" x="6911975" y="4276725"/>
          <p14:tracePt t="107869" x="6902450" y="4259263"/>
          <p14:tracePt t="107883" x="6875463" y="4241800"/>
          <p14:tracePt t="107900" x="6858000" y="4214813"/>
          <p14:tracePt t="107916" x="6796088" y="4152900"/>
          <p14:tracePt t="107933" x="6751638" y="4116388"/>
          <p14:tracePt t="107949" x="6715125" y="4089400"/>
          <p14:tracePt t="107966" x="6680200" y="4062413"/>
          <p14:tracePt t="107983" x="6653213" y="4054475"/>
          <p14:tracePt t="107999" x="6634163" y="4037013"/>
          <p14:tracePt t="108016" x="6581775" y="4017963"/>
          <p14:tracePt t="108033" x="6537325" y="4000500"/>
          <p14:tracePt t="108049" x="6473825" y="3973513"/>
          <p14:tracePt t="108066" x="6438900" y="3956050"/>
          <p14:tracePt t="108068" x="6375400" y="3929063"/>
          <p14:tracePt t="108083" x="6357938" y="3929063"/>
          <p14:tracePt t="108085" x="6323013" y="3911600"/>
          <p14:tracePt t="108099" x="6276975" y="3894138"/>
          <p14:tracePt t="108101" x="6251575" y="3884613"/>
          <p14:tracePt t="108116" x="6224588" y="3875088"/>
          <p14:tracePt t="108133" x="6153150" y="3848100"/>
          <p14:tracePt t="108149" x="6108700" y="3848100"/>
          <p14:tracePt t="108166" x="6054725" y="3830638"/>
          <p14:tracePt t="108183" x="6018213" y="3822700"/>
          <p14:tracePt t="108199" x="5983288" y="3822700"/>
          <p14:tracePt t="108216" x="5946775" y="3822700"/>
          <p14:tracePt t="108232" x="5894388" y="3813175"/>
          <p14:tracePt t="108249" x="5813425" y="3803650"/>
          <p14:tracePt t="108266" x="5741988" y="3786188"/>
          <p14:tracePt t="108282" x="5653088" y="3776663"/>
          <p14:tracePt t="108285" x="5599113" y="3768725"/>
          <p14:tracePt t="108299" x="5581650" y="3768725"/>
          <p14:tracePt t="108316" x="5510213" y="3751263"/>
          <p14:tracePt t="108318" x="5473700" y="3741738"/>
          <p14:tracePt t="108332" x="5446713" y="3741738"/>
          <p14:tracePt t="108349" x="5330825" y="3724275"/>
          <p14:tracePt t="108365" x="5241925" y="3705225"/>
          <p14:tracePt t="108382" x="5180013" y="3705225"/>
          <p14:tracePt t="108399" x="5126038" y="3705225"/>
          <p14:tracePt t="108415" x="5062538" y="3705225"/>
          <p14:tracePt t="108432" x="5000625" y="3705225"/>
          <p14:tracePt t="108449" x="4929188" y="3705225"/>
          <p14:tracePt t="108465" x="4830763" y="3705225"/>
          <p14:tracePt t="108482" x="4724400" y="3705225"/>
          <p14:tracePt t="108498" x="4633913" y="3705225"/>
          <p14:tracePt t="108515" x="4572000" y="3705225"/>
          <p14:tracePt t="108517" x="4545013" y="3705225"/>
          <p14:tracePt t="108532" x="4518025" y="3705225"/>
          <p14:tracePt t="108548" x="4419600" y="3705225"/>
          <p14:tracePt t="108565" x="4367213" y="3705225"/>
          <p14:tracePt t="108582" x="4303713" y="3697288"/>
          <p14:tracePt t="108598" x="4224338" y="3687763"/>
          <p14:tracePt t="108615" x="4152900" y="3670300"/>
          <p14:tracePt t="108632" x="4062413" y="3660775"/>
          <p14:tracePt t="108648" x="3983038" y="3643313"/>
          <p14:tracePt t="108665" x="3911600" y="3633788"/>
          <p14:tracePt t="108682" x="3840163" y="3625850"/>
          <p14:tracePt t="108698" x="3759200" y="3616325"/>
          <p14:tracePt t="108715" x="3705225" y="3598863"/>
          <p14:tracePt t="108731" x="3660775" y="3589338"/>
          <p14:tracePt t="108748" x="3581400" y="3554413"/>
          <p14:tracePt t="108749" x="3544888" y="3554413"/>
          <p14:tracePt t="108765" x="3455988" y="3527425"/>
          <p14:tracePt t="108782" x="3340100" y="3490913"/>
          <p14:tracePt t="108798" x="3251200" y="3465513"/>
          <p14:tracePt t="108814" x="3143250" y="3419475"/>
          <p14:tracePt t="108831" x="3062288" y="3384550"/>
          <p14:tracePt t="108848" x="3017838" y="3357563"/>
          <p14:tracePt t="108864" x="2990850" y="3348038"/>
          <p14:tracePt t="108898" x="2973388" y="3340100"/>
          <p14:tracePt t="108914" x="2946400" y="3340100"/>
          <p14:tracePt t="108931" x="2901950" y="3313113"/>
          <p14:tracePt t="108948" x="2822575" y="3276600"/>
          <p14:tracePt t="108964" x="2670175" y="3187700"/>
          <p14:tracePt t="108981" x="2598738" y="3143250"/>
          <p14:tracePt t="108998" x="2554288" y="3108325"/>
          <p14:tracePt t="109014" x="2527300" y="3054350"/>
          <p14:tracePt t="109031" x="2455863" y="2990850"/>
          <p14:tracePt t="109048" x="2393950" y="2901950"/>
          <p14:tracePt t="109064" x="2322513" y="2830513"/>
          <p14:tracePt t="109081" x="2259013" y="2786063"/>
          <p14:tracePt t="109097" x="2224088" y="2751138"/>
          <p14:tracePt t="109114" x="2214563" y="2714625"/>
          <p14:tracePt t="109116" x="2197100" y="2697163"/>
          <p14:tracePt t="109131" x="2170113" y="2679700"/>
          <p14:tracePt t="109133" x="2160588" y="2660650"/>
          <p14:tracePt t="109148" x="2143125" y="2643188"/>
          <p14:tracePt t="109149" x="2133600" y="2633663"/>
          <p14:tracePt t="109165" x="2116138" y="2608263"/>
          <p14:tracePt t="109180" x="2054225" y="2536825"/>
          <p14:tracePt t="109197" x="2017713" y="2482850"/>
          <p14:tracePt t="109214" x="2009775" y="2465388"/>
          <p14:tracePt t="109231" x="2000250" y="2455863"/>
          <p14:tracePt t="110006" x="1990725" y="2446338"/>
          <p14:tracePt t="120343" x="1990725" y="2455863"/>
          <p14:tracePt t="120353" x="1990725" y="2482850"/>
          <p14:tracePt t="120366" x="2027238" y="2536825"/>
          <p14:tracePt t="120380" x="2044700" y="2554288"/>
          <p14:tracePt t="120394" x="2108200" y="2616200"/>
          <p14:tracePt t="120411" x="2179638" y="2697163"/>
          <p14:tracePt t="120428" x="2241550" y="2759075"/>
          <p14:tracePt t="120444" x="2366963" y="2867025"/>
          <p14:tracePt t="120461" x="2473325" y="2928938"/>
          <p14:tracePt t="120477" x="2500313" y="2955925"/>
          <p14:tracePt t="120494" x="2509838" y="2973388"/>
          <p14:tracePt t="120511" x="2517775" y="2973388"/>
          <p14:tracePt t="120527" x="2544763" y="3009900"/>
          <p14:tracePt t="120544" x="2562225" y="3062288"/>
          <p14:tracePt t="120561" x="2608263" y="3160713"/>
          <p14:tracePt t="120577" x="2679700" y="3286125"/>
          <p14:tracePt t="120580" x="2697163" y="3348038"/>
          <p14:tracePt t="120594" x="2741613" y="3438525"/>
          <p14:tracePt t="120611" x="2822575" y="3625850"/>
          <p14:tracePt t="120627" x="2911475" y="3830638"/>
          <p14:tracePt t="120628" x="2965450" y="3938588"/>
          <p14:tracePt t="120644" x="3017838" y="4071938"/>
          <p14:tracePt t="120660" x="3224213" y="4473575"/>
          <p14:tracePt t="120677" x="3330575" y="4759325"/>
          <p14:tracePt t="120694" x="3402013" y="5010150"/>
          <p14:tracePt t="120710" x="3482975" y="5224463"/>
          <p14:tracePt t="120727" x="3581400" y="5446713"/>
          <p14:tracePt t="120744" x="3643313" y="5616575"/>
          <p14:tracePt t="120761" x="3679825" y="5751513"/>
          <p14:tracePt t="120777" x="3705225" y="5848350"/>
          <p14:tracePt t="120793" x="3714750" y="5919788"/>
          <p14:tracePt t="120810" x="3724275" y="5983288"/>
          <p14:tracePt t="120827" x="3751263" y="6054725"/>
          <p14:tracePt t="120844" x="3786188" y="6161088"/>
          <p14:tracePt t="120845" x="3803650" y="6197600"/>
          <p14:tracePt t="120860" x="3848100" y="6296025"/>
          <p14:tracePt t="120877" x="3884613" y="6394450"/>
          <p14:tracePt t="120893" x="3946525" y="6491288"/>
          <p14:tracePt t="120910" x="4017963" y="6589713"/>
          <p14:tracePt t="120927" x="4081463" y="6688138"/>
          <p14:tracePt t="120943" x="4152900" y="6769100"/>
          <p14:tracePt t="120960" x="4187825" y="6831013"/>
          <p14:tracePt t="120977" x="4241800" y="6848475"/>
          <p14:tracePt t="120993" x="4276725" y="6848475"/>
          <p14:tracePt t="121010" x="4322763" y="6848475"/>
          <p14:tracePt t="121026" x="4394200" y="6848475"/>
          <p14:tracePt t="121044" x="4483100" y="6848475"/>
          <p14:tracePt t="121060" x="4518025" y="6848475"/>
          <p14:tracePt t="121076" x="4537075" y="6848475"/>
          <p14:tracePt t="121110" x="4554538" y="6848475"/>
          <p14:tracePt t="121143" x="4562475" y="6848475"/>
          <p14:tracePt t="121160" x="4598988" y="6848475"/>
          <p14:tracePt t="121176" x="4643438" y="6840538"/>
          <p14:tracePt t="121193" x="4679950" y="6831013"/>
          <p14:tracePt t="121210" x="4697413" y="6813550"/>
          <p14:tracePt t="121226" x="4697413" y="6804025"/>
          <p14:tracePt t="121243" x="4705350" y="6804025"/>
          <p14:tracePt t="121286" x="4705350" y="6796088"/>
          <p14:tracePt t="121302" x="4705350" y="6786563"/>
          <p14:tracePt t="121309" x="4705350" y="6777038"/>
          <p14:tracePt t="121326" x="4705350" y="6769100"/>
          <p14:tracePt t="121343" x="4697413" y="6732588"/>
          <p14:tracePt t="121359" x="4687888" y="6688138"/>
          <p14:tracePt t="121376" x="4670425" y="6643688"/>
          <p14:tracePt t="121393" x="4670425" y="6626225"/>
          <p14:tracePt t="121637" x="4660900" y="6616700"/>
          <p14:tracePt t="122715" x="4652963" y="6616700"/>
          <p14:tracePt t="122922" x="4652963" y="6608763"/>
          <p14:tracePt t="127924" x="4643438" y="6608763"/>
          <p14:tracePt t="127960" x="4633913" y="6608763"/>
          <p14:tracePt t="127978" x="4625975" y="6608763"/>
          <p14:tracePt t="127997" x="4616450" y="6599238"/>
          <p14:tracePt t="128013" x="4608513" y="6599238"/>
          <p14:tracePt t="128446" x="4598988" y="6589713"/>
          <p14:tracePt t="128475" x="4598988" y="6572250"/>
          <p14:tracePt t="128480" x="4616450" y="6562725"/>
          <p14:tracePt t="128497" x="4679950" y="6545263"/>
          <p14:tracePt t="128513" x="4813300" y="6537325"/>
          <p14:tracePt t="128530" x="5027613" y="6527800"/>
          <p14:tracePt t="128533" x="5170488" y="6527800"/>
          <p14:tracePt t="128547" x="5340350" y="6527800"/>
          <p14:tracePt t="128563" x="5599113" y="6527800"/>
          <p14:tracePt t="128566" x="5751513" y="6527800"/>
          <p14:tracePt t="128580" x="5875338" y="6527800"/>
          <p14:tracePt t="128597" x="6303963" y="6537325"/>
          <p14:tracePt t="128613" x="6599238" y="6554788"/>
          <p14:tracePt t="128630" x="6786563" y="6554788"/>
          <p14:tracePt t="128646" x="6894513" y="6554788"/>
          <p14:tracePt t="128663" x="6973888" y="6545263"/>
          <p14:tracePt t="128680" x="7000875" y="6527800"/>
          <p14:tracePt t="128696" x="7010400" y="6527800"/>
          <p14:tracePt t="128740" x="7010400" y="6518275"/>
          <p14:tracePt t="128748" x="7000875" y="6500813"/>
          <p14:tracePt t="128763" x="7000875" y="6483350"/>
          <p14:tracePt t="128780" x="6983413" y="6456363"/>
          <p14:tracePt t="128796" x="6983413" y="6429375"/>
          <p14:tracePt t="128798" x="6983413" y="6419850"/>
          <p14:tracePt t="128813" x="7072313" y="6375400"/>
          <p14:tracePt t="128829" x="7323138" y="6296025"/>
          <p14:tracePt t="128846" x="7966075" y="6251575"/>
          <p14:tracePt t="128916" x="1179513" y="5087938"/>
          <p14:tracePt t="128927" x="2025650" y="5175250"/>
          <p14:tracePt t="128932" x="2767013" y="5262563"/>
          <p14:tracePt t="128941" x="3459163" y="5286375"/>
          <p14:tracePt t="128948" x="4152900" y="5302250"/>
          <p14:tracePt t="128958" x="4775200" y="5319713"/>
          <p14:tracePt t="128964" x="5421313" y="5319713"/>
          <p14:tracePt t="128972" x="6026150" y="5319713"/>
          <p14:tracePt t="128981" x="6521450" y="5319713"/>
          <p14:tracePt t="128988" x="7007225" y="5262563"/>
          <p14:tracePt t="128997" x="7381875" y="5199063"/>
          <p14:tracePt t="129004" x="7677150" y="5159375"/>
          <p14:tracePt t="129012" x="7893050" y="5111750"/>
          <p14:tracePt t="129020" x="7980363" y="5080000"/>
          <p14:tracePt t="129182" x="7980363" y="5087938"/>
          <p14:tracePt t="129189" x="7972425" y="5127625"/>
          <p14:tracePt t="129215" x="7932738" y="5143500"/>
          <p14:tracePt t="129225" x="7843838" y="5143500"/>
          <p14:tracePt t="129229" x="7796213" y="5103813"/>
          <p14:tracePt t="129239" x="7772400" y="5072063"/>
          <p14:tracePt t="129245" x="7772400" y="5056188"/>
          <p14:tracePt t="129257" x="7812088" y="5016500"/>
          <p14:tracePt t="129260" x="7869238" y="5000625"/>
          <p14:tracePt t="129270" x="7988300" y="4976813"/>
          <p14:tracePt t="129276" x="8139113" y="4976813"/>
          <p14:tracePt t="129288" x="8355013" y="4976813"/>
          <p14:tracePt t="129292" x="8642350" y="4976813"/>
          <p14:tracePt t="129303" x="8993188" y="50006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mainpage1.jpg">
            <a:extLst>
              <a:ext uri="{FF2B5EF4-FFF2-40B4-BE49-F238E27FC236}">
                <a16:creationId xmlns:a16="http://schemas.microsoft.com/office/drawing/2014/main" id="{558C54E6-B0C3-4401-A944-0597C9548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4">
            <a:extLst>
              <a:ext uri="{FF2B5EF4-FFF2-40B4-BE49-F238E27FC236}">
                <a16:creationId xmlns:a16="http://schemas.microsoft.com/office/drawing/2014/main" id="{D7839F3F-5968-4A97-BD8A-2ACA4062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4313"/>
            <a:ext cx="88265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Box 1">
            <a:extLst>
              <a:ext uri="{FF2B5EF4-FFF2-40B4-BE49-F238E27FC236}">
                <a16:creationId xmlns:a16="http://schemas.microsoft.com/office/drawing/2014/main" id="{D55F91AE-EE6F-4E12-9F14-AA2352031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2013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Total number of remote stakeholders attending the 17 sessions = 590+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Average number of participants per session = 34.7+</a:t>
            </a: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DC2CDC96-7963-499B-B885-E6E65E7C4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74" y="180975"/>
            <a:ext cx="8448675" cy="1143000"/>
          </a:xfrm>
        </p:spPr>
        <p:txBody>
          <a:bodyPr/>
          <a:lstStyle/>
          <a:p>
            <a:pPr eaLnBrk="1" hangingPunct="1"/>
            <a:r>
              <a:rPr lang="en-AU" altLang="en-US" sz="2800" b="1" dirty="0">
                <a:highlight>
                  <a:srgbClr val="FFFF00"/>
                </a:highlight>
                <a:cs typeface="Arial" panose="020B0604020202020204" pitchFamily="34" charset="0"/>
              </a:rPr>
              <a:t>2:</a:t>
            </a:r>
            <a:r>
              <a:rPr lang="en-AU" altLang="en-US" sz="2800" b="1" dirty="0">
                <a:cs typeface="Arial" panose="020B0604020202020204" pitchFamily="34" charset="0"/>
              </a:rPr>
              <a:t> The past 2 years of Regional Focus Group meetings – statistics January 2020 to September 2021</a:t>
            </a:r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E2F5EEF6-D154-4A4D-9741-3A4EC92C9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563" y="4029075"/>
            <a:ext cx="646112" cy="523875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5.1</a:t>
            </a:r>
          </a:p>
        </p:txBody>
      </p:sp>
      <p:sp>
        <p:nvSpPr>
          <p:cNvPr id="16390" name="TextBox 9">
            <a:extLst>
              <a:ext uri="{FF2B5EF4-FFF2-40B4-BE49-F238E27FC236}">
                <a16:creationId xmlns:a16="http://schemas.microsoft.com/office/drawing/2014/main" id="{DA4DE63E-8D21-4E53-91FE-761390EF8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963" y="2495550"/>
            <a:ext cx="720725" cy="523875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5.9</a:t>
            </a:r>
          </a:p>
        </p:txBody>
      </p:sp>
      <p:sp>
        <p:nvSpPr>
          <p:cNvPr id="16393" name="TextBox 1">
            <a:extLst>
              <a:ext uri="{FF2B5EF4-FFF2-40B4-BE49-F238E27FC236}">
                <a16:creationId xmlns:a16="http://schemas.microsoft.com/office/drawing/2014/main" id="{9B20B796-4DD3-4677-8F17-EF0E2E8BA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519112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Average number of remote participants per session by geographical location shown above</a:t>
            </a:r>
          </a:p>
        </p:txBody>
      </p:sp>
      <p:sp>
        <p:nvSpPr>
          <p:cNvPr id="16394" name="TextBox 10">
            <a:extLst>
              <a:ext uri="{FF2B5EF4-FFF2-40B4-BE49-F238E27FC236}">
                <a16:creationId xmlns:a16="http://schemas.microsoft.com/office/drawing/2014/main" id="{0E13EBBB-907F-4ACF-9FB5-E88FB575A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429000"/>
            <a:ext cx="481013" cy="369888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16395" name="TextBox 7">
            <a:extLst>
              <a:ext uri="{FF2B5EF4-FFF2-40B4-BE49-F238E27FC236}">
                <a16:creationId xmlns:a16="http://schemas.microsoft.com/office/drawing/2014/main" id="{FED6E6C4-C56E-4A57-AC44-6E73E01C5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263" y="2611438"/>
            <a:ext cx="57785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1.4</a:t>
            </a:r>
          </a:p>
        </p:txBody>
      </p:sp>
      <p:sp>
        <p:nvSpPr>
          <p:cNvPr id="16396" name="TextBox 10">
            <a:extLst>
              <a:ext uri="{FF2B5EF4-FFF2-40B4-BE49-F238E27FC236}">
                <a16:creationId xmlns:a16="http://schemas.microsoft.com/office/drawing/2014/main" id="{F72DC64C-4302-49CC-9F5F-63183534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4156075"/>
            <a:ext cx="546100" cy="369888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16397" name="TextBox 10">
            <a:extLst>
              <a:ext uri="{FF2B5EF4-FFF2-40B4-BE49-F238E27FC236}">
                <a16:creationId xmlns:a16="http://schemas.microsoft.com/office/drawing/2014/main" id="{FB77E723-F522-4775-B65F-ED89BD894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13" y="3100388"/>
            <a:ext cx="60960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16398" name="TextBox 7">
            <a:extLst>
              <a:ext uri="{FF2B5EF4-FFF2-40B4-BE49-F238E27FC236}">
                <a16:creationId xmlns:a16="http://schemas.microsoft.com/office/drawing/2014/main" id="{35200A14-0FDC-48D7-BC28-8EFD9AC94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25" y="4475163"/>
            <a:ext cx="57785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6399" name="TextBox 5">
            <a:extLst>
              <a:ext uri="{FF2B5EF4-FFF2-40B4-BE49-F238E27FC236}">
                <a16:creationId xmlns:a16="http://schemas.microsoft.com/office/drawing/2014/main" id="{288CBC85-ACC4-40D6-9CDA-AF0F29FA5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975" y="3930650"/>
            <a:ext cx="479425" cy="369888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6400" name="TextBox 12">
            <a:extLst>
              <a:ext uri="{FF2B5EF4-FFF2-40B4-BE49-F238E27FC236}">
                <a16:creationId xmlns:a16="http://schemas.microsoft.com/office/drawing/2014/main" id="{DC45F228-CAEE-419B-A7D9-2A145A5F1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3213100"/>
            <a:ext cx="503238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6401" name="TextBox 12">
            <a:extLst>
              <a:ext uri="{FF2B5EF4-FFF2-40B4-BE49-F238E27FC236}">
                <a16:creationId xmlns:a16="http://schemas.microsoft.com/office/drawing/2014/main" id="{C1CC52F0-5CB7-47AF-8EFF-1C7F0BC71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213100"/>
            <a:ext cx="666750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6402" name="TextBox 12">
            <a:extLst>
              <a:ext uri="{FF2B5EF4-FFF2-40B4-BE49-F238E27FC236}">
                <a16:creationId xmlns:a16="http://schemas.microsoft.com/office/drawing/2014/main" id="{F1EF0B66-B7F2-437A-B644-77B828AC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88" y="3713163"/>
            <a:ext cx="519112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AE0A08-59D6-4EF0-A945-8721342C17F5}"/>
              </a:ext>
            </a:extLst>
          </p:cNvPr>
          <p:cNvSpPr/>
          <p:nvPr/>
        </p:nvSpPr>
        <p:spPr>
          <a:xfrm>
            <a:off x="58738" y="1435100"/>
            <a:ext cx="9012237" cy="44465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04" name="TextBox 7">
            <a:extLst>
              <a:ext uri="{FF2B5EF4-FFF2-40B4-BE49-F238E27FC236}">
                <a16:creationId xmlns:a16="http://schemas.microsoft.com/office/drawing/2014/main" id="{AA190E33-DC06-4E1F-8B87-349ED5FFD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" y="3789363"/>
            <a:ext cx="57785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6405" name="TextBox 7">
            <a:extLst>
              <a:ext uri="{FF2B5EF4-FFF2-40B4-BE49-F238E27FC236}">
                <a16:creationId xmlns:a16="http://schemas.microsoft.com/office/drawing/2014/main" id="{D34623A3-75F9-4DC9-B097-7780DD4F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24175"/>
            <a:ext cx="577850" cy="461963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6406" name="TextBox 7">
            <a:extLst>
              <a:ext uri="{FF2B5EF4-FFF2-40B4-BE49-F238E27FC236}">
                <a16:creationId xmlns:a16="http://schemas.microsoft.com/office/drawing/2014/main" id="{AB4F4A17-8790-42C7-86FA-A4259FD84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492375"/>
            <a:ext cx="577850" cy="461963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2.2</a:t>
            </a:r>
          </a:p>
        </p:txBody>
      </p:sp>
      <p:sp>
        <p:nvSpPr>
          <p:cNvPr id="16407" name="TextBox 7">
            <a:extLst>
              <a:ext uri="{FF2B5EF4-FFF2-40B4-BE49-F238E27FC236}">
                <a16:creationId xmlns:a16="http://schemas.microsoft.com/office/drawing/2014/main" id="{E72DE738-28C5-4BAF-9E7D-9BF48C6A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3644900"/>
            <a:ext cx="577850" cy="461963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6408" name="TextBox 12">
            <a:extLst>
              <a:ext uri="{FF2B5EF4-FFF2-40B4-BE49-F238E27FC236}">
                <a16:creationId xmlns:a16="http://schemas.microsoft.com/office/drawing/2014/main" id="{3D0FA17D-7DBE-478C-9429-CC574BF5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284538"/>
            <a:ext cx="496887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6409" name="TextBox 12">
            <a:extLst>
              <a:ext uri="{FF2B5EF4-FFF2-40B4-BE49-F238E27FC236}">
                <a16:creationId xmlns:a16="http://schemas.microsoft.com/office/drawing/2014/main" id="{8AA6848F-1562-48F9-A440-EA546871D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3429000"/>
            <a:ext cx="504825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16410" name="TextBox 4">
            <a:extLst>
              <a:ext uri="{FF2B5EF4-FFF2-40B4-BE49-F238E27FC236}">
                <a16:creationId xmlns:a16="http://schemas.microsoft.com/office/drawing/2014/main" id="{EACEDBE9-36DC-463D-9F08-9D29FE295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3556000"/>
            <a:ext cx="577850" cy="461963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4.3</a:t>
            </a:r>
          </a:p>
        </p:txBody>
      </p:sp>
      <p:sp>
        <p:nvSpPr>
          <p:cNvPr id="16411" name="TextBox 7">
            <a:extLst>
              <a:ext uri="{FF2B5EF4-FFF2-40B4-BE49-F238E27FC236}">
                <a16:creationId xmlns:a16="http://schemas.microsoft.com/office/drawing/2014/main" id="{B4AA2688-E69A-423E-AFC6-C636DE44D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005263"/>
            <a:ext cx="57785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2.2</a:t>
            </a:r>
          </a:p>
        </p:txBody>
      </p:sp>
      <p:sp>
        <p:nvSpPr>
          <p:cNvPr id="16412" name="TextBox 12">
            <a:extLst>
              <a:ext uri="{FF2B5EF4-FFF2-40B4-BE49-F238E27FC236}">
                <a16:creationId xmlns:a16="http://schemas.microsoft.com/office/drawing/2014/main" id="{D28BEB2C-D7C0-4B9D-BDD3-17A50EA9E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141663"/>
            <a:ext cx="503238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6413" name="TextBox 5">
            <a:extLst>
              <a:ext uri="{FF2B5EF4-FFF2-40B4-BE49-F238E27FC236}">
                <a16:creationId xmlns:a16="http://schemas.microsoft.com/office/drawing/2014/main" id="{230A0F60-4B90-4B90-AAAB-333036D3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076700"/>
            <a:ext cx="479425" cy="369888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6414" name="TextBox 12">
            <a:extLst>
              <a:ext uri="{FF2B5EF4-FFF2-40B4-BE49-F238E27FC236}">
                <a16:creationId xmlns:a16="http://schemas.microsoft.com/office/drawing/2014/main" id="{90623F8B-DE36-4C47-B0CD-12506FCB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3141663"/>
            <a:ext cx="496887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16415" name="TextBox 7">
            <a:extLst>
              <a:ext uri="{FF2B5EF4-FFF2-40B4-BE49-F238E27FC236}">
                <a16:creationId xmlns:a16="http://schemas.microsoft.com/office/drawing/2014/main" id="{A69BECE6-0B20-4142-9A3C-B9536BF0A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2870200"/>
            <a:ext cx="576263" cy="460375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1.4</a:t>
            </a:r>
          </a:p>
        </p:txBody>
      </p:sp>
      <p:sp>
        <p:nvSpPr>
          <p:cNvPr id="16416" name="TextBox 7">
            <a:extLst>
              <a:ext uri="{FF2B5EF4-FFF2-40B4-BE49-F238E27FC236}">
                <a16:creationId xmlns:a16="http://schemas.microsoft.com/office/drawing/2014/main" id="{ADC23C73-4633-4280-B510-B65403532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2633663"/>
            <a:ext cx="577850" cy="460375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1.2</a:t>
            </a:r>
          </a:p>
        </p:txBody>
      </p:sp>
      <p:sp>
        <p:nvSpPr>
          <p:cNvPr id="16417" name="TextBox 2">
            <a:extLst>
              <a:ext uri="{FF2B5EF4-FFF2-40B4-BE49-F238E27FC236}">
                <a16:creationId xmlns:a16="http://schemas.microsoft.com/office/drawing/2014/main" id="{27C5443A-378B-498C-A89F-DB9A78BCF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4802188"/>
            <a:ext cx="53578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77 (</a:t>
            </a: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4.5 per session</a:t>
            </a: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 participants could not be identified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31789C-1DA3-4665-9203-93417E220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4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" x="8553450" y="2352675"/>
          <p14:tracePt t="537" x="8194675" y="2297113"/>
          <p14:tracePt t="547" x="7859713" y="2249488"/>
          <p14:tracePt t="553" x="7437438" y="2200275"/>
          <p14:tracePt t="562" x="7046913" y="2168525"/>
          <p14:tracePt t="570" x="6672263" y="2160588"/>
          <p14:tracePt t="578" x="6289675" y="2160588"/>
          <p14:tracePt t="587" x="5899150" y="2160588"/>
          <p14:tracePt t="593" x="5468938" y="2160588"/>
          <p14:tracePt t="604" x="4991100" y="2160588"/>
          <p14:tracePt t="610" x="4519613" y="2160588"/>
          <p14:tracePt t="620" x="4065588" y="2160588"/>
          <p14:tracePt t="625" x="3675063" y="2160588"/>
          <p14:tracePt t="636" x="3292475" y="2160588"/>
          <p14:tracePt t="641" x="2917825" y="2160588"/>
          <p14:tracePt t="653" x="2630488" y="2176463"/>
          <p14:tracePt t="657" x="2543175" y="2192338"/>
          <p14:tracePt t="667" x="2511425" y="2208213"/>
          <p14:tracePt t="674" x="2487613" y="2216150"/>
          <p14:tracePt t="690" x="2479675" y="2216150"/>
          <p14:tracePt t="891" x="2487613" y="2216150"/>
          <p14:tracePt t="901" x="2495550" y="2216150"/>
          <p14:tracePt t="909" x="2511425" y="2216150"/>
          <p14:tracePt t="938" x="2511425" y="2208213"/>
          <p14:tracePt t="947" x="2487613" y="2176463"/>
          <p14:tracePt t="955" x="2455863" y="2128838"/>
          <p14:tracePt t="964" x="2424113" y="2073275"/>
          <p14:tracePt t="970" x="2408238" y="2025650"/>
          <p14:tracePt t="978" x="2384425" y="1978025"/>
          <p14:tracePt t="989" x="2351088" y="1906588"/>
          <p14:tracePt t="993" x="2287588" y="1849438"/>
          <p14:tracePt t="1005" x="2239963" y="1801813"/>
          <p14:tracePt t="1010" x="2192338" y="1762125"/>
          <p14:tracePt t="1022" x="2152650" y="1722438"/>
          <p14:tracePt t="1025" x="2112963" y="1682750"/>
          <p14:tracePt t="1036" x="2073275" y="1651000"/>
          <p14:tracePt t="1041" x="2025650" y="1619250"/>
          <p14:tracePt t="1055" x="1984375" y="1595438"/>
          <p14:tracePt t="1057" x="1928813" y="1571625"/>
          <p14:tracePt t="1070" x="1865313" y="1547813"/>
          <p14:tracePt t="1074" x="1825625" y="1530350"/>
          <p14:tracePt t="1082" x="1762125" y="1514475"/>
          <p14:tracePt t="1090" x="1714500" y="1490663"/>
          <p14:tracePt t="1103" x="1625600" y="1482725"/>
          <p14:tracePt t="1105" x="1522413" y="1474788"/>
          <p14:tracePt t="1113" x="1403350" y="1443038"/>
          <p14:tracePt t="1121" x="1284288" y="1435100"/>
          <p14:tracePt t="1130" x="1179513" y="1427163"/>
          <p14:tracePt t="1137" x="1084263" y="1411288"/>
          <p14:tracePt t="1147" x="996950" y="1395413"/>
          <p14:tracePt t="1153" x="917575" y="1387475"/>
          <p14:tracePt t="1163" x="820738" y="1387475"/>
          <p14:tracePt t="1170" x="741363" y="1371600"/>
          <p14:tracePt t="1177" x="622300" y="1371600"/>
          <p14:tracePt t="1186" x="525463" y="1371600"/>
          <p14:tracePt t="1193" x="454025" y="1363663"/>
          <p14:tracePt t="1203" x="358775" y="1363663"/>
          <p14:tracePt t="1209" x="279400" y="1363663"/>
          <p14:tracePt t="1219" x="207963" y="1363663"/>
          <p14:tracePt t="1225" x="142875" y="1363663"/>
          <p14:tracePt t="1235" x="79375" y="1363663"/>
          <p14:tracePt t="1241" x="23813" y="1363663"/>
          <p14:tracePt t="3210" x="8116888" y="4286250"/>
          <p14:tracePt t="3224" x="7705725" y="4286250"/>
          <p14:tracePt t="3241" x="6884988" y="4286250"/>
          <p14:tracePt t="3242" x="6500813" y="4286250"/>
          <p14:tracePt t="3257" x="6180138" y="4286250"/>
          <p14:tracePt t="3274" x="5572125" y="4259263"/>
          <p14:tracePt t="3291" x="5510213" y="4241800"/>
          <p14:tracePt t="3332" x="5554663" y="4241800"/>
          <p14:tracePt t="3340" x="5626100" y="4241800"/>
          <p14:tracePt t="3357" x="5759450" y="4241800"/>
          <p14:tracePt t="3374" x="5902325" y="4241800"/>
          <p14:tracePt t="3390" x="6054725" y="4286250"/>
          <p14:tracePt t="3407" x="6134100" y="4303713"/>
          <p14:tracePt t="3424" x="6153150" y="4313238"/>
          <p14:tracePt t="3425" x="6161088" y="4313238"/>
          <p14:tracePt t="3457" x="6188075" y="4375150"/>
          <p14:tracePt t="3473" x="6197600" y="4598988"/>
          <p14:tracePt t="3490" x="6197600" y="4840288"/>
          <p14:tracePt t="3507" x="6197600" y="5099050"/>
          <p14:tracePt t="3523" x="6188075" y="5348288"/>
          <p14:tracePt t="3540" x="6161088" y="5680075"/>
          <p14:tracePt t="3557" x="6099175" y="6027738"/>
          <p14:tracePt t="3574" x="6054725" y="6296025"/>
          <p14:tracePt t="3590" x="6027738" y="6465888"/>
          <p14:tracePt t="3607" x="6000750" y="6589713"/>
          <p14:tracePt t="3624" x="5973763" y="6616700"/>
          <p14:tracePt t="3625" x="5938838" y="6634163"/>
          <p14:tracePt t="3640" x="5911850" y="6653213"/>
          <p14:tracePt t="3657" x="5813425" y="6670675"/>
          <p14:tracePt t="3673" x="5705475" y="6680200"/>
          <p14:tracePt t="3690" x="5608638" y="6680200"/>
          <p14:tracePt t="3706" x="5599113" y="6680200"/>
          <p14:tracePt t="3724" x="5599113" y="6653213"/>
          <p14:tracePt t="3740" x="5616575" y="6599238"/>
          <p14:tracePt t="3756" x="5643563" y="6562725"/>
          <p14:tracePt t="3773" x="5670550" y="6554788"/>
          <p14:tracePt t="3790" x="5688013" y="6554788"/>
          <p14:tracePt t="3806" x="5732463" y="6562725"/>
          <p14:tracePt t="3823" x="5786438" y="6599238"/>
          <p14:tracePt t="3840" x="5830888" y="6643688"/>
          <p14:tracePt t="3856" x="5875338" y="6688138"/>
          <p14:tracePt t="3873" x="5956300" y="6724650"/>
          <p14:tracePt t="3875" x="6054725" y="6769100"/>
          <p14:tracePt t="3890" x="6323013" y="6813550"/>
          <p14:tracePt t="3906" x="6867525" y="6848475"/>
          <p14:tracePt t="3923" x="7491413" y="6848475"/>
          <p14:tracePt t="3940" x="7974013" y="6848475"/>
          <p14:tracePt t="3956" x="8242300" y="6848475"/>
          <p14:tracePt t="3973" x="8340725" y="6848475"/>
          <p14:tracePt t="3989" x="8358188" y="6848475"/>
          <p14:tracePt t="4006" x="8367713" y="6848475"/>
          <p14:tracePt t="4023" x="8385175" y="6831013"/>
          <p14:tracePt t="4039" x="8402638" y="6796088"/>
          <p14:tracePt t="4041" x="8429625" y="6769100"/>
          <p14:tracePt t="4056" x="8447088" y="6724650"/>
          <p14:tracePt t="4073" x="8466138" y="6688138"/>
          <p14:tracePt t="4077" x="8474075" y="6670675"/>
          <p14:tracePt t="4089" x="8501063" y="6634163"/>
          <p14:tracePt t="4106" x="8528050" y="6562725"/>
          <p14:tracePt t="4123" x="8555038" y="6491288"/>
          <p14:tracePt t="4139" x="8589963" y="6384925"/>
          <p14:tracePt t="4159" x="8653463" y="6276975"/>
          <p14:tracePt t="4165" x="8688388" y="6242050"/>
          <p14:tracePt t="4172" x="8732838" y="6205538"/>
          <p14:tracePt t="4189" x="8796338" y="6143625"/>
          <p14:tracePt t="4206" x="8840788" y="6089650"/>
          <p14:tracePt t="4222" x="8885238" y="6018213"/>
          <p14:tracePt t="4239" x="8939213" y="5946775"/>
          <p14:tracePt t="4241" x="8956675" y="5919788"/>
          <p14:tracePt t="4256" x="8974138" y="5894388"/>
          <p14:tracePt t="4258" x="8983663" y="5875338"/>
          <p14:tracePt t="4272" x="8991600" y="5867400"/>
          <p14:tracePt t="4289" x="9018588" y="5840413"/>
          <p14:tracePt t="4306" x="9028113" y="5830888"/>
          <p14:tracePt t="4396" x="9037638" y="5840413"/>
          <p14:tracePt t="4401" x="9045575" y="5875338"/>
          <p14:tracePt t="4416" x="9063038" y="5938838"/>
          <p14:tracePt t="4423" x="9082088" y="5991225"/>
          <p14:tracePt t="4439" x="9099550" y="6134100"/>
          <p14:tracePt t="4455" x="9099550" y="6251575"/>
          <p14:tracePt t="4457" x="9109075" y="6303963"/>
          <p14:tracePt t="4472" x="9109075" y="6348413"/>
          <p14:tracePt t="4475" x="9117013" y="6384925"/>
          <p14:tracePt t="4489" x="9126538" y="6411913"/>
          <p14:tracePt t="4505" x="9126538" y="6419850"/>
          <p14:tracePt t="4588" x="9126538" y="6429375"/>
          <p14:tracePt t="4615" x="9109075" y="6429375"/>
          <p14:tracePt t="4630" x="9099550" y="6429375"/>
          <p14:tracePt t="4634" x="9090025" y="6429375"/>
          <p14:tracePt t="4643" x="9072563" y="6419850"/>
          <p14:tracePt t="4658" x="9063038" y="6411913"/>
          <p14:tracePt t="4674" x="9055100" y="6411913"/>
          <p14:tracePt t="4705" x="9045575" y="6411913"/>
          <p14:tracePt t="4722" x="9028113" y="6411913"/>
          <p14:tracePt t="4755" x="9018588" y="6411913"/>
          <p14:tracePt t="4874" x="9010650" y="6411913"/>
          <p14:tracePt t="5171" x="9001125" y="6411913"/>
          <p14:tracePt t="5700" x="8983663" y="6411913"/>
          <p14:tracePt t="5741" x="8974138" y="6419850"/>
          <p14:tracePt t="5749" x="8966200" y="6429375"/>
          <p14:tracePt t="5755" x="8956675" y="6438900"/>
          <p14:tracePt t="5770" x="8929688" y="6456363"/>
          <p14:tracePt t="5786" x="8894763" y="6473825"/>
          <p14:tracePt t="5803" x="8875713" y="6491288"/>
          <p14:tracePt t="5963" x="8867775" y="6491288"/>
          <p14:tracePt t="6022" x="8858250" y="6491288"/>
          <p14:tracePt t="6054" x="8848725" y="6491288"/>
          <p14:tracePt t="6522" x="8885238" y="6473825"/>
          <p14:tracePt t="6536" x="8991600" y="6419850"/>
          <p14:tracePt t="6676" x="8956675" y="2374900"/>
          <p14:tracePt t="6682" x="8616950" y="2170113"/>
          <p14:tracePt t="6696" x="8242300" y="1965325"/>
          <p14:tracePt t="6702" x="7894638" y="1812925"/>
          <p14:tracePt t="6718" x="7439025" y="1643063"/>
          <p14:tracePt t="6736" x="7126288" y="1562100"/>
          <p14:tracePt t="6751" x="6848475" y="1490663"/>
          <p14:tracePt t="6768" x="6626225" y="1438275"/>
          <p14:tracePt t="6785" x="6384925" y="1401763"/>
          <p14:tracePt t="6787" x="6232525" y="1393825"/>
          <p14:tracePt t="6802" x="6027738" y="1366838"/>
          <p14:tracePt t="6818" x="5303838" y="1322388"/>
          <p14:tracePt t="6834" x="4786313" y="1312863"/>
          <p14:tracePt t="6851" x="4419600" y="1312863"/>
          <p14:tracePt t="6868" x="4232275" y="1312863"/>
          <p14:tracePt t="6884" x="4098925" y="1312863"/>
          <p14:tracePt t="6901" x="3990975" y="1312863"/>
          <p14:tracePt t="6917" x="3929063" y="1285875"/>
          <p14:tracePt t="6934" x="3840163" y="1268413"/>
          <p14:tracePt t="6951" x="3759200" y="1268413"/>
          <p14:tracePt t="6967" x="3741738" y="1268413"/>
          <p14:tracePt t="6984" x="3705225" y="1268413"/>
          <p14:tracePt t="7001" x="3670300" y="1268413"/>
          <p14:tracePt t="7017" x="3598863" y="1250950"/>
          <p14:tracePt t="7035" x="3357563" y="1214438"/>
          <p14:tracePt t="7052" x="3152775" y="1187450"/>
          <p14:tracePt t="7067" x="2919413" y="1152525"/>
          <p14:tracePt t="7084" x="2608263" y="1098550"/>
          <p14:tracePt t="7100" x="2366963" y="1081088"/>
          <p14:tracePt t="7117" x="2152650" y="1036638"/>
          <p14:tracePt t="7134" x="1938338" y="1017588"/>
          <p14:tracePt t="7150" x="1874838" y="1000125"/>
          <p14:tracePt t="7311" x="1857375" y="990600"/>
          <p14:tracePt t="7320" x="1847850" y="965200"/>
          <p14:tracePt t="7334" x="1768475" y="884238"/>
          <p14:tracePt t="7350" x="1687513" y="795338"/>
          <p14:tracePt t="7354" x="1679575" y="776288"/>
          <p14:tracePt t="7383" x="1679575" y="758825"/>
          <p14:tracePt t="7400" x="1687513" y="758825"/>
          <p14:tracePt t="7417" x="1697038" y="758825"/>
          <p14:tracePt t="7433" x="1714500" y="758825"/>
          <p14:tracePt t="7450" x="1724025" y="758825"/>
          <p14:tracePt t="7524" x="1731963" y="758825"/>
          <p14:tracePt t="7530" x="1751013" y="758825"/>
          <p14:tracePt t="7541" x="1785938" y="758825"/>
          <p14:tracePt t="7550" x="1822450" y="758825"/>
          <p14:tracePt t="7566" x="1946275" y="758825"/>
          <p14:tracePt t="7583" x="2098675" y="758825"/>
          <p14:tracePt t="7600" x="2286000" y="758825"/>
          <p14:tracePt t="7602" x="2393950" y="758825"/>
          <p14:tracePt t="7616" x="2517775" y="758825"/>
          <p14:tracePt t="7633" x="2768600" y="803275"/>
          <p14:tracePt t="7635" x="2928938" y="847725"/>
          <p14:tracePt t="7650" x="3170238" y="901700"/>
          <p14:tracePt t="7666" x="3340100" y="919163"/>
          <p14:tracePt t="7683" x="3446463" y="919163"/>
          <p14:tracePt t="7700" x="3473450" y="919163"/>
          <p14:tracePt t="7911" x="3482975" y="919163"/>
          <p14:tracePt t="8320" x="3482975" y="928688"/>
          <p14:tracePt t="8339" x="3490913" y="928688"/>
          <p14:tracePt t="8358" x="3581400" y="919163"/>
          <p14:tracePt t="8367" x="3608388" y="901700"/>
          <p14:tracePt t="8382" x="3633788" y="866775"/>
          <p14:tracePt t="8578" x="3633788" y="857250"/>
          <p14:tracePt t="8589" x="3598863" y="857250"/>
          <p14:tracePt t="8599" x="3544888" y="847725"/>
          <p14:tracePt t="8615" x="3509963" y="830263"/>
          <p14:tracePt t="8632" x="3509963" y="822325"/>
          <p14:tracePt t="8724" x="3517900" y="822325"/>
          <p14:tracePt t="8729" x="3527425" y="822325"/>
          <p14:tracePt t="8739" x="3536950" y="822325"/>
          <p14:tracePt t="8748" x="3554413" y="822325"/>
          <p14:tracePt t="8764" x="3616325" y="822325"/>
          <p14:tracePt t="8781" x="3732213" y="822325"/>
          <p14:tracePt t="8798" x="3884613" y="822325"/>
          <p14:tracePt t="8814" x="4098925" y="822325"/>
          <p14:tracePt t="8831" x="4322763" y="785813"/>
          <p14:tracePt t="8848" x="4518025" y="768350"/>
          <p14:tracePt t="8864" x="4652963" y="768350"/>
          <p14:tracePt t="8881" x="4759325" y="768350"/>
          <p14:tracePt t="8882" x="4786313" y="768350"/>
          <p14:tracePt t="8897" x="4795838" y="768350"/>
          <p14:tracePt t="8914" x="4813300" y="768350"/>
          <p14:tracePt t="8930" x="4813300" y="785813"/>
          <p14:tracePt t="8947" x="4813300" y="795338"/>
          <p14:tracePt t="8964" x="4830763" y="803275"/>
          <p14:tracePt t="8980" x="4875213" y="803275"/>
          <p14:tracePt t="8997" x="4956175" y="795338"/>
          <p14:tracePt t="9014" x="5027613" y="795338"/>
          <p14:tracePt t="9030" x="5108575" y="795338"/>
          <p14:tracePt t="9047" x="5197475" y="795338"/>
          <p14:tracePt t="9064" x="5276850" y="795338"/>
          <p14:tracePt t="9080" x="5357813" y="795338"/>
          <p14:tracePt t="9097" x="5429250" y="795338"/>
          <p14:tracePt t="9100" x="5465763" y="803275"/>
          <p14:tracePt t="9113" x="5527675" y="803275"/>
          <p14:tracePt t="9130" x="5599113" y="803275"/>
          <p14:tracePt t="9147" x="5670550" y="803275"/>
          <p14:tracePt t="9163" x="5759450" y="803275"/>
          <p14:tracePt t="9180" x="5840413" y="803275"/>
          <p14:tracePt t="9197" x="5919788" y="803275"/>
          <p14:tracePt t="9214" x="5983288" y="803275"/>
          <p14:tracePt t="9231" x="6027738" y="803275"/>
          <p14:tracePt t="9247" x="6062663" y="803275"/>
          <p14:tracePt t="9280" x="6072188" y="803275"/>
          <p14:tracePt t="9297" x="6081713" y="803275"/>
          <p14:tracePt t="9313" x="6108700" y="803275"/>
          <p14:tracePt t="9330" x="6161088" y="803275"/>
          <p14:tracePt t="9347" x="6224588" y="803275"/>
          <p14:tracePt t="9363" x="6286500" y="803275"/>
          <p14:tracePt t="9380" x="6348413" y="803275"/>
          <p14:tracePt t="9397" x="6438900" y="803275"/>
          <p14:tracePt t="9413" x="6510338" y="803275"/>
          <p14:tracePt t="9430" x="6554788" y="803275"/>
          <p14:tracePt t="9447" x="6589713" y="803275"/>
          <p14:tracePt t="9449" x="6599238" y="803275"/>
          <p14:tracePt t="9463" x="6616700" y="803275"/>
          <p14:tracePt t="9465" x="6626225" y="803275"/>
          <p14:tracePt t="9480" x="6643688" y="803275"/>
          <p14:tracePt t="9497" x="6670675" y="795338"/>
          <p14:tracePt t="9513" x="6732588" y="795338"/>
          <p14:tracePt t="9530" x="6804025" y="795338"/>
          <p14:tracePt t="9546" x="6848475" y="795338"/>
          <p14:tracePt t="9563" x="6946900" y="776288"/>
          <p14:tracePt t="9580" x="7010400" y="768350"/>
          <p14:tracePt t="9596" x="7108825" y="758825"/>
          <p14:tracePt t="9613" x="7205663" y="758825"/>
          <p14:tracePt t="9630" x="7323138" y="758825"/>
          <p14:tracePt t="9646" x="7402513" y="758825"/>
          <p14:tracePt t="9663" x="7456488" y="758825"/>
          <p14:tracePt t="9665" x="7466013" y="758825"/>
          <p14:tracePt t="9680" x="7473950" y="758825"/>
          <p14:tracePt t="9696" x="7491413" y="758825"/>
          <p14:tracePt t="9698" x="7510463" y="758825"/>
          <p14:tracePt t="9713" x="7527925" y="758825"/>
          <p14:tracePt t="9729" x="7554913" y="758825"/>
          <p14:tracePt t="9747" x="7653338" y="741363"/>
          <p14:tracePt t="9762" x="7688263" y="731838"/>
          <p14:tracePt t="9779" x="7724775" y="731838"/>
          <p14:tracePt t="9796" x="7751763" y="731838"/>
          <p14:tracePt t="9813" x="7769225" y="723900"/>
          <p14:tracePt t="9846" x="7777163" y="723900"/>
          <p14:tracePt t="9964" x="7777163" y="714375"/>
          <p14:tracePt t="10236" x="7777163" y="704850"/>
          <p14:tracePt t="10247" x="7777163" y="696913"/>
          <p14:tracePt t="10274" x="7769225" y="696913"/>
          <p14:tracePt t="10282" x="7759700" y="696913"/>
          <p14:tracePt t="10307" x="7751763" y="696913"/>
          <p14:tracePt t="11134" x="7742238" y="687388"/>
          <p14:tracePt t="11141" x="7661275" y="633413"/>
          <p14:tracePt t="11150" x="7510463" y="536575"/>
          <p14:tracePt t="11162" x="7304088" y="438150"/>
          <p14:tracePt t="11177" x="6894513" y="241300"/>
          <p14:tracePt t="11193" x="6599238" y="160338"/>
          <p14:tracePt t="11195" x="6446838" y="115888"/>
          <p14:tracePt t="11210" x="6242050" y="80963"/>
          <p14:tracePt t="11227" x="6018213" y="26988"/>
          <p14:tracePt t="11243" x="5786438" y="9525"/>
          <p14:tracePt t="11260" x="5562600" y="9525"/>
          <p14:tracePt t="11277" x="5367338" y="9525"/>
          <p14:tracePt t="11293" x="5160963" y="9525"/>
          <p14:tracePt t="11310" x="4919663" y="26988"/>
          <p14:tracePt t="11326" x="4660900" y="98425"/>
          <p14:tracePt t="11343" x="4465638" y="152400"/>
          <p14:tracePt t="11360" x="4303713" y="231775"/>
          <p14:tracePt t="11376" x="4179888" y="285750"/>
          <p14:tracePt t="11393" x="4071938" y="339725"/>
          <p14:tracePt t="11395" x="4017963" y="374650"/>
          <p14:tracePt t="11410" x="3929063" y="428625"/>
          <p14:tracePt t="11426" x="3857625" y="465138"/>
          <p14:tracePt t="11443" x="3759200" y="509588"/>
          <p14:tracePt t="11460" x="3652838" y="571500"/>
          <p14:tracePt t="11476" x="3544888" y="652463"/>
          <p14:tracePt t="11493" x="3402013" y="741363"/>
          <p14:tracePt t="11509" x="3251200" y="839788"/>
          <p14:tracePt t="11526" x="3108325" y="928688"/>
          <p14:tracePt t="11543" x="2955925" y="1009650"/>
          <p14:tracePt t="11559" x="2857500" y="1089025"/>
          <p14:tracePt t="11576" x="2751138" y="1179513"/>
          <p14:tracePt t="11578" x="2697163" y="1241425"/>
          <p14:tracePt t="11593" x="2633663" y="1295400"/>
          <p14:tracePt t="11611" x="2465388" y="1438275"/>
          <p14:tracePt t="11626" x="2339975" y="1554163"/>
          <p14:tracePt t="11643" x="2224088" y="1679575"/>
          <p14:tracePt t="11659" x="2125663" y="1795463"/>
          <p14:tracePt t="11676" x="2036763" y="1901825"/>
          <p14:tracePt t="11693" x="1919288" y="2036763"/>
          <p14:tracePt t="11709" x="1830388" y="2170113"/>
          <p14:tracePt t="11726" x="1758950" y="2286000"/>
          <p14:tracePt t="11742" x="1714500" y="2393950"/>
          <p14:tracePt t="11759" x="1670050" y="2482850"/>
          <p14:tracePt t="11776" x="1633538" y="2562225"/>
          <p14:tracePt t="11792" x="1608138" y="2633663"/>
          <p14:tracePt t="11809" x="1581150" y="2705100"/>
          <p14:tracePt t="11811" x="1554163" y="2751138"/>
          <p14:tracePt t="11825" x="1536700" y="2840038"/>
          <p14:tracePt t="11842" x="1500188" y="2946400"/>
          <p14:tracePt t="11859" x="1465263" y="3089275"/>
          <p14:tracePt t="11875" x="1411288" y="3251200"/>
          <p14:tracePt t="11892" x="1393825" y="3446463"/>
          <p14:tracePt t="11909" x="1357313" y="3705225"/>
          <p14:tracePt t="11925" x="1312863" y="3990975"/>
          <p14:tracePt t="11942" x="1258888" y="4357688"/>
          <p14:tracePt t="11959" x="1204913" y="4679950"/>
          <p14:tracePt t="11975" x="1179513" y="4919663"/>
          <p14:tracePt t="11977" x="1179513" y="5027613"/>
          <p14:tracePt t="11992" x="1169988" y="5133975"/>
          <p14:tracePt t="11995" x="1169988" y="5214938"/>
          <p14:tracePt t="12009" x="1169988" y="5286375"/>
          <p14:tracePt t="12026" x="1169988" y="5438775"/>
          <p14:tracePt t="12042" x="1169988" y="5661025"/>
          <p14:tracePt t="12059" x="1169988" y="5786438"/>
          <p14:tracePt t="12075" x="1169988" y="5911850"/>
          <p14:tracePt t="12092" x="1187450" y="6037263"/>
          <p14:tracePt t="12108" x="1196975" y="6116638"/>
          <p14:tracePt t="12125" x="1214438" y="6205538"/>
          <p14:tracePt t="12142" x="1223963" y="6269038"/>
          <p14:tracePt t="12158" x="1231900" y="6323013"/>
          <p14:tracePt t="12175" x="1241425" y="6384925"/>
          <p14:tracePt t="12192" x="1276350" y="6465888"/>
          <p14:tracePt t="12193" x="1295400" y="6500813"/>
          <p14:tracePt t="12208" x="1322388" y="6537325"/>
          <p14:tracePt t="12210" x="1339850" y="6554788"/>
          <p14:tracePt t="12225" x="1366838" y="6581775"/>
          <p14:tracePt t="12226" x="1374775" y="6581775"/>
          <p14:tracePt t="12258" x="1401763" y="6581775"/>
          <p14:tracePt t="12275" x="1411288" y="6581775"/>
          <p14:tracePt t="12292" x="1446213" y="6572250"/>
          <p14:tracePt t="12308" x="1465263" y="6572250"/>
          <p14:tracePt t="12325" x="1500188" y="6562725"/>
          <p14:tracePt t="12341" x="1536700" y="6562725"/>
          <p14:tracePt t="12358" x="1598613" y="6562725"/>
          <p14:tracePt t="12374" x="1633538" y="6562725"/>
          <p14:tracePt t="12391" x="1660525" y="6562725"/>
          <p14:tracePt t="12393" x="1670050" y="6562725"/>
          <p14:tracePt t="12408" x="1687513" y="6554788"/>
          <p14:tracePt t="12441" x="1714500" y="6545263"/>
          <p14:tracePt t="12442" x="1724025" y="6545263"/>
          <p14:tracePt t="12458" x="1751013" y="6537325"/>
          <p14:tracePt t="12474" x="1785938" y="6518275"/>
          <p14:tracePt t="12508" x="1795463" y="6510338"/>
          <p14:tracePt t="12572" x="1795463" y="6500813"/>
          <p14:tracePt t="12578" x="1803400" y="6483350"/>
          <p14:tracePt t="12591" x="1812925" y="6483350"/>
          <p14:tracePt t="12607" x="1866900" y="6446838"/>
          <p14:tracePt t="12624" x="1919288" y="6411913"/>
          <p14:tracePt t="12641" x="1982788" y="6402388"/>
          <p14:tracePt t="12657" x="2027238" y="6375400"/>
          <p14:tracePt t="12674" x="2089150" y="6348413"/>
          <p14:tracePt t="12691" x="2152650" y="6348413"/>
          <p14:tracePt t="12707" x="2251075" y="6348413"/>
          <p14:tracePt t="12724" x="2312988" y="6348413"/>
          <p14:tracePt t="12741" x="2347913" y="6348413"/>
          <p14:tracePt t="12757" x="2366963" y="6340475"/>
          <p14:tracePt t="12886" x="2347913" y="6340475"/>
          <p14:tracePt t="12895" x="2322513" y="6340475"/>
          <p14:tracePt t="12903" x="2276475" y="6357938"/>
          <p14:tracePt t="12910" x="2232025" y="6357938"/>
          <p14:tracePt t="12926" x="2143125" y="6384925"/>
          <p14:tracePt t="12941" x="2071688" y="6394450"/>
          <p14:tracePt t="12957" x="2017713" y="6394450"/>
          <p14:tracePt t="12974" x="1973263" y="6394450"/>
          <p14:tracePt t="12990" x="1919288" y="6394450"/>
          <p14:tracePt t="12993" x="1901825" y="6394450"/>
          <p14:tracePt t="13007" x="1884363" y="6394450"/>
          <p14:tracePt t="13024" x="1847850" y="6394450"/>
          <p14:tracePt t="13026" x="1839913" y="6394450"/>
          <p14:tracePt t="13040" x="1812925" y="6394450"/>
          <p14:tracePt t="13058" x="1803400" y="6394450"/>
          <p14:tracePt t="13060" x="1785938" y="6394450"/>
          <p14:tracePt t="13073" x="1751013" y="6394450"/>
          <p14:tracePt t="13091" x="1704975" y="6375400"/>
          <p14:tracePt t="13107" x="1633538" y="6357938"/>
          <p14:tracePt t="13123" x="1571625" y="6340475"/>
          <p14:tracePt t="13140" x="1509713" y="6323013"/>
          <p14:tracePt t="13157" x="1465263" y="6323013"/>
          <p14:tracePt t="13173" x="1455738" y="6313488"/>
          <p14:tracePt t="13190" x="1446213" y="6313488"/>
          <p14:tracePt t="13404" x="1455738" y="6313488"/>
          <p14:tracePt t="13416" x="1473200" y="6313488"/>
          <p14:tracePt t="13419" x="1490663" y="6313488"/>
          <p14:tracePt t="13437" x="1536700" y="6313488"/>
          <p14:tracePt t="13442" x="1562100" y="6313488"/>
          <p14:tracePt t="13456" x="1616075" y="6313488"/>
          <p14:tracePt t="13473" x="1785938" y="6313488"/>
          <p14:tracePt t="13474" x="1874838" y="6313488"/>
          <p14:tracePt t="13489" x="1973263" y="6313488"/>
          <p14:tracePt t="13506" x="2251075" y="6313488"/>
          <p14:tracePt t="13522" x="2330450" y="6313488"/>
          <p14:tracePt t="13539" x="2366963" y="6313488"/>
          <p14:tracePt t="13556" x="2401888" y="6313488"/>
          <p14:tracePt t="13573" x="2446338" y="6313488"/>
          <p14:tracePt t="13589" x="2490788" y="6313488"/>
          <p14:tracePt t="13606" x="2562225" y="6313488"/>
          <p14:tracePt t="13622" x="2652713" y="6313488"/>
          <p14:tracePt t="13639" x="2724150" y="6313488"/>
          <p14:tracePt t="13656" x="2822575" y="6323013"/>
          <p14:tracePt t="13672" x="2874963" y="6323013"/>
          <p14:tracePt t="13673" x="2901950" y="6323013"/>
          <p14:tracePt t="13689" x="2928938" y="6323013"/>
          <p14:tracePt t="13705" x="3009900" y="6323013"/>
          <p14:tracePt t="13722" x="3081338" y="6323013"/>
          <p14:tracePt t="13739" x="3143250" y="6313488"/>
          <p14:tracePt t="13756" x="3224213" y="6303963"/>
          <p14:tracePt t="13772" x="3286125" y="6286500"/>
          <p14:tracePt t="13789" x="3357563" y="6286500"/>
          <p14:tracePt t="13806" x="3402013" y="6286500"/>
          <p14:tracePt t="13822" x="3438525" y="6286500"/>
          <p14:tracePt t="13883" x="3455988" y="6286500"/>
          <p14:tracePt t="13900" x="3465513" y="6286500"/>
          <p14:tracePt t="13914" x="3482975" y="6286500"/>
          <p14:tracePt t="14342" x="3517900" y="6286500"/>
          <p14:tracePt t="14350" x="3562350" y="6286500"/>
          <p14:tracePt t="14358" x="3608388" y="6286500"/>
          <p14:tracePt t="14371" x="3741738" y="6286500"/>
          <p14:tracePt t="14388" x="3875088" y="6286500"/>
          <p14:tracePt t="14404" x="3956050" y="6286500"/>
          <p14:tracePt t="14421" x="3983038" y="6286500"/>
          <p14:tracePt t="14438" x="3990975" y="6286500"/>
          <p14:tracePt t="14574" x="4000500" y="6286500"/>
          <p14:tracePt t="14606" x="4010025" y="6276975"/>
          <p14:tracePt t="14638" x="4017963" y="6276975"/>
          <p14:tracePt t="14645" x="4027488" y="6276975"/>
          <p14:tracePt t="14655" x="4037013" y="6276975"/>
          <p14:tracePt t="14693" x="4044950" y="6276975"/>
          <p14:tracePt t="14704" x="4054475" y="6276975"/>
          <p14:tracePt t="14721" x="4071938" y="6276975"/>
          <p14:tracePt t="14737" x="4081463" y="6276975"/>
          <p14:tracePt t="14754" x="4089400" y="6276975"/>
          <p14:tracePt t="14787" x="4098925" y="6276975"/>
          <p14:tracePt t="14805" x="4116388" y="6276975"/>
          <p14:tracePt t="15004" x="4125913" y="6276975"/>
          <p14:tracePt t="15022" x="4143375" y="6296025"/>
          <p14:tracePt t="15033" x="4170363" y="6296025"/>
          <p14:tracePt t="15042" x="4232275" y="6296025"/>
          <p14:tracePt t="15055" x="4276725" y="6296025"/>
          <p14:tracePt t="15070" x="4394200" y="6296025"/>
          <p14:tracePt t="15087" x="4554538" y="6296025"/>
          <p14:tracePt t="15103" x="4643438" y="6269038"/>
          <p14:tracePt t="15106" x="4687888" y="6259513"/>
          <p14:tracePt t="15120" x="4759325" y="6242050"/>
          <p14:tracePt t="15137" x="4848225" y="6232525"/>
          <p14:tracePt t="15138" x="4884738" y="6232525"/>
          <p14:tracePt t="15153" x="4919663" y="6232525"/>
          <p14:tracePt t="15170" x="4973638" y="6232525"/>
          <p14:tracePt t="15228" x="4983163" y="6232525"/>
          <p14:tracePt t="15246" x="5000625" y="6232525"/>
          <p14:tracePt t="15250" x="5010150" y="6232525"/>
          <p14:tracePt t="15261" x="5018088" y="6232525"/>
          <p14:tracePt t="15270" x="5037138" y="6232525"/>
          <p14:tracePt t="15286" x="5062538" y="6232525"/>
          <p14:tracePt t="15303" x="5089525" y="6232525"/>
          <p14:tracePt t="15306" x="5099050" y="6232525"/>
          <p14:tracePt t="15320" x="5126038" y="6232525"/>
          <p14:tracePt t="15336" x="5143500" y="6232525"/>
          <p14:tracePt t="15353" x="5180013" y="6232525"/>
          <p14:tracePt t="15355" x="5187950" y="6232525"/>
          <p14:tracePt t="15369" x="5214938" y="6232525"/>
          <p14:tracePt t="15386" x="5322888" y="6251575"/>
          <p14:tracePt t="15403" x="5402263" y="6296025"/>
          <p14:tracePt t="15419" x="5456238" y="6303963"/>
          <p14:tracePt t="15436" x="5510213" y="6313488"/>
          <p14:tracePt t="15452" x="5545138" y="6313488"/>
          <p14:tracePt t="15469" x="5572125" y="6313488"/>
          <p14:tracePt t="15486" x="5581650" y="6303963"/>
          <p14:tracePt t="15502" x="5599113" y="6296025"/>
          <p14:tracePt t="15578" x="5608638" y="6296025"/>
          <p14:tracePt t="15594" x="5626100" y="6296025"/>
          <p14:tracePt t="15601" x="5634038" y="6296025"/>
          <p14:tracePt t="15619" x="5670550" y="6296025"/>
          <p14:tracePt t="15636" x="5732463" y="6296025"/>
          <p14:tracePt t="15652" x="5840413" y="6296025"/>
          <p14:tracePt t="15669" x="5946775" y="6296025"/>
          <p14:tracePt t="15686" x="6054725" y="6296025"/>
          <p14:tracePt t="15702" x="6143625" y="6296025"/>
          <p14:tracePt t="15719" x="6215063" y="6296025"/>
          <p14:tracePt t="15735" x="6251575" y="6296025"/>
          <p14:tracePt t="15752" x="6286500" y="6296025"/>
          <p14:tracePt t="15753" x="6296025" y="6296025"/>
          <p14:tracePt t="15785" x="6303963" y="6296025"/>
          <p14:tracePt t="15903" x="6303963" y="6303963"/>
          <p14:tracePt t="15911" x="6286500" y="6313488"/>
          <p14:tracePt t="15935" x="6269038" y="6340475"/>
          <p14:tracePt t="16141" x="6269038" y="6348413"/>
          <p14:tracePt t="16157" x="6269038" y="6357938"/>
          <p14:tracePt t="16170" x="6276975" y="6367463"/>
          <p14:tracePt t="16185" x="6296025" y="6367463"/>
          <p14:tracePt t="16201" x="6303963" y="6375400"/>
          <p14:tracePt t="16218" x="6348413" y="6375400"/>
          <p14:tracePt t="16234" x="6384925" y="6384925"/>
          <p14:tracePt t="16251" x="6429375" y="6384925"/>
          <p14:tracePt t="16268" x="6491288" y="6384925"/>
          <p14:tracePt t="16284" x="6554788" y="6384925"/>
          <p14:tracePt t="16301" x="6599238" y="6384925"/>
          <p14:tracePt t="16318" x="6626225" y="6384925"/>
          <p14:tracePt t="16354" x="6634163" y="6384925"/>
          <p14:tracePt t="16527" x="6626225" y="6384925"/>
          <p14:tracePt t="16727" x="6626225" y="6375400"/>
          <p14:tracePt t="16735" x="6634163" y="6375400"/>
          <p14:tracePt t="16752" x="6724650" y="6375400"/>
          <p14:tracePt t="16767" x="6848475" y="6375400"/>
          <p14:tracePt t="16770" x="6938963" y="6375400"/>
          <p14:tracePt t="16784" x="7054850" y="6375400"/>
          <p14:tracePt t="16786" x="7180263" y="6394450"/>
          <p14:tracePt t="16801" x="7286625" y="6419850"/>
          <p14:tracePt t="16818" x="7518400" y="6446838"/>
          <p14:tracePt t="16834" x="7653338" y="6465888"/>
          <p14:tracePt t="16850" x="7715250" y="6473825"/>
          <p14:tracePt t="16867" x="7724775" y="6473825"/>
          <p14:tracePt t="16907" x="7732713" y="6473825"/>
          <p14:tracePt t="17013" x="7742238" y="6473825"/>
          <p14:tracePt t="17027" x="7751763" y="6473825"/>
          <p14:tracePt t="17035" x="7769225" y="6473825"/>
          <p14:tracePt t="17050" x="7777163" y="6473825"/>
          <p14:tracePt t="17084" x="7786688" y="6473825"/>
          <p14:tracePt t="17155" x="7786688" y="6456363"/>
          <p14:tracePt t="17163" x="7759700" y="6446838"/>
          <p14:tracePt t="17173" x="7732713" y="6438900"/>
          <p14:tracePt t="17183" x="7697788" y="6429375"/>
          <p14:tracePt t="17200" x="7634288" y="6411913"/>
          <p14:tracePt t="17216" x="7599363" y="6402388"/>
          <p14:tracePt t="17307" x="7599363" y="6394450"/>
          <p14:tracePt t="17332" x="7608888" y="6375400"/>
          <p14:tracePt t="17453" x="7616825" y="6375400"/>
          <p14:tracePt t="17468" x="7626350" y="6375400"/>
          <p14:tracePt t="17477" x="7653338" y="6375400"/>
          <p14:tracePt t="17485" x="7680325" y="6375400"/>
          <p14:tracePt t="17499" x="7751763" y="6375400"/>
          <p14:tracePt t="17516" x="7813675" y="6367463"/>
          <p14:tracePt t="17532" x="7902575" y="6367463"/>
          <p14:tracePt t="17549" x="7947025" y="6367463"/>
          <p14:tracePt t="17566" x="7966075" y="6367463"/>
          <p14:tracePt t="17634" x="7974013" y="6367463"/>
          <p14:tracePt t="17641" x="7966075" y="6375400"/>
          <p14:tracePt t="17650" x="7956550" y="6402388"/>
          <p14:tracePt t="17665" x="7939088" y="6402388"/>
          <p14:tracePt t="17682" x="7920038" y="6446838"/>
          <p14:tracePt t="17698" x="7912100" y="6446838"/>
          <p14:tracePt t="17933" x="7902575" y="6446838"/>
          <p14:tracePt t="17938" x="7894638" y="6429375"/>
          <p14:tracePt t="17959" x="7885113" y="6419850"/>
          <p14:tracePt t="17977" x="7875588" y="6402388"/>
          <p14:tracePt t="17982" x="7867650" y="6402388"/>
          <p14:tracePt t="17998" x="7858125" y="6394450"/>
          <p14:tracePt t="18015" x="7848600" y="6384925"/>
          <p14:tracePt t="18048" x="7840663" y="6384925"/>
          <p14:tracePt t="18149" x="7858125" y="6384925"/>
          <p14:tracePt t="18156" x="7867650" y="6384925"/>
          <p14:tracePt t="18165" x="7894638" y="6384925"/>
          <p14:tracePt t="18181" x="7939088" y="6402388"/>
          <p14:tracePt t="18200" x="8018463" y="6419850"/>
          <p14:tracePt t="18201" x="8081963" y="6429375"/>
          <p14:tracePt t="18214" x="8143875" y="6438900"/>
          <p14:tracePt t="18231" x="8269288" y="6456363"/>
          <p14:tracePt t="18247" x="8402638" y="6456363"/>
          <p14:tracePt t="18265" x="8491538" y="6456363"/>
          <p14:tracePt t="18282" x="8545513" y="6446838"/>
          <p14:tracePt t="18283" x="8572500" y="6429375"/>
          <p14:tracePt t="18298" x="8582025" y="6411913"/>
          <p14:tracePt t="18314" x="8609013" y="6384925"/>
          <p14:tracePt t="18331" x="8626475" y="6357938"/>
          <p14:tracePt t="18347" x="8643938" y="6340475"/>
          <p14:tracePt t="18364" x="8661400" y="6323013"/>
          <p14:tracePt t="18381" x="8670925" y="6303963"/>
          <p14:tracePt t="18397" x="8680450" y="6296025"/>
          <p14:tracePt t="18414" x="8697913" y="6276975"/>
          <p14:tracePt t="18430" x="8705850" y="6251575"/>
          <p14:tracePt t="18447" x="8724900" y="6215063"/>
          <p14:tracePt t="18464" x="8732838" y="6197600"/>
          <p14:tracePt t="18480" x="8732838" y="6170613"/>
          <p14:tracePt t="18497" x="8742363" y="6143625"/>
          <p14:tracePt t="18514" x="8742363" y="6108700"/>
          <p14:tracePt t="18530" x="8742363" y="6089650"/>
          <p14:tracePt t="18547" x="8724900" y="6054725"/>
          <p14:tracePt t="18564" x="8661400" y="5991225"/>
          <p14:tracePt t="18580" x="8616950" y="5965825"/>
          <p14:tracePt t="18597" x="8555038" y="5929313"/>
          <p14:tracePt t="18614" x="8510588" y="5911850"/>
          <p14:tracePt t="18630" x="8474075" y="5894388"/>
          <p14:tracePt t="18647" x="8439150" y="5884863"/>
          <p14:tracePt t="18649" x="8429625" y="5884863"/>
          <p14:tracePt t="18664" x="8402638" y="5867400"/>
          <p14:tracePt t="18665" x="8394700" y="5857875"/>
          <p14:tracePt t="18680" x="8375650" y="5840413"/>
          <p14:tracePt t="18681" x="8358188" y="5830888"/>
          <p14:tracePt t="18697" x="8323263" y="5813425"/>
          <p14:tracePt t="18713" x="8277225" y="5795963"/>
          <p14:tracePt t="18730" x="8269288" y="5795963"/>
          <p14:tracePt t="18747" x="8259763" y="5795963"/>
          <p14:tracePt t="18763" x="8205788" y="5795963"/>
          <p14:tracePt t="18780" x="8161338" y="5795963"/>
          <p14:tracePt t="18797" x="8089900" y="5795963"/>
          <p14:tracePt t="18813" x="8018463" y="5795963"/>
          <p14:tracePt t="18830" x="7894638" y="5786438"/>
          <p14:tracePt t="18846" x="7831138" y="5786438"/>
          <p14:tracePt t="18863" x="7732713" y="5786438"/>
          <p14:tracePt t="18865" x="7697788" y="5786438"/>
          <p14:tracePt t="18880" x="7670800" y="5786438"/>
          <p14:tracePt t="18881" x="7634288" y="5786438"/>
          <p14:tracePt t="18896" x="7626350" y="5786438"/>
          <p14:tracePt t="18898" x="7599363" y="5786438"/>
          <p14:tracePt t="18913" x="7572375" y="5786438"/>
          <p14:tracePt t="18930" x="7510463" y="5786438"/>
          <p14:tracePt t="18947" x="7456488" y="5786438"/>
          <p14:tracePt t="18963" x="7439025" y="5786438"/>
          <p14:tracePt t="18980" x="7402513" y="5803900"/>
          <p14:tracePt t="18998" x="7394575" y="5803900"/>
          <p14:tracePt t="19013" x="7375525" y="5822950"/>
          <p14:tracePt t="19029" x="7367588" y="5830888"/>
          <p14:tracePt t="19046" x="7340600" y="5857875"/>
          <p14:tracePt t="19063" x="7340600" y="5875338"/>
          <p14:tracePt t="19079" x="7331075" y="5919788"/>
          <p14:tracePt t="19081" x="7331075" y="5956300"/>
          <p14:tracePt t="19096" x="7331075" y="5991225"/>
          <p14:tracePt t="19113" x="7331075" y="6054725"/>
          <p14:tracePt t="19114" x="7331075" y="6089650"/>
          <p14:tracePt t="19129" x="7331075" y="6161088"/>
          <p14:tracePt t="19146" x="7331075" y="6215063"/>
          <p14:tracePt t="19163" x="7331075" y="6269038"/>
          <p14:tracePt t="19179" x="7348538" y="6286500"/>
          <p14:tracePt t="19196" x="7385050" y="6313488"/>
          <p14:tracePt t="19212" x="7412038" y="6330950"/>
          <p14:tracePt t="19229" x="7483475" y="6348413"/>
          <p14:tracePt t="19246" x="7527925" y="6375400"/>
          <p14:tracePt t="19262" x="7599363" y="6375400"/>
          <p14:tracePt t="19279" x="7670800" y="6375400"/>
          <p14:tracePt t="19296" x="7742238" y="6375400"/>
          <p14:tracePt t="19314" x="7840663" y="6375400"/>
          <p14:tracePt t="19329" x="7885113" y="6375400"/>
          <p14:tracePt t="19331" x="7912100" y="6375400"/>
          <p14:tracePt t="19346" x="7939088" y="6375400"/>
          <p14:tracePt t="19507" x="7947025" y="6375400"/>
          <p14:tracePt t="23759" x="7939088" y="6375400"/>
          <p14:tracePt t="24515" x="7929563" y="6375400"/>
          <p14:tracePt t="24540" x="7920038" y="6375400"/>
          <p14:tracePt t="24565" x="7912100" y="6375400"/>
          <p14:tracePt t="24586" x="7902575" y="6375400"/>
          <p14:tracePt t="24681" x="7894638" y="6375400"/>
          <p14:tracePt t="24700" x="7885113" y="6375400"/>
          <p14:tracePt t="24713" x="7875588" y="6375400"/>
          <p14:tracePt t="24719" x="7867650" y="6375400"/>
          <p14:tracePt t="24727" x="7848600" y="6375400"/>
          <p14:tracePt t="24736" x="7831138" y="6375400"/>
          <p14:tracePt t="24753" x="7777163" y="6375400"/>
          <p14:tracePt t="24755" x="7742238" y="6375400"/>
          <p14:tracePt t="24769" x="7697788" y="6357938"/>
          <p14:tracePt t="24786" x="7589838" y="6323013"/>
          <p14:tracePt t="24802" x="7537450" y="6296025"/>
          <p14:tracePt t="24819" x="7527925" y="6296025"/>
          <p14:tracePt t="24836" x="7510463" y="6286500"/>
          <p14:tracePt t="24890" x="7483475" y="6286500"/>
          <p14:tracePt t="24898" x="7446963" y="6276975"/>
          <p14:tracePt t="24909" x="7419975" y="6276975"/>
          <p14:tracePt t="24919" x="7385050" y="6276975"/>
          <p14:tracePt t="24936" x="7340600" y="6276975"/>
          <p14:tracePt t="24953" x="7304088" y="6276975"/>
          <p14:tracePt t="24954" x="7286625" y="6276975"/>
          <p14:tracePt t="24969" x="7269163" y="6276975"/>
          <p14:tracePt t="24985" x="7215188" y="6276975"/>
          <p14:tracePt t="25002" x="7161213" y="6276975"/>
          <p14:tracePt t="25019" x="7126288" y="6276975"/>
          <p14:tracePt t="25036" x="7116763" y="6276975"/>
          <p14:tracePt t="25069" x="7099300" y="6276975"/>
          <p14:tracePt t="25086" x="7081838" y="6276975"/>
          <p14:tracePt t="25103" x="7072313" y="6276975"/>
          <p14:tracePt t="25119" x="7027863" y="6276975"/>
          <p14:tracePt t="25135" x="6973888" y="6286500"/>
          <p14:tracePt t="25152" x="6929438" y="6286500"/>
          <p14:tracePt t="25169" x="6894513" y="6296025"/>
          <p14:tracePt t="25185" x="6867525" y="6296025"/>
          <p14:tracePt t="25202" x="6840538" y="6303963"/>
          <p14:tracePt t="25219" x="6813550" y="6303963"/>
          <p14:tracePt t="25235" x="6804025" y="6303963"/>
          <p14:tracePt t="25252" x="6796088" y="6313488"/>
          <p14:tracePt t="25268" x="6786563" y="6313488"/>
          <p14:tracePt t="25309" x="6777038" y="6313488"/>
          <p14:tracePt t="25319" x="6759575" y="6313488"/>
          <p14:tracePt t="25335" x="6742113" y="6323013"/>
          <p14:tracePt t="25352" x="6705600" y="6323013"/>
          <p14:tracePt t="25369" x="6688138" y="6323013"/>
          <p14:tracePt t="25370" x="6670675" y="6323013"/>
          <p14:tracePt t="25385" x="6653213" y="6330950"/>
          <p14:tracePt t="25387" x="6643688" y="6330950"/>
          <p14:tracePt t="25402" x="6616700" y="6340475"/>
          <p14:tracePt t="25418" x="6599238" y="6348413"/>
          <p14:tracePt t="25435" x="6581775" y="6357938"/>
          <p14:tracePt t="25452" x="6572250" y="6375400"/>
          <p14:tracePt t="25468" x="6554788" y="6375400"/>
          <p14:tracePt t="25485" x="6554788" y="6384925"/>
          <p14:tracePt t="25502" x="6545263" y="6384925"/>
          <p14:tracePt t="25518" x="6537325" y="6402388"/>
          <p14:tracePt t="25537" x="6527800" y="6411913"/>
          <p14:tracePt t="25571" x="6527800" y="6419850"/>
          <p14:tracePt t="25594" x="6527800" y="6429375"/>
          <p14:tracePt t="25626" x="6527800" y="6438900"/>
          <p14:tracePt t="25642" x="6527800" y="6446838"/>
          <p14:tracePt t="25667" x="6527800" y="6456363"/>
          <p14:tracePt t="25676" x="6527800" y="6465888"/>
          <p14:tracePt t="25684" x="6527800" y="6473825"/>
          <p14:tracePt t="25701" x="6537325" y="6483350"/>
          <p14:tracePt t="25718" x="6537325" y="6500813"/>
          <p14:tracePt t="25734" x="6537325" y="6518275"/>
          <p14:tracePt t="25751" x="6545263" y="6537325"/>
          <p14:tracePt t="25768" x="6545263" y="6545263"/>
          <p14:tracePt t="25784" x="6545263" y="6554788"/>
          <p14:tracePt t="25786" x="6554788" y="6572250"/>
          <p14:tracePt t="25820" x="6554788" y="6581775"/>
          <p14:tracePt t="25834" x="6554788" y="6589713"/>
          <p14:tracePt t="25851" x="6562725" y="6608763"/>
          <p14:tracePt t="25867" x="6562725" y="6616700"/>
          <p14:tracePt t="25906" x="6572250" y="6626225"/>
          <p14:tracePt t="25962" x="6581775" y="6626225"/>
          <p14:tracePt t="25980" x="6599238" y="6626225"/>
          <p14:tracePt t="25995" x="6608763" y="6626225"/>
          <p14:tracePt t="26002" x="6608763" y="6634163"/>
          <p14:tracePt t="26010" x="6626225" y="6634163"/>
          <p14:tracePt t="26026" x="6634163" y="6634163"/>
          <p14:tracePt t="26042" x="6653213" y="6634163"/>
          <p14:tracePt t="26051" x="6670675" y="6643688"/>
          <p14:tracePt t="26068" x="6680200" y="6643688"/>
          <p14:tracePt t="26084" x="6715125" y="6643688"/>
          <p14:tracePt t="26100" x="6759575" y="6653213"/>
          <p14:tracePt t="26117" x="6804025" y="6653213"/>
          <p14:tracePt t="26134" x="6848475" y="6653213"/>
          <p14:tracePt t="26150" x="6875463" y="6653213"/>
          <p14:tracePt t="26167" x="6902450" y="6653213"/>
          <p14:tracePt t="26183" x="6938963" y="6653213"/>
          <p14:tracePt t="26200" x="6946900" y="6653213"/>
          <p14:tracePt t="26217" x="6965950" y="6653213"/>
          <p14:tracePt t="26233" x="6991350" y="6653213"/>
          <p14:tracePt t="26250" x="7027863" y="6643688"/>
          <p14:tracePt t="26267" x="7099300" y="6626225"/>
          <p14:tracePt t="26283" x="7161213" y="6616700"/>
          <p14:tracePt t="26300" x="7242175" y="6589713"/>
          <p14:tracePt t="26317" x="7304088" y="6572250"/>
          <p14:tracePt t="26333" x="7323138" y="6572250"/>
          <p14:tracePt t="26350" x="7348538" y="6572250"/>
          <p14:tracePt t="26383" x="7358063" y="6562725"/>
          <p14:tracePt t="26496" x="7367588" y="6562725"/>
          <p14:tracePt t="26503" x="7375525" y="6554788"/>
          <p14:tracePt t="26578" x="7375525" y="6545263"/>
          <p14:tracePt t="26698" x="7375525" y="6537325"/>
          <p14:tracePt t="26902" x="7367588" y="6537325"/>
          <p14:tracePt t="27964" x="7358063" y="6537325"/>
          <p14:tracePt t="28030" x="7348538" y="6537325"/>
          <p14:tracePt t="28233" x="7323138" y="6537325"/>
          <p14:tracePt t="28241" x="7323138" y="6545263"/>
          <p14:tracePt t="28247" x="7304088" y="6545263"/>
          <p14:tracePt t="28263" x="7296150" y="6554788"/>
          <p14:tracePt t="28280" x="7269163" y="6562725"/>
          <p14:tracePt t="28498" x="7269163" y="6554788"/>
          <p14:tracePt t="28508" x="7259638" y="6554788"/>
          <p14:tracePt t="29558" x="7277100" y="6527800"/>
          <p14:tracePt t="29575" x="7277100" y="6483350"/>
          <p14:tracePt t="29594" x="7277100" y="6411913"/>
          <p14:tracePt t="29747" x="7286625" y="6411913"/>
          <p14:tracePt t="29822" x="7286625" y="6375400"/>
          <p14:tracePt t="29827" x="7286625" y="6296025"/>
          <p14:tracePt t="29844" x="7304088" y="6143625"/>
          <p14:tracePt t="29860" x="7348538" y="6010275"/>
          <p14:tracePt t="29877" x="7394575" y="5857875"/>
          <p14:tracePt t="29896" x="7439025" y="5697538"/>
          <p14:tracePt t="29911" x="7491413" y="5599113"/>
          <p14:tracePt t="29927" x="7527925" y="5518150"/>
          <p14:tracePt t="29930" x="7554913" y="5465763"/>
          <p14:tracePt t="29944" x="7572375" y="5429250"/>
          <p14:tracePt t="29960" x="7608888" y="5394325"/>
          <p14:tracePt t="29977" x="7653338" y="5367338"/>
          <p14:tracePt t="29980" x="7670800" y="5340350"/>
          <p14:tracePt t="29994" x="7715250" y="5322888"/>
          <p14:tracePt t="30010" x="7786688" y="5295900"/>
          <p14:tracePt t="30028" x="7885113" y="5259388"/>
          <p14:tracePt t="30043" x="7974013" y="5205413"/>
          <p14:tracePt t="30060" x="8027988" y="5170488"/>
          <p14:tracePt t="30076" x="8108950" y="5108575"/>
          <p14:tracePt t="30093" x="8143875" y="5072063"/>
          <p14:tracePt t="30110" x="8188325" y="5037138"/>
          <p14:tracePt t="30126" x="8215313" y="4991100"/>
          <p14:tracePt t="30143" x="8242300" y="4956175"/>
          <p14:tracePt t="30145" x="8242300" y="4929188"/>
          <p14:tracePt t="30160" x="8251825" y="4902200"/>
          <p14:tracePt t="30161" x="8251825" y="4875213"/>
          <p14:tracePt t="30177" x="8269288" y="4857750"/>
          <p14:tracePt t="30178" x="8269288" y="4830763"/>
          <p14:tracePt t="30193" x="8277225" y="4813300"/>
          <p14:tracePt t="30210" x="8286750" y="4751388"/>
          <p14:tracePt t="30226" x="8296275" y="4660900"/>
          <p14:tracePt t="30243" x="8304213" y="4589463"/>
          <p14:tracePt t="30260" x="8304213" y="4500563"/>
          <p14:tracePt t="30276" x="8304213" y="4438650"/>
          <p14:tracePt t="30293" x="8304213" y="4394200"/>
          <p14:tracePt t="30310" x="8304213" y="4384675"/>
          <p14:tracePt t="30402" x="8304213" y="4402138"/>
          <p14:tracePt t="30411" x="8304213" y="4419600"/>
          <p14:tracePt t="30426" x="8304213" y="4446588"/>
          <p14:tracePt t="30514" x="8277225" y="4419600"/>
          <p14:tracePt t="30529" x="8269288" y="4402138"/>
          <p14:tracePt t="30608" x="8259763" y="4402138"/>
          <p14:tracePt t="30619" x="8251825" y="4419600"/>
          <p14:tracePt t="30828" x="8251825" y="4429125"/>
          <p14:tracePt t="30842" x="8251825" y="4446588"/>
          <p14:tracePt t="30859" x="8251825" y="4483100"/>
          <p14:tracePt t="30875" x="8251825" y="4510088"/>
          <p14:tracePt t="30892" x="8259763" y="4518025"/>
          <p14:tracePt t="31236" x="8259763" y="4537075"/>
          <p14:tracePt t="31249" x="8259763" y="4545013"/>
          <p14:tracePt t="31260" x="8259763" y="4562475"/>
          <p14:tracePt t="31275" x="8232775" y="4572000"/>
          <p14:tracePt t="31291" x="8197850" y="4598988"/>
          <p14:tracePt t="31308" x="8180388" y="4608513"/>
          <p14:tracePt t="31324" x="8161338" y="4608513"/>
          <p14:tracePt t="31341" x="8134350" y="4625975"/>
          <p14:tracePt t="31358" x="8116888" y="4625975"/>
          <p14:tracePt t="31374" x="8089900" y="4625975"/>
          <p14:tracePt t="31391" x="8081963" y="4633913"/>
          <p14:tracePt t="31407" x="8054975" y="4643438"/>
          <p14:tracePt t="31424" x="8027988" y="4643438"/>
          <p14:tracePt t="31441" x="8010525" y="4643438"/>
          <p14:tracePt t="31443" x="7991475" y="4643438"/>
          <p14:tracePt t="31457" x="7974013" y="4643438"/>
          <p14:tracePt t="31474" x="7939088" y="4643438"/>
          <p14:tracePt t="31491" x="7894638" y="4643438"/>
          <p14:tracePt t="31507" x="7823200" y="4643438"/>
          <p14:tracePt t="31524" x="7724775" y="4643438"/>
          <p14:tracePt t="31541" x="7634288" y="4625975"/>
          <p14:tracePt t="31557" x="7537450" y="4598988"/>
          <p14:tracePt t="31574" x="7473950" y="4581525"/>
          <p14:tracePt t="31590" x="7429500" y="4572000"/>
          <p14:tracePt t="31607" x="7358063" y="4537075"/>
          <p14:tracePt t="31624" x="7251700" y="4491038"/>
          <p14:tracePt t="31641" x="7153275" y="4473575"/>
          <p14:tracePt t="31657" x="7037388" y="4429125"/>
          <p14:tracePt t="31674" x="6875463" y="4375150"/>
          <p14:tracePt t="31690" x="6796088" y="4348163"/>
          <p14:tracePt t="31707" x="6732588" y="4313238"/>
          <p14:tracePt t="31724" x="6688138" y="4295775"/>
          <p14:tracePt t="31740" x="6670675" y="4286250"/>
          <p14:tracePt t="31757" x="6643688" y="4259263"/>
          <p14:tracePt t="31774" x="6608763" y="4224338"/>
          <p14:tracePt t="31791" x="6554788" y="4187825"/>
          <p14:tracePt t="31808" x="6518275" y="4152900"/>
          <p14:tracePt t="31809" x="6500813" y="4143375"/>
          <p14:tracePt t="31823" x="6483350" y="4125913"/>
          <p14:tracePt t="31840" x="6456363" y="4089400"/>
          <p14:tracePt t="31857" x="6438900" y="4062413"/>
          <p14:tracePt t="31873" x="6429375" y="4027488"/>
          <p14:tracePt t="31891" x="6419850" y="3973513"/>
          <p14:tracePt t="31907" x="6394450" y="3919538"/>
          <p14:tracePt t="31923" x="6367463" y="3822700"/>
          <p14:tracePt t="31940" x="6340475" y="3732213"/>
          <p14:tracePt t="31957" x="6313488" y="3660775"/>
          <p14:tracePt t="31973" x="6303963" y="3608388"/>
          <p14:tracePt t="31990" x="6276975" y="3536950"/>
          <p14:tracePt t="32007" x="6269038" y="3500438"/>
          <p14:tracePt t="32023" x="6251575" y="3455988"/>
          <p14:tracePt t="32025" x="6251575" y="3438525"/>
          <p14:tracePt t="32040" x="6251575" y="3411538"/>
          <p14:tracePt t="32058" x="6251575" y="3330575"/>
          <p14:tracePt t="32073" x="6251575" y="3303588"/>
          <p14:tracePt t="32090" x="6242050" y="3205163"/>
          <p14:tracePt t="32106" x="6242050" y="3133725"/>
          <p14:tracePt t="32123" x="6242050" y="3036888"/>
          <p14:tracePt t="32140" x="6242050" y="2938463"/>
          <p14:tracePt t="32156" x="6242050" y="2867025"/>
          <p14:tracePt t="32173" x="6242050" y="2813050"/>
          <p14:tracePt t="32190" x="6242050" y="2759075"/>
          <p14:tracePt t="32206" x="6242050" y="2714625"/>
          <p14:tracePt t="32223" x="6242050" y="2679700"/>
          <p14:tracePt t="32225" x="6242050" y="2660650"/>
          <p14:tracePt t="32240" x="6251575" y="2625725"/>
          <p14:tracePt t="32241" x="6259513" y="2608263"/>
          <p14:tracePt t="32256" x="6259513" y="2581275"/>
          <p14:tracePt t="32274" x="6286500" y="2544763"/>
          <p14:tracePt t="32289" x="6313488" y="2455863"/>
          <p14:tracePt t="32306" x="6330950" y="2419350"/>
          <p14:tracePt t="32322" x="6348413" y="2384425"/>
          <p14:tracePt t="32339" x="6375400" y="2339975"/>
          <p14:tracePt t="32356" x="6402388" y="2312988"/>
          <p14:tracePt t="32372" x="6429375" y="2276475"/>
          <p14:tracePt t="32389" x="6446838" y="2251075"/>
          <p14:tracePt t="32406" x="6491288" y="2224088"/>
          <p14:tracePt t="32422" x="6510338" y="2205038"/>
          <p14:tracePt t="32439" x="6554788" y="2179638"/>
          <p14:tracePt t="32442" x="6599238" y="2143125"/>
          <p14:tracePt t="32456" x="6616700" y="2133600"/>
          <p14:tracePt t="32473" x="6661150" y="2116138"/>
          <p14:tracePt t="32475" x="6697663" y="2108200"/>
          <p14:tracePt t="32489" x="6724650" y="2108200"/>
          <p14:tracePt t="32506" x="6840538" y="2071688"/>
          <p14:tracePt t="32522" x="6919913" y="2062163"/>
          <p14:tracePt t="32539" x="7010400" y="2036763"/>
          <p14:tracePt t="32555" x="7116763" y="2027238"/>
          <p14:tracePt t="32572" x="7242175" y="2009775"/>
          <p14:tracePt t="32589" x="7358063" y="1990725"/>
          <p14:tracePt t="32606" x="7456488" y="1990725"/>
          <p14:tracePt t="32622" x="7545388" y="1973263"/>
          <p14:tracePt t="32639" x="7634288" y="1973263"/>
          <p14:tracePt t="32655" x="7759700" y="1973263"/>
          <p14:tracePt t="32672" x="7867650" y="1973263"/>
          <p14:tracePt t="32689" x="7966075" y="1973263"/>
          <p14:tracePt t="32705" x="8081963" y="1973263"/>
          <p14:tracePt t="32722" x="8242300" y="1973263"/>
          <p14:tracePt t="32739" x="8340725" y="1973263"/>
          <p14:tracePt t="32755" x="8420100" y="1973263"/>
          <p14:tracePt t="32772" x="8545513" y="2000250"/>
          <p14:tracePt t="32789" x="8724900" y="2044700"/>
          <p14:tracePt t="32805" x="8894763" y="2098675"/>
          <p14:tracePt t="32822" x="9090025" y="2152650"/>
          <p14:tracePt t="33058" x="9117013" y="2152650"/>
          <p14:tracePt t="33069" x="9045575" y="2133600"/>
          <p14:tracePt t="33074" x="8974138" y="2125663"/>
          <p14:tracePt t="33088" x="8875713" y="2108200"/>
          <p14:tracePt t="33105" x="8697913" y="2071688"/>
          <p14:tracePt t="33122" x="8528050" y="2054225"/>
          <p14:tracePt t="33124" x="8439150" y="2044700"/>
          <p14:tracePt t="33138" x="8296275" y="2044700"/>
          <p14:tracePt t="33155" x="8188325" y="2044700"/>
          <p14:tracePt t="33171" x="8089900" y="2044700"/>
          <p14:tracePt t="33189" x="7991475" y="2062163"/>
          <p14:tracePt t="33205" x="7875588" y="2098675"/>
          <p14:tracePt t="33221" x="7777163" y="2143125"/>
          <p14:tracePt t="33238" x="7680325" y="2197100"/>
          <p14:tracePt t="33255" x="7608888" y="2232025"/>
          <p14:tracePt t="33271" x="7545388" y="2276475"/>
          <p14:tracePt t="33273" x="7527925" y="2303463"/>
          <p14:tracePt t="33289" x="7483475" y="2339975"/>
          <p14:tracePt t="33304" x="7439025" y="2374900"/>
          <p14:tracePt t="33321" x="7402513" y="2419350"/>
          <p14:tracePt t="33338" x="7348538" y="2500313"/>
          <p14:tracePt t="33354" x="7331075" y="2544763"/>
          <p14:tracePt t="33371" x="7304088" y="2589213"/>
          <p14:tracePt t="33388" x="7286625" y="2616200"/>
          <p14:tracePt t="33404" x="7269163" y="2660650"/>
          <p14:tracePt t="33421" x="7251700" y="2687638"/>
          <p14:tracePt t="33437" x="7224713" y="2741613"/>
          <p14:tracePt t="33454" x="7205663" y="2776538"/>
          <p14:tracePt t="33471" x="7180263" y="2830513"/>
          <p14:tracePt t="33487" x="7170738" y="2894013"/>
          <p14:tracePt t="33490" x="7153275" y="2928938"/>
          <p14:tracePt t="33504" x="7143750" y="2965450"/>
          <p14:tracePt t="33506" x="7143750" y="2990850"/>
          <p14:tracePt t="33521" x="7126288" y="3017838"/>
          <p14:tracePt t="33537" x="7108825" y="3071813"/>
          <p14:tracePt t="33539" x="7108825" y="3098800"/>
          <p14:tracePt t="33554" x="7108825" y="3160713"/>
          <p14:tracePt t="33570" x="7108825" y="3232150"/>
          <p14:tracePt t="33587" x="7108825" y="3322638"/>
          <p14:tracePt t="33604" x="7108825" y="3394075"/>
          <p14:tracePt t="33620" x="7108825" y="3455988"/>
          <p14:tracePt t="33637" x="7108825" y="3527425"/>
          <p14:tracePt t="33654" x="7143750" y="3608388"/>
          <p14:tracePt t="33670" x="7153275" y="3670300"/>
          <p14:tracePt t="33687" x="7180263" y="3751263"/>
          <p14:tracePt t="33689" x="7188200" y="3768725"/>
          <p14:tracePt t="33704" x="7188200" y="3776663"/>
          <p14:tracePt t="33720" x="7188200" y="3803650"/>
          <p14:tracePt t="33737" x="7188200" y="3813175"/>
          <p14:tracePt t="33771" x="7161213" y="3813175"/>
          <p14:tracePt t="33787" x="6965950" y="3813175"/>
          <p14:tracePt t="33803" x="6554788" y="3813175"/>
          <p14:tracePt t="33820" x="5803900" y="3813175"/>
          <p14:tracePt t="33837" x="4867275" y="3813175"/>
          <p14:tracePt t="33853" x="3803650" y="3813175"/>
          <p14:tracePt t="33870" x="2928938" y="3973513"/>
          <p14:tracePt t="33887" x="2259013" y="4098925"/>
          <p14:tracePt t="33903" x="1776413" y="4241800"/>
          <p14:tracePt t="33920" x="1438275" y="4322763"/>
          <p14:tracePt t="33922" x="1330325" y="4367213"/>
          <p14:tracePt t="33937" x="1204913" y="4384675"/>
          <p14:tracePt t="33953" x="1017588" y="4411663"/>
          <p14:tracePt t="33970" x="785813" y="4473575"/>
          <p14:tracePt t="33986" x="660400" y="4510088"/>
          <p14:tracePt t="34003" x="581025" y="4545013"/>
          <p14:tracePt t="34020" x="527050" y="4572000"/>
          <p14:tracePt t="34036" x="490538" y="4598988"/>
          <p14:tracePt t="34053" x="419100" y="4633913"/>
          <p14:tracePt t="34070" x="312738" y="4670425"/>
          <p14:tracePt t="34086" x="241300" y="4705350"/>
          <p14:tracePt t="34103" x="179388" y="4768850"/>
          <p14:tracePt t="34120" x="142875" y="4822825"/>
          <p14:tracePt t="34136" x="125413" y="4875213"/>
          <p14:tracePt t="34153" x="115888" y="4919663"/>
          <p14:tracePt t="34170" x="107950" y="4991100"/>
          <p14:tracePt t="34187" x="107950" y="5037138"/>
          <p14:tracePt t="34203" x="115888" y="5081588"/>
          <p14:tracePt t="34219" x="160338" y="5126038"/>
          <p14:tracePt t="34236" x="214313" y="5153025"/>
          <p14:tracePt t="34253" x="241300" y="5153025"/>
          <p14:tracePt t="34269" x="295275" y="5153025"/>
          <p14:tracePt t="34286" x="446088" y="5153025"/>
          <p14:tracePt t="34303" x="679450" y="5153025"/>
          <p14:tracePt t="34319" x="919163" y="5153025"/>
          <p14:tracePt t="34321" x="1036638" y="5143500"/>
          <p14:tracePt t="34336" x="1169988" y="5133975"/>
          <p14:tracePt t="34337" x="1285875" y="5116513"/>
          <p14:tracePt t="34352" x="1411288" y="5089525"/>
          <p14:tracePt t="34370" x="1608138" y="5037138"/>
          <p14:tracePt t="34371" x="1679575" y="4983163"/>
          <p14:tracePt t="34386" x="1768475" y="4911725"/>
          <p14:tracePt t="34402" x="1812925" y="4768850"/>
          <p14:tracePt t="34419" x="1839913" y="4608513"/>
          <p14:tracePt t="34436" x="1857375" y="4465638"/>
          <p14:tracePt t="34452" x="1893888" y="4322763"/>
          <p14:tracePt t="34469" x="1911350" y="4187825"/>
          <p14:tracePt t="34486" x="1938338" y="4081463"/>
          <p14:tracePt t="34502" x="1973263" y="3956050"/>
          <p14:tracePt t="34519" x="2036763" y="3875088"/>
          <p14:tracePt t="34521" x="2071688" y="3822700"/>
          <p14:tracePt t="34535" x="2108200" y="3776663"/>
          <p14:tracePt t="34552" x="2152650" y="3687763"/>
          <p14:tracePt t="34554" x="2179638" y="3633788"/>
          <p14:tracePt t="34569" x="2224088" y="3598863"/>
          <p14:tracePt t="34586" x="2295525" y="3509963"/>
          <p14:tracePt t="34602" x="2384425" y="3375025"/>
          <p14:tracePt t="34619" x="2428875" y="3286125"/>
          <p14:tracePt t="34635" x="2473325" y="3197225"/>
          <p14:tracePt t="34652" x="2509838" y="3089275"/>
          <p14:tracePt t="34669" x="2544763" y="2982913"/>
          <p14:tracePt t="34685" x="2554288" y="2911475"/>
          <p14:tracePt t="34703" x="2562225" y="2857500"/>
          <p14:tracePt t="34718" x="2562225" y="2803525"/>
          <p14:tracePt t="34735" x="2562225" y="2768600"/>
          <p14:tracePt t="34752" x="2536825" y="2705100"/>
          <p14:tracePt t="34753" x="2527300" y="2687638"/>
          <p14:tracePt t="34770" x="2490788" y="2670175"/>
          <p14:tracePt t="34786" x="2473325" y="2652713"/>
          <p14:tracePt t="34801" x="2401888" y="2616200"/>
          <p14:tracePt t="34818" x="2339975" y="2562225"/>
          <p14:tracePt t="34835" x="2303463" y="2536825"/>
          <p14:tracePt t="34877" x="2286000" y="2517775"/>
          <p14:tracePt t="34885" x="2259013" y="2482850"/>
          <p14:tracePt t="34901" x="2170113" y="2419350"/>
          <p14:tracePt t="34918" x="2098675" y="2393950"/>
          <p14:tracePt t="34935" x="2062163" y="2374900"/>
          <p14:tracePt t="34952" x="2044700" y="2366963"/>
          <p14:tracePt t="34968" x="2036763" y="2366963"/>
          <p14:tracePt t="34969" x="2027238" y="2366963"/>
          <p14:tracePt t="34985" x="2009775" y="2366963"/>
          <p14:tracePt t="35001" x="1946275" y="2357438"/>
          <p14:tracePt t="35018" x="1847850" y="2330450"/>
          <p14:tracePt t="35035" x="1776413" y="2330450"/>
          <p14:tracePt t="35051" x="1724025" y="2330450"/>
          <p14:tracePt t="35068" x="1697038" y="2330450"/>
          <p14:tracePt t="35085" x="1670050" y="2330450"/>
          <p14:tracePt t="35101" x="1633538" y="2330450"/>
          <p14:tracePt t="35118" x="1598613" y="2330450"/>
          <p14:tracePt t="35134" x="1571625" y="2330450"/>
          <p14:tracePt t="35151" x="1544638" y="2330450"/>
          <p14:tracePt t="35153" x="1536700" y="2330450"/>
          <p14:tracePt t="35168" x="1517650" y="2330450"/>
          <p14:tracePt t="35169" x="1500188" y="2330450"/>
          <p14:tracePt t="35185" x="1473200" y="2339975"/>
          <p14:tracePt t="35201" x="1438275" y="2347913"/>
          <p14:tracePt t="35202" x="1419225" y="2357438"/>
          <p14:tracePt t="35218" x="1384300" y="2366963"/>
          <p14:tracePt t="35234" x="1357313" y="2393950"/>
          <p14:tracePt t="35251" x="1339850" y="2401888"/>
          <p14:tracePt t="35267" x="1322388" y="2419350"/>
          <p14:tracePt t="35284" x="1312863" y="2428875"/>
          <p14:tracePt t="35301" x="1295400" y="2446338"/>
          <p14:tracePt t="35450" x="1295400" y="2438400"/>
          <p14:tracePt t="35459" x="1303338" y="2419350"/>
          <p14:tracePt t="35467" x="1322388" y="2401888"/>
          <p14:tracePt t="35484" x="1339850" y="2366963"/>
          <p14:tracePt t="35500" x="1347788" y="2347913"/>
          <p14:tracePt t="35517" x="1357313" y="2339975"/>
          <p14:tracePt t="35534" x="1374775" y="2339975"/>
          <p14:tracePt t="35550" x="1401763" y="2339975"/>
          <p14:tracePt t="35568" x="1438275" y="2339975"/>
          <p14:tracePt t="35569" x="1446213" y="2339975"/>
          <p14:tracePt t="35584" x="1473200" y="2339975"/>
          <p14:tracePt t="35600" x="1509713" y="2339975"/>
          <p14:tracePt t="35618" x="1544638" y="2347913"/>
          <p14:tracePt t="35674" x="1554163" y="2347913"/>
          <p14:tracePt t="35681" x="1562100" y="2347913"/>
          <p14:tracePt t="35693" x="1581150" y="2347913"/>
          <p14:tracePt t="35700" x="1598613" y="2347913"/>
          <p14:tracePt t="35717" x="1652588" y="2347913"/>
          <p14:tracePt t="35733" x="1768475" y="2347913"/>
          <p14:tracePt t="35750" x="1884363" y="2347913"/>
          <p14:tracePt t="35767" x="1990725" y="2347913"/>
          <p14:tracePt t="35783" x="2062163" y="2347913"/>
          <p14:tracePt t="35785" x="2089150" y="2347913"/>
          <p14:tracePt t="35800" x="2125663" y="2347913"/>
          <p14:tracePt t="35802" x="2133600" y="2347913"/>
          <p14:tracePt t="35817" x="2160588" y="2347913"/>
          <p14:tracePt t="35833" x="2205038" y="2357438"/>
          <p14:tracePt t="35835" x="2224088" y="2357438"/>
          <p14:tracePt t="35852" x="2241550" y="2366963"/>
          <p14:tracePt t="35900" x="2251075" y="2374900"/>
          <p14:tracePt t="35912" x="2251075" y="2384425"/>
          <p14:tracePt t="35927" x="2259013" y="2384425"/>
          <p14:tracePt t="35933" x="2259013" y="2393950"/>
          <p14:tracePt t="35950" x="2268538" y="2411413"/>
          <p14:tracePt t="35966" x="2276475" y="2438400"/>
          <p14:tracePt t="35983" x="2295525" y="2465388"/>
          <p14:tracePt t="36000" x="2322513" y="2527300"/>
          <p14:tracePt t="36016" x="2330450" y="2581275"/>
          <p14:tracePt t="36018" x="2347913" y="2608263"/>
          <p14:tracePt t="36033" x="2366963" y="2633663"/>
          <p14:tracePt t="36051" x="2401888" y="2724150"/>
          <p14:tracePt t="36066" x="2438400" y="2759075"/>
          <p14:tracePt t="36083" x="2446338" y="2776538"/>
          <p14:tracePt t="36100" x="2455863" y="2795588"/>
          <p14:tracePt t="36116" x="2465388" y="2813050"/>
          <p14:tracePt t="36149" x="2482850" y="2822575"/>
          <p14:tracePt t="36166" x="2490788" y="2840038"/>
          <p14:tracePt t="36184" x="2500313" y="2884488"/>
          <p14:tracePt t="36199" x="2527300" y="2938463"/>
          <p14:tracePt t="36216" x="2527300" y="2973388"/>
          <p14:tracePt t="36233" x="2554288" y="3027363"/>
          <p14:tracePt t="36249" x="2554288" y="3062288"/>
          <p14:tracePt t="36266" x="2562225" y="3133725"/>
          <p14:tracePt t="36282" x="2589213" y="3205163"/>
          <p14:tracePt t="36299" x="2589213" y="3259138"/>
          <p14:tracePt t="36316" x="2598738" y="3313113"/>
          <p14:tracePt t="36332" x="2598738" y="3375025"/>
          <p14:tracePt t="36349" x="2608263" y="3419475"/>
          <p14:tracePt t="36366" x="2608263" y="3465513"/>
          <p14:tracePt t="36382" x="2608263" y="3517900"/>
          <p14:tracePt t="36399" x="2608263" y="3589338"/>
          <p14:tracePt t="36401" x="2608263" y="3625850"/>
          <p14:tracePt t="36416" x="2608263" y="3679825"/>
          <p14:tracePt t="36417" x="2608263" y="3724275"/>
          <p14:tracePt t="36432" x="2589213" y="3768725"/>
          <p14:tracePt t="36449" x="2581275" y="3840163"/>
          <p14:tracePt t="36450" x="2571750" y="3875088"/>
          <p14:tracePt t="36466" x="2571750" y="3902075"/>
          <p14:tracePt t="36482" x="2554288" y="4027488"/>
          <p14:tracePt t="36499" x="2527300" y="4133850"/>
          <p14:tracePt t="36515" x="2482850" y="4268788"/>
          <p14:tracePt t="36532" x="2401888" y="4429125"/>
          <p14:tracePt t="36549" x="2347913" y="4572000"/>
          <p14:tracePt t="36565" x="2295525" y="4697413"/>
          <p14:tracePt t="36582" x="2251075" y="4776788"/>
          <p14:tracePt t="36599" x="2197100" y="4840288"/>
          <p14:tracePt t="36601" x="2170113" y="4875213"/>
          <p14:tracePt t="36615" x="2152650" y="4902200"/>
          <p14:tracePt t="36632" x="2089150" y="4965700"/>
          <p14:tracePt t="36648" x="1982788" y="5010150"/>
          <p14:tracePt t="36665" x="1847850" y="5081588"/>
          <p14:tracePt t="36682" x="1660525" y="5133975"/>
          <p14:tracePt t="36698" x="1536700" y="5170488"/>
          <p14:tracePt t="36715" x="1438275" y="5180013"/>
          <p14:tracePt t="36732" x="1374775" y="5187950"/>
          <p14:tracePt t="36748" x="1312863" y="5187950"/>
          <p14:tracePt t="36765" x="1241425" y="5187950"/>
          <p14:tracePt t="36782" x="1204913" y="5187950"/>
          <p14:tracePt t="36798" x="1179513" y="5187950"/>
          <p14:tracePt t="36815" x="1160463" y="5180013"/>
          <p14:tracePt t="36831" x="1116013" y="5143500"/>
          <p14:tracePt t="36833" x="1062038" y="5108575"/>
          <p14:tracePt t="36848" x="1009650" y="5072063"/>
          <p14:tracePt t="36866" x="758825" y="4894263"/>
          <p14:tracePt t="36881" x="669925" y="4830763"/>
          <p14:tracePt t="36898" x="473075" y="4705350"/>
          <p14:tracePt t="36915" x="401638" y="4652963"/>
          <p14:tracePt t="36931" x="366713" y="4625975"/>
          <p14:tracePt t="36948" x="330200" y="4589463"/>
          <p14:tracePt t="36965" x="276225" y="4545013"/>
          <p14:tracePt t="36981" x="223838" y="4465638"/>
          <p14:tracePt t="36998" x="179388" y="4384675"/>
          <p14:tracePt t="37014" x="133350" y="4259263"/>
          <p14:tracePt t="37031" x="125413" y="4125913"/>
          <p14:tracePt t="37048" x="98425" y="3956050"/>
          <p14:tracePt t="37049" x="88900" y="3867150"/>
          <p14:tracePt t="37064" x="80963" y="3786188"/>
          <p14:tracePt t="37081" x="61913" y="3616325"/>
          <p14:tracePt t="37097" x="26988" y="3384550"/>
          <p14:tracePt t="37114" x="17463" y="3286125"/>
          <p14:tracePt t="37259" x="0" y="1785938"/>
          <p14:tracePt t="37265" x="0" y="1704975"/>
          <p14:tracePt t="37280" x="0" y="1598613"/>
          <p14:tracePt t="37297" x="26988" y="1428750"/>
          <p14:tracePt t="37314" x="61913" y="1196975"/>
          <p14:tracePt t="37330" x="71438" y="1054100"/>
          <p14:tracePt t="37347" x="71438" y="955675"/>
          <p14:tracePt t="37364" x="71438" y="893763"/>
          <p14:tracePt t="37380" x="71438" y="874713"/>
          <p14:tracePt t="37397" x="71438" y="866775"/>
          <p14:tracePt t="37414" x="71438" y="857250"/>
          <p14:tracePt t="37430" x="80963" y="839788"/>
          <p14:tracePt t="37447" x="98425" y="822325"/>
          <p14:tracePt t="37464" x="133350" y="785813"/>
          <p14:tracePt t="37465" x="160338" y="768350"/>
          <p14:tracePt t="37480" x="241300" y="758825"/>
          <p14:tracePt t="37497" x="347663" y="723900"/>
          <p14:tracePt t="37513" x="500063" y="696913"/>
          <p14:tracePt t="37530" x="561975" y="687388"/>
          <p14:tracePt t="37547" x="608013" y="687388"/>
          <p14:tracePt t="37563" x="669925" y="687388"/>
          <p14:tracePt t="37580" x="768350" y="687388"/>
          <p14:tracePt t="37597" x="901700" y="750888"/>
          <p14:tracePt t="37614" x="1044575" y="803275"/>
          <p14:tracePt t="37630" x="1196975" y="893763"/>
          <p14:tracePt t="37647" x="1357313" y="946150"/>
          <p14:tracePt t="37663" x="1652588" y="1017588"/>
          <p14:tracePt t="37680" x="1938338" y="1089025"/>
          <p14:tracePt t="37697" x="2276475" y="1133475"/>
          <p14:tracePt t="37713" x="2616200" y="1179513"/>
          <p14:tracePt t="37730" x="2973388" y="1196975"/>
          <p14:tracePt t="37747" x="3116263" y="1196975"/>
          <p14:tracePt t="37763" x="3276600" y="1196975"/>
          <p14:tracePt t="37780" x="3438525" y="1196975"/>
          <p14:tracePt t="37796" x="3660775" y="1196975"/>
          <p14:tracePt t="37813" x="3902075" y="1196975"/>
          <p14:tracePt t="37830" x="4179888" y="1196975"/>
          <p14:tracePt t="37846" x="4491038" y="1196975"/>
          <p14:tracePt t="37863" x="4848225" y="1214438"/>
          <p14:tracePt t="37865" x="5010150" y="1241425"/>
          <p14:tracePt t="37881" x="5394325" y="1295400"/>
          <p14:tracePt t="37896" x="5572125" y="1303338"/>
          <p14:tracePt t="37913" x="5956300" y="1339850"/>
          <p14:tracePt t="37929" x="6313488" y="1366838"/>
          <p14:tracePt t="37931" x="6545263" y="1393825"/>
          <p14:tracePt t="37946" x="6973888" y="1428750"/>
          <p14:tracePt t="37963" x="7323138" y="1446213"/>
          <p14:tracePt t="37979" x="7572375" y="1446213"/>
          <p14:tracePt t="37996" x="7769225" y="1446213"/>
          <p14:tracePt t="38013" x="7875588" y="1446213"/>
          <p14:tracePt t="38029" x="7974013" y="1446213"/>
          <p14:tracePt t="38047" x="8045450" y="1446213"/>
          <p14:tracePt t="38063" x="8116888" y="1446213"/>
          <p14:tracePt t="38079" x="8188325" y="1446213"/>
          <p14:tracePt t="38096" x="8277225" y="1446213"/>
          <p14:tracePt t="38098" x="8331200" y="1446213"/>
          <p14:tracePt t="38113" x="8394700" y="1446213"/>
          <p14:tracePt t="38129" x="8572500" y="1446213"/>
          <p14:tracePt t="38146" x="8867775" y="1465263"/>
          <p14:tracePt t="38163" x="9001125" y="1473200"/>
          <p14:tracePt t="38179" x="9090025" y="1473200"/>
          <p14:tracePt t="38195" x="9117013" y="1473200"/>
          <p14:tracePt t="38203" x="9134475" y="1473200"/>
          <p14:tracePt t="38531" x="9134475" y="2089150"/>
          <p14:tracePt t="38538" x="9134475" y="2133600"/>
          <p14:tracePt t="38547" x="9117013" y="2179638"/>
          <p14:tracePt t="38562" x="9117013" y="2241550"/>
          <p14:tracePt t="38579" x="9109075" y="2295525"/>
          <p14:tracePt t="38595" x="9109075" y="2347913"/>
          <p14:tracePt t="38612" x="9109075" y="2393950"/>
          <p14:tracePt t="38628" x="9109075" y="2446338"/>
          <p14:tracePt t="38645" x="9109075" y="2482850"/>
          <p14:tracePt t="38662" x="9109075" y="2544763"/>
          <p14:tracePt t="38678" x="9099550" y="2625725"/>
          <p14:tracePt t="38695" x="9099550" y="2697163"/>
          <p14:tracePt t="38711" x="9082088" y="2795588"/>
          <p14:tracePt t="38728" x="9072563" y="2867025"/>
          <p14:tracePt t="38729" x="9072563" y="2911475"/>
          <p14:tracePt t="38745" x="9072563" y="2938463"/>
          <p14:tracePt t="38761" x="9072563" y="2990850"/>
          <p14:tracePt t="38763" x="9063038" y="3009900"/>
          <p14:tracePt t="38778" x="9045575" y="3071813"/>
          <p14:tracePt t="38795" x="9037638" y="3152775"/>
          <p14:tracePt t="38811" x="9001125" y="3259138"/>
          <p14:tracePt t="38828" x="8983663" y="3367088"/>
          <p14:tracePt t="38844" x="8947150" y="3500438"/>
          <p14:tracePt t="38861" x="8939213" y="3625850"/>
          <p14:tracePt t="38878" x="8902700" y="3759200"/>
          <p14:tracePt t="38894" x="8902700" y="3857625"/>
          <p14:tracePt t="38911" x="8894763" y="3965575"/>
          <p14:tracePt t="38913" x="8894763" y="4017963"/>
          <p14:tracePt t="38928" x="8894763" y="4054475"/>
          <p14:tracePt t="38930" x="8894763" y="4098925"/>
          <p14:tracePt t="38944" x="8894763" y="4160838"/>
          <p14:tracePt t="38961" x="8875713" y="4232275"/>
          <p14:tracePt t="38963" x="8875713" y="4268788"/>
          <p14:tracePt t="38977" x="8875713" y="4367213"/>
          <p14:tracePt t="38994" x="8875713" y="4510088"/>
          <p14:tracePt t="39011" x="8875713" y="4643438"/>
          <p14:tracePt t="39027" x="8875713" y="4795838"/>
          <p14:tracePt t="39044" x="8875713" y="4902200"/>
          <p14:tracePt t="39061" x="8875713" y="5018088"/>
          <p14:tracePt t="39077" x="8875713" y="5081588"/>
          <p14:tracePt t="39094" x="8875713" y="5160963"/>
          <p14:tracePt t="39111" x="8875713" y="5259388"/>
          <p14:tracePt t="39127" x="8875713" y="5367338"/>
          <p14:tracePt t="39144" x="8867775" y="5465763"/>
          <p14:tracePt t="39161" x="8858250" y="5527675"/>
          <p14:tracePt t="39162" x="8848725" y="5545138"/>
          <p14:tracePt t="39177" x="8848725" y="5562600"/>
          <p14:tracePt t="39194" x="8840788" y="5599113"/>
          <p14:tracePt t="39288" x="8831263" y="5608638"/>
          <p14:tracePt t="39299" x="8831263" y="5599113"/>
          <p14:tracePt t="39324" x="8831263" y="5589588"/>
          <p14:tracePt t="39338" x="8831263" y="5572125"/>
          <p14:tracePt t="39348" x="8831263" y="5554663"/>
          <p14:tracePt t="39356" x="8831263" y="5537200"/>
          <p14:tracePt t="39364" x="8831263" y="5527675"/>
          <p14:tracePt t="39379" x="8831263" y="5510213"/>
          <p14:tracePt t="39394" x="8823325" y="5500688"/>
          <p14:tracePt t="39410" x="8804275" y="5483225"/>
          <p14:tracePt t="39427" x="8796338" y="5465763"/>
          <p14:tracePt t="39444" x="8777288" y="5438775"/>
          <p14:tracePt t="39460" x="8759825" y="5411788"/>
          <p14:tracePt t="39477" x="8715375" y="5357813"/>
          <p14:tracePt t="39493" x="8661400" y="5303838"/>
          <p14:tracePt t="39510" x="8582025" y="5214938"/>
          <p14:tracePt t="39527" x="8518525" y="5160963"/>
          <p14:tracePt t="39543" x="8447088" y="5081588"/>
          <p14:tracePt t="39546" x="8412163" y="5054600"/>
          <p14:tracePt t="39560" x="8394700" y="5037138"/>
          <p14:tracePt t="39577" x="8375650" y="5018088"/>
          <p14:tracePt t="39578" x="8375650" y="5000625"/>
          <p14:tracePt t="39619" x="8367713" y="5000625"/>
          <p14:tracePt t="39660" x="8358188" y="5000625"/>
          <p14:tracePt t="39665" x="8348663" y="5000625"/>
          <p14:tracePt t="39677" x="8331200" y="5000625"/>
          <p14:tracePt t="39693" x="8259763" y="5000625"/>
          <p14:tracePt t="39710" x="8197850" y="5000625"/>
          <p14:tracePt t="39726" x="8143875" y="5000625"/>
          <p14:tracePt t="39743" x="8116888" y="5010150"/>
          <p14:tracePt t="39746" x="8089900" y="5018088"/>
          <p14:tracePt t="39761" x="8072438" y="5018088"/>
          <p14:tracePt t="39777" x="8054975" y="5018088"/>
          <p14:tracePt t="39793" x="8001000" y="5027613"/>
          <p14:tracePt t="39795" x="7974013" y="5037138"/>
          <p14:tracePt t="39810" x="7929563" y="5062538"/>
          <p14:tracePt t="39826" x="7902575" y="5072063"/>
          <p14:tracePt t="39843" x="7894638" y="5072063"/>
          <p14:tracePt t="39859" x="7885113" y="5081588"/>
          <p14:tracePt t="39966" x="7894638" y="5081588"/>
          <p14:tracePt t="39981" x="7902575" y="5072063"/>
          <p14:tracePt t="39994" x="7912100" y="5062538"/>
          <p14:tracePt t="40010" x="7929563" y="5037138"/>
          <p14:tracePt t="40026" x="7956550" y="5018088"/>
          <p14:tracePt t="40042" x="7983538" y="5000625"/>
          <p14:tracePt t="40059" x="8001000" y="5000625"/>
          <p14:tracePt t="40076" x="8010525" y="4991100"/>
          <p14:tracePt t="40109" x="8018463" y="4991100"/>
          <p14:tracePt t="40143" x="8037513" y="4973638"/>
          <p14:tracePt t="40176" x="8054975" y="4965700"/>
          <p14:tracePt t="40998" x="8062913" y="4973638"/>
          <p14:tracePt t="41009" x="8072438" y="4983163"/>
          <p14:tracePt t="41024" x="8089900" y="4991100"/>
          <p14:tracePt t="41041" x="8116888" y="5018088"/>
          <p14:tracePt t="41057" x="8180388" y="5054600"/>
          <p14:tracePt t="41059" x="8205788" y="5054600"/>
          <p14:tracePt t="41074" x="8277225" y="5081588"/>
          <p14:tracePt t="41090" x="8304213" y="5089525"/>
          <p14:tracePt t="41107" x="8313738" y="5089525"/>
          <p14:tracePt t="41213" x="8304213" y="5099050"/>
          <p14:tracePt t="41218" x="8269288" y="5126038"/>
          <p14:tracePt t="41228" x="8215313" y="5153025"/>
          <p14:tracePt t="41241" x="8170863" y="5170488"/>
          <p14:tracePt t="41257" x="8081963" y="5214938"/>
          <p14:tracePt t="41273" x="8037513" y="5241925"/>
          <p14:tracePt t="41290" x="8018463" y="5251450"/>
          <p14:tracePt t="41365" x="7991475" y="5259388"/>
          <p14:tracePt t="41370" x="7983538" y="5259388"/>
          <p14:tracePt t="41379" x="7956550" y="5259388"/>
          <p14:tracePt t="41391" x="7947025" y="5259388"/>
          <p14:tracePt t="41407" x="7902575" y="5259388"/>
          <p14:tracePt t="41423" x="7867650" y="5259388"/>
          <p14:tracePt t="41440" x="7858125" y="5259388"/>
          <p14:tracePt t="41473" x="7848600" y="5259388"/>
          <p14:tracePt t="41490" x="7813675" y="5232400"/>
          <p14:tracePt t="41507" x="7786688" y="5187950"/>
          <p14:tracePt t="41523" x="7751763" y="5153025"/>
          <p14:tracePt t="41540" x="7715250" y="5099050"/>
          <p14:tracePt t="41556" x="7680325" y="5072063"/>
          <p14:tracePt t="41573" x="7670800" y="5062538"/>
          <p14:tracePt t="41682" x="7653338" y="5072063"/>
          <p14:tracePt t="41694" x="7616825" y="5099050"/>
          <p14:tracePt t="41699" x="7562850" y="5133975"/>
          <p14:tracePt t="41707" x="7491413" y="5170488"/>
          <p14:tracePt t="41723" x="7394575" y="5214938"/>
          <p14:tracePt t="41740" x="7340600" y="5224463"/>
          <p14:tracePt t="41756" x="7313613" y="5224463"/>
          <p14:tracePt t="41773" x="7296150" y="5224463"/>
          <p14:tracePt t="41843" x="7277100" y="5224463"/>
          <p14:tracePt t="41852" x="7269163" y="5224463"/>
          <p14:tracePt t="41857" x="7242175" y="5214938"/>
          <p14:tracePt t="41874" x="7188200" y="5180013"/>
          <p14:tracePt t="41889" x="7143750" y="5143500"/>
          <p14:tracePt t="41906" x="7037388" y="5081588"/>
          <p14:tracePt t="41922" x="6991350" y="5045075"/>
          <p14:tracePt t="41939" x="6946900" y="5010150"/>
          <p14:tracePt t="41956" x="6902450" y="5000625"/>
          <p14:tracePt t="41972" x="6858000" y="4956175"/>
          <p14:tracePt t="41989" x="6742113" y="4894263"/>
          <p14:tracePt t="42006" x="6581775" y="4822825"/>
          <p14:tracePt t="42022" x="6348413" y="4732338"/>
          <p14:tracePt t="42039" x="6143625" y="4643438"/>
          <p14:tracePt t="42055" x="5991225" y="4572000"/>
          <p14:tracePt t="42072" x="5884863" y="4483100"/>
          <p14:tracePt t="42074" x="5830888" y="4429125"/>
          <p14:tracePt t="42089" x="5768975" y="4384675"/>
          <p14:tracePt t="42105" x="5670550" y="4268788"/>
          <p14:tracePt t="42122" x="5527675" y="4062413"/>
          <p14:tracePt t="42139" x="5446713" y="3938588"/>
          <p14:tracePt t="42156" x="5394325" y="3813175"/>
          <p14:tracePt t="42173" x="5375275" y="3705225"/>
          <p14:tracePt t="42189" x="5357813" y="3571875"/>
          <p14:tracePt t="42205" x="5348288" y="3419475"/>
          <p14:tracePt t="42222" x="5348288" y="3268663"/>
          <p14:tracePt t="42239" x="5348288" y="3071813"/>
          <p14:tracePt t="42255" x="5348288" y="2911475"/>
          <p14:tracePt t="42272" x="5348288" y="2768600"/>
          <p14:tracePt t="42288" x="5357813" y="2633663"/>
          <p14:tracePt t="42305" x="5394325" y="2500313"/>
          <p14:tracePt t="42322" x="5446713" y="2339975"/>
          <p14:tracePt t="42338" x="5456238" y="2251075"/>
          <p14:tracePt t="42355" x="5500688" y="2187575"/>
          <p14:tracePt t="42371" x="5527675" y="2133600"/>
          <p14:tracePt t="42388" x="5562600" y="2089150"/>
          <p14:tracePt t="42406" x="5634038" y="2027238"/>
          <p14:tracePt t="42422" x="5705475" y="1965325"/>
          <p14:tracePt t="42438" x="5803900" y="1901825"/>
          <p14:tracePt t="42455" x="5946775" y="1839913"/>
          <p14:tracePt t="42472" x="6054725" y="1812925"/>
          <p14:tracePt t="42474" x="6134100" y="1795463"/>
          <p14:tracePt t="42488" x="6215063" y="1785938"/>
          <p14:tracePt t="42491" x="6303963" y="1776413"/>
          <p14:tracePt t="42505" x="6367463" y="1768475"/>
          <p14:tracePt t="42523" x="6572250" y="1741488"/>
          <p14:tracePt t="42538" x="6688138" y="1741488"/>
          <p14:tracePt t="42555" x="6796088" y="1731963"/>
          <p14:tracePt t="42571" x="6911975" y="1704975"/>
          <p14:tracePt t="42588" x="7018338" y="1697038"/>
          <p14:tracePt t="42606" x="7116763" y="1687513"/>
          <p14:tracePt t="42621" x="7197725" y="1687513"/>
          <p14:tracePt t="42638" x="7259638" y="1679575"/>
          <p14:tracePt t="42655" x="7296150" y="1679575"/>
          <p14:tracePt t="42671" x="7331075" y="1679575"/>
          <p14:tracePt t="42688" x="7340600" y="1679575"/>
          <p14:tracePt t="42689" x="7348538" y="1679575"/>
          <p14:tracePt t="42704" x="7358063" y="1679575"/>
          <p14:tracePt t="42738" x="7402513" y="1704975"/>
          <p14:tracePt t="42754" x="7456488" y="1724025"/>
          <p14:tracePt t="42771" x="7527925" y="1751013"/>
          <p14:tracePt t="42787" x="7599363" y="1785938"/>
          <p14:tracePt t="42804" x="7634288" y="1812925"/>
          <p14:tracePt t="42821" x="7688263" y="1847850"/>
          <p14:tracePt t="42838" x="7759700" y="1884363"/>
          <p14:tracePt t="42854" x="7813675" y="1901825"/>
          <p14:tracePt t="42857" x="7867650" y="1928813"/>
          <p14:tracePt t="42871" x="7902575" y="1938338"/>
          <p14:tracePt t="42887" x="7974013" y="1973263"/>
          <p14:tracePt t="42904" x="8037513" y="2009775"/>
          <p14:tracePt t="42921" x="8099425" y="2017713"/>
          <p14:tracePt t="42937" x="8116888" y="2036763"/>
          <p14:tracePt t="42954" x="8134350" y="2044700"/>
          <p14:tracePt t="42971" x="8143875" y="2054225"/>
          <p14:tracePt t="42987" x="8153400" y="2062163"/>
          <p14:tracePt t="43004" x="8161338" y="2071688"/>
          <p14:tracePt t="43020" x="8161338" y="2081213"/>
          <p14:tracePt t="43037" x="8170863" y="2089150"/>
          <p14:tracePt t="43053" x="8197850" y="2116138"/>
          <p14:tracePt t="43070" x="8215313" y="2160588"/>
          <p14:tracePt t="43087" x="8232775" y="2170113"/>
          <p14:tracePt t="43089" x="8251825" y="2205038"/>
          <p14:tracePt t="43103" x="8269288" y="2224088"/>
          <p14:tracePt t="43105" x="8269288" y="2251075"/>
          <p14:tracePt t="43120" x="8296275" y="2259013"/>
          <p14:tracePt t="43137" x="8313738" y="2295525"/>
          <p14:tracePt t="43153" x="8331200" y="2322513"/>
          <p14:tracePt t="43225" x="8331200" y="2339975"/>
          <p14:tracePt t="43245" x="8331200" y="2347913"/>
          <p14:tracePt t="43250" x="8331200" y="2366963"/>
          <p14:tracePt t="43262" x="8340725" y="2384425"/>
          <p14:tracePt t="43270" x="8340725" y="2393950"/>
          <p14:tracePt t="43286" x="8348663" y="2428875"/>
          <p14:tracePt t="43303" x="8358188" y="2465388"/>
          <p14:tracePt t="43320" x="8375650" y="2500313"/>
          <p14:tracePt t="43337" x="8385175" y="2536825"/>
          <p14:tracePt t="43338" x="8385175" y="2562225"/>
          <p14:tracePt t="43353" x="8385175" y="2571750"/>
          <p14:tracePt t="43370" x="8394700" y="2643188"/>
          <p14:tracePt t="43386" x="8394700" y="2670175"/>
          <p14:tracePt t="43403" x="8394700" y="2697163"/>
          <p14:tracePt t="43420" x="8394700" y="2724150"/>
          <p14:tracePt t="43436" x="8394700" y="2751138"/>
          <p14:tracePt t="43453" x="8394700" y="2768600"/>
          <p14:tracePt t="43470" x="8394700" y="2786063"/>
          <p14:tracePt t="43513" x="8394700" y="2795588"/>
          <p14:tracePt t="43530" x="8412163" y="2813050"/>
          <p14:tracePt t="43570" x="8412163" y="2830513"/>
          <p14:tracePt t="43603" x="8412163" y="2840038"/>
          <p14:tracePt t="43618" x="8420100" y="2840038"/>
          <p14:tracePt t="44060" x="8420100" y="2830513"/>
          <p14:tracePt t="44070" x="8420100" y="2813050"/>
          <p14:tracePt t="44074" x="8420100" y="2803525"/>
          <p14:tracePt t="44086" x="8420100" y="2786063"/>
          <p14:tracePt t="44102" x="8420100" y="2751138"/>
          <p14:tracePt t="44119" x="8420100" y="2714625"/>
          <p14:tracePt t="44121" x="8412163" y="2687638"/>
          <p14:tracePt t="44135" x="8412163" y="2652713"/>
          <p14:tracePt t="44137" x="8402638" y="2633663"/>
          <p14:tracePt t="44152" x="8385175" y="2598738"/>
          <p14:tracePt t="44169" x="8375650" y="2562225"/>
          <p14:tracePt t="44171" x="8358188" y="2527300"/>
          <p14:tracePt t="44185" x="8340725" y="2509838"/>
          <p14:tracePt t="44202" x="8277225" y="2419350"/>
          <p14:tracePt t="44218" x="8242300" y="2374900"/>
          <p14:tracePt t="44235" x="8215313" y="2347913"/>
          <p14:tracePt t="44252" x="8170863" y="2322513"/>
          <p14:tracePt t="44268" x="8153400" y="2312988"/>
          <p14:tracePt t="44285" x="8126413" y="2303463"/>
          <p14:tracePt t="44301" x="8099425" y="2276475"/>
          <p14:tracePt t="44318" x="8045450" y="2251075"/>
          <p14:tracePt t="44335" x="7991475" y="2214563"/>
          <p14:tracePt t="44351" x="7894638" y="2170113"/>
          <p14:tracePt t="44354" x="7840663" y="2133600"/>
          <p14:tracePt t="44368" x="7777163" y="2098675"/>
          <p14:tracePt t="44370" x="7688263" y="2062163"/>
          <p14:tracePt t="44385" x="7616825" y="2044700"/>
          <p14:tracePt t="44386" x="7554913" y="2036763"/>
          <p14:tracePt t="44401" x="7439025" y="2000250"/>
          <p14:tracePt t="44418" x="7348538" y="1973263"/>
          <p14:tracePt t="44435" x="7304088" y="1965325"/>
          <p14:tracePt t="44451" x="7259638" y="1965325"/>
          <p14:tracePt t="44468" x="7215188" y="1965325"/>
          <p14:tracePt t="44484" x="7180263" y="1965325"/>
          <p14:tracePt t="44501" x="7134225" y="1965325"/>
          <p14:tracePt t="44518" x="7089775" y="1965325"/>
          <p14:tracePt t="44534" x="7054850" y="1965325"/>
          <p14:tracePt t="44551" x="7010400" y="1973263"/>
          <p14:tracePt t="44553" x="6983413" y="1973263"/>
          <p14:tracePt t="44568" x="6956425" y="1982788"/>
          <p14:tracePt t="44569" x="6946900" y="1982788"/>
          <p14:tracePt t="44584" x="6919913" y="2000250"/>
          <p14:tracePt t="44601" x="6867525" y="2017713"/>
          <p14:tracePt t="44618" x="6804025" y="2054225"/>
          <p14:tracePt t="44634" x="6759575" y="2081213"/>
          <p14:tracePt t="44651" x="6705600" y="2116138"/>
          <p14:tracePt t="44668" x="6670675" y="2143125"/>
          <p14:tracePt t="44684" x="6634163" y="2179638"/>
          <p14:tracePt t="44701" x="6599238" y="2214563"/>
          <p14:tracePt t="44717" x="6562725" y="2251075"/>
          <p14:tracePt t="44734" x="6527800" y="2303463"/>
          <p14:tracePt t="44751" x="6491288" y="2357438"/>
          <p14:tracePt t="44767" x="6456363" y="2401888"/>
          <p14:tracePt t="44784" x="6411913" y="2465388"/>
          <p14:tracePt t="44801" x="6384925" y="2509838"/>
          <p14:tracePt t="44818" x="6375400" y="2517775"/>
          <p14:tracePt t="44819" x="6357938" y="2536825"/>
          <p14:tracePt t="44834" x="6348413" y="2598738"/>
          <p14:tracePt t="44851" x="6313488" y="2670175"/>
          <p14:tracePt t="44867" x="6286500" y="2741613"/>
          <p14:tracePt t="44884" x="6251575" y="2795588"/>
          <p14:tracePt t="44900" x="6251575" y="2847975"/>
          <p14:tracePt t="44917" x="6232525" y="2919413"/>
          <p14:tracePt t="44934" x="6215063" y="2973388"/>
          <p14:tracePt t="44950" x="6205538" y="3044825"/>
          <p14:tracePt t="44967" x="6205538" y="3108325"/>
          <p14:tracePt t="44984" x="6205538" y="3170238"/>
          <p14:tracePt t="45000" x="6205538" y="3241675"/>
          <p14:tracePt t="45017" x="6205538" y="3322638"/>
          <p14:tracePt t="45033" x="6205538" y="3482975"/>
          <p14:tracePt t="45050" x="6205538" y="3589338"/>
          <p14:tracePt t="45067" x="6224588" y="3687763"/>
          <p14:tracePt t="45083" x="6232525" y="3795713"/>
          <p14:tracePt t="45100" x="6269038" y="3875088"/>
          <p14:tracePt t="45117" x="6303963" y="3965575"/>
          <p14:tracePt t="45133" x="6340475" y="4037013"/>
          <p14:tracePt t="45150" x="6357938" y="4081463"/>
          <p14:tracePt t="45167" x="6384925" y="4143375"/>
          <p14:tracePt t="45169" x="6394450" y="4170363"/>
          <p14:tracePt t="45183" x="6402388" y="4179888"/>
          <p14:tracePt t="45200" x="6429375" y="4214813"/>
          <p14:tracePt t="45217" x="6446838" y="4251325"/>
          <p14:tracePt t="45218" x="6446838" y="4259263"/>
          <p14:tracePt t="45233" x="6456363" y="4276725"/>
          <p14:tracePt t="45250" x="6483350" y="4303713"/>
          <p14:tracePt t="45267" x="6518275" y="4340225"/>
          <p14:tracePt t="45283" x="6545263" y="4367213"/>
          <p14:tracePt t="45300" x="6572250" y="4394200"/>
          <p14:tracePt t="45316" x="6599238" y="4402138"/>
          <p14:tracePt t="45333" x="6643688" y="4419600"/>
          <p14:tracePt t="45350" x="6661150" y="4429125"/>
          <p14:tracePt t="45366" x="6680200" y="4429125"/>
          <p14:tracePt t="45383" x="6715125" y="4456113"/>
          <p14:tracePt t="45399" x="6742113" y="4465638"/>
          <p14:tracePt t="45416" x="6769100" y="4473575"/>
          <p14:tracePt t="45433" x="6813550" y="4491038"/>
          <p14:tracePt t="45449" x="6848475" y="4500563"/>
          <p14:tracePt t="45466" x="6884988" y="4500563"/>
          <p14:tracePt t="45483" x="6929438" y="4500563"/>
          <p14:tracePt t="45499" x="6965950" y="4500563"/>
          <p14:tracePt t="45516" x="6991350" y="4500563"/>
          <p14:tracePt t="45533" x="7000875" y="4500563"/>
          <p14:tracePt t="45550" x="7027863" y="4500563"/>
          <p14:tracePt t="45566" x="7054850" y="4500563"/>
          <p14:tracePt t="45583" x="7089775" y="4500563"/>
          <p14:tracePt t="45599" x="7126288" y="4500563"/>
          <p14:tracePt t="45602" x="7153275" y="4500563"/>
          <p14:tracePt t="45616" x="7161213" y="4500563"/>
          <p14:tracePt t="45619" x="7188200" y="4518025"/>
          <p14:tracePt t="45633" x="7215188" y="4518025"/>
          <p14:tracePt t="45649" x="7242175" y="4518025"/>
          <p14:tracePt t="45666" x="7277100" y="4518025"/>
          <p14:tracePt t="45682" x="7296150" y="4518025"/>
          <p14:tracePt t="45699" x="7331075" y="4518025"/>
          <p14:tracePt t="45716" x="7358063" y="4518025"/>
          <p14:tracePt t="45732" x="7375525" y="4518025"/>
          <p14:tracePt t="45749" x="7419975" y="4518025"/>
          <p14:tracePt t="45765" x="7456488" y="4518025"/>
          <p14:tracePt t="45782" x="7491413" y="4510088"/>
          <p14:tracePt t="45799" x="7545388" y="4510088"/>
          <p14:tracePt t="45801" x="7572375" y="4510088"/>
          <p14:tracePt t="45815" x="7589838" y="4510088"/>
          <p14:tracePt t="45832" x="7608888" y="4491038"/>
          <p14:tracePt t="45849" x="7616825" y="4491038"/>
          <p14:tracePt t="45851" x="7626350" y="4491038"/>
          <p14:tracePt t="45882" x="7653338" y="4483100"/>
          <p14:tracePt t="45899" x="7688263" y="4465638"/>
          <p14:tracePt t="45915" x="7705725" y="4456113"/>
          <p14:tracePt t="45932" x="7732713" y="4456113"/>
          <p14:tracePt t="45949" x="7751763" y="4446588"/>
          <p14:tracePt t="45966" x="7769225" y="4438650"/>
          <p14:tracePt t="45982" x="7777163" y="4429125"/>
          <p14:tracePt t="45998" x="7796213" y="4429125"/>
          <p14:tracePt t="46015" x="7823200" y="4411663"/>
          <p14:tracePt t="46032" x="7848600" y="4394200"/>
          <p14:tracePt t="46049" x="7867650" y="4384675"/>
          <p14:tracePt t="46065" x="7875588" y="4375150"/>
          <p14:tracePt t="46326" x="7867650" y="4384675"/>
          <p14:tracePt t="46332" x="7867650" y="4394200"/>
          <p14:tracePt t="46349" x="7858125" y="4411663"/>
          <p14:tracePt t="46365" x="7848600" y="4438650"/>
          <p14:tracePt t="46371" x="7813675" y="4465638"/>
          <p14:tracePt t="46381" x="7813675" y="4473575"/>
          <p14:tracePt t="46398" x="7786688" y="4510088"/>
          <p14:tracePt t="46414" x="7769225" y="4537075"/>
          <p14:tracePt t="46431" x="7742238" y="4589463"/>
          <p14:tracePt t="46433" x="7715250" y="4608513"/>
          <p14:tracePt t="46448" x="7688263" y="4633913"/>
          <p14:tracePt t="46450" x="7653338" y="4643438"/>
          <p14:tracePt t="46464" x="7616825" y="4670425"/>
          <p14:tracePt t="46482" x="7562850" y="4687888"/>
          <p14:tracePt t="46499" x="7491413" y="4714875"/>
          <p14:tracePt t="46514" x="7466013" y="4741863"/>
          <p14:tracePt t="46531" x="7446963" y="4741863"/>
          <p14:tracePt t="46548" x="7412038" y="4741863"/>
          <p14:tracePt t="46564" x="7402513" y="4741863"/>
          <p14:tracePt t="46581" x="7375525" y="4751388"/>
          <p14:tracePt t="46597" x="7331075" y="4751388"/>
          <p14:tracePt t="46614" x="7277100" y="4751388"/>
          <p14:tracePt t="46631" x="7215188" y="4751388"/>
          <p14:tracePt t="46647" x="7170738" y="4751388"/>
          <p14:tracePt t="46650" x="7143750" y="4751388"/>
          <p14:tracePt t="46664" x="7116763" y="4751388"/>
          <p14:tracePt t="46666" x="7099300" y="4751388"/>
          <p14:tracePt t="46681" x="7081838" y="4751388"/>
          <p14:tracePt t="46682" x="7072313" y="4751388"/>
          <p14:tracePt t="46697" x="7062788" y="4751388"/>
          <p14:tracePt t="46714" x="7045325" y="4751388"/>
          <p14:tracePt t="46756" x="7037388" y="4751388"/>
          <p14:tracePt t="46774" x="7027863" y="4741863"/>
          <p14:tracePt t="46780" x="7018338" y="4741863"/>
          <p14:tracePt t="46797" x="7010400" y="4741863"/>
          <p14:tracePt t="46814" x="7000875" y="4741863"/>
          <p14:tracePt t="46847" x="6991350" y="4732338"/>
          <p14:tracePt t="46892" x="6973888" y="4724400"/>
          <p14:tracePt t="46899" x="6956425" y="4705350"/>
          <p14:tracePt t="46914" x="6919913" y="4687888"/>
          <p14:tracePt t="46930" x="6867525" y="4660900"/>
          <p14:tracePt t="46947" x="6831013" y="4643438"/>
          <p14:tracePt t="46963" x="6796088" y="4643438"/>
          <p14:tracePt t="46980" x="6777038" y="4625975"/>
          <p14:tracePt t="46997" x="6769100" y="4625975"/>
          <p14:tracePt t="47030" x="6759575" y="4616450"/>
          <p14:tracePt t="47047" x="6751638" y="4616450"/>
          <p14:tracePt t="47063" x="6732588" y="4608513"/>
          <p14:tracePt t="47080" x="6724650" y="4598988"/>
          <p14:tracePt t="47082" x="6724650" y="4589463"/>
          <p14:tracePt t="47097" x="6715125" y="4581525"/>
          <p14:tracePt t="47113" x="6705600" y="4581525"/>
          <p14:tracePt t="47156" x="6705600" y="4572000"/>
          <p14:tracePt t="47171" x="6697663" y="4562475"/>
          <p14:tracePt t="47195" x="6688138" y="4554538"/>
          <p14:tracePt t="47213" x="6688138" y="4537075"/>
          <p14:tracePt t="47230" x="6680200" y="4527550"/>
          <p14:tracePt t="47246" x="6680200" y="4510088"/>
          <p14:tracePt t="47263" x="6661150" y="4483100"/>
          <p14:tracePt t="47281" x="6653213" y="4446588"/>
          <p14:tracePt t="47296" x="6643688" y="4429125"/>
          <p14:tracePt t="47313" x="6634163" y="4411663"/>
          <p14:tracePt t="47330" x="6634163" y="4394200"/>
          <p14:tracePt t="47346" x="6634163" y="4384675"/>
          <p14:tracePt t="47363" x="6634163" y="4375150"/>
          <p14:tracePt t="47380" x="6634163" y="4357688"/>
          <p14:tracePt t="47396" x="6634163" y="4340225"/>
          <p14:tracePt t="47413" x="6634163" y="4330700"/>
          <p14:tracePt t="47429" x="6634163" y="4322763"/>
          <p14:tracePt t="47446" x="6634163" y="4313238"/>
          <p14:tracePt t="47463" x="6634163" y="4303713"/>
          <p14:tracePt t="47481" x="6643688" y="4286250"/>
          <p14:tracePt t="47482" x="6653213" y="4276725"/>
          <p14:tracePt t="47496" x="6653213" y="4268788"/>
          <p14:tracePt t="47513" x="6670675" y="4251325"/>
          <p14:tracePt t="47514" x="6680200" y="4241800"/>
          <p14:tracePt t="47529" x="6688138" y="4224338"/>
          <p14:tracePt t="47546" x="6715125" y="4197350"/>
          <p14:tracePt t="47562" x="6724650" y="4170363"/>
          <p14:tracePt t="47579" x="6751638" y="4143375"/>
          <p14:tracePt t="47596" x="6759575" y="4125913"/>
          <p14:tracePt t="47612" x="6786563" y="4098925"/>
          <p14:tracePt t="47629" x="6796088" y="4081463"/>
          <p14:tracePt t="47646" x="6813550" y="4062413"/>
          <p14:tracePt t="47662" x="6823075" y="4044950"/>
          <p14:tracePt t="47679" x="6848475" y="4017963"/>
          <p14:tracePt t="47681" x="6848475" y="4010025"/>
          <p14:tracePt t="47695" x="6858000" y="3990975"/>
          <p14:tracePt t="47698" x="6867525" y="3983038"/>
          <p14:tracePt t="47712" x="6875463" y="3973513"/>
          <p14:tracePt t="47714" x="6902450" y="3973513"/>
          <p14:tracePt t="47729" x="6911975" y="3956050"/>
          <p14:tracePt t="47731" x="6919913" y="3956050"/>
          <p14:tracePt t="47745" x="6929438" y="3938588"/>
          <p14:tracePt t="47762" x="6965950" y="3919538"/>
          <p14:tracePt t="47779" x="6973888" y="3919538"/>
          <p14:tracePt t="47796" x="6991350" y="3902075"/>
          <p14:tracePt t="47812" x="7027863" y="3894138"/>
          <p14:tracePt t="47829" x="7037388" y="3884613"/>
          <p14:tracePt t="47845" x="7045325" y="3884613"/>
          <p14:tracePt t="47862" x="7054850" y="3875088"/>
          <p14:tracePt t="47878" x="7062788" y="3875088"/>
          <p14:tracePt t="47895" x="7072313" y="3875088"/>
          <p14:tracePt t="47912" x="7081838" y="3875088"/>
          <p14:tracePt t="47914" x="7089775" y="3875088"/>
          <p14:tracePt t="47945" x="7108825" y="3867150"/>
          <p14:tracePt t="47962" x="7134225" y="3857625"/>
          <p14:tracePt t="47978" x="7153275" y="3857625"/>
          <p14:tracePt t="47996" x="7161213" y="3848100"/>
          <p14:tracePt t="48028" x="7170738" y="3848100"/>
          <p14:tracePt t="48612" x="7161213" y="3848100"/>
          <p14:tracePt t="48622" x="7153275" y="3848100"/>
          <p14:tracePt t="48628" x="7143750" y="3875088"/>
          <p14:tracePt t="48645" x="7126288" y="3911600"/>
          <p14:tracePt t="48661" x="7108825" y="3965575"/>
          <p14:tracePt t="48677" x="7081838" y="4017963"/>
          <p14:tracePt t="48694" x="7054850" y="4062413"/>
          <p14:tracePt t="48710" x="7045325" y="4089400"/>
          <p14:tracePt t="48727" x="7027863" y="4125913"/>
          <p14:tracePt t="48744" x="7018338" y="4143375"/>
          <p14:tracePt t="48780" x="7010400" y="4152900"/>
          <p14:tracePt t="48804" x="7000875" y="4160838"/>
          <p14:tracePt t="48820" x="6991350" y="4160838"/>
          <p14:tracePt t="48827" x="6991350" y="4170363"/>
          <p14:tracePt t="48860" x="6983413" y="4170363"/>
          <p14:tracePt t="48932" x="6983413" y="4179888"/>
          <p14:tracePt t="48938" x="6973888" y="4179888"/>
          <p14:tracePt t="48946" x="6965950" y="4179888"/>
          <p14:tracePt t="48962" x="6946900" y="4187825"/>
          <p14:tracePt t="48977" x="6938963" y="4187825"/>
          <p14:tracePt t="48993" x="6929438" y="4205288"/>
          <p14:tracePt t="49010" x="6902450" y="4214813"/>
          <p14:tracePt t="49028" x="6884988" y="4232275"/>
          <p14:tracePt t="49043" x="6875463" y="4232275"/>
          <p14:tracePt t="49060" x="6858000" y="4241800"/>
          <p14:tracePt t="49077" x="6840538" y="4251325"/>
          <p14:tracePt t="49110" x="6813550" y="4259263"/>
          <p14:tracePt t="49126" x="6777038" y="4286250"/>
          <p14:tracePt t="49143" x="6751638" y="4286250"/>
          <p14:tracePt t="49160" x="6697663" y="4295775"/>
          <p14:tracePt t="49162" x="6670675" y="4295775"/>
          <p14:tracePt t="49177" x="6653213" y="4303713"/>
          <p14:tracePt t="49193" x="6626225" y="4303713"/>
          <p14:tracePt t="49210" x="6562725" y="4313238"/>
          <p14:tracePt t="49226" x="6491288" y="4330700"/>
          <p14:tracePt t="49243" x="6375400" y="4357688"/>
          <p14:tracePt t="49260" x="6224588" y="4402138"/>
          <p14:tracePt t="49276" x="6081713" y="4456113"/>
          <p14:tracePt t="49293" x="5938838" y="4500563"/>
          <p14:tracePt t="49309" x="5803900" y="4527550"/>
          <p14:tracePt t="49326" x="5670550" y="4554538"/>
          <p14:tracePt t="49342" x="5527675" y="4572000"/>
          <p14:tracePt t="49359" x="5411788" y="4598988"/>
          <p14:tracePt t="49376" x="5303838" y="4616450"/>
          <p14:tracePt t="49393" x="5187950" y="4633913"/>
          <p14:tracePt t="49410" x="4973638" y="4652963"/>
          <p14:tracePt t="49426" x="4813300" y="4652963"/>
          <p14:tracePt t="49442" x="4660900" y="4652963"/>
          <p14:tracePt t="49459" x="4518025" y="4652963"/>
          <p14:tracePt t="49476" x="4419600" y="4652963"/>
          <p14:tracePt t="49492" x="4295775" y="4652963"/>
          <p14:tracePt t="49509" x="4152900" y="4652963"/>
          <p14:tracePt t="49525" x="3990975" y="4652963"/>
          <p14:tracePt t="49542" x="3813175" y="4652963"/>
          <p14:tracePt t="49559" x="3652838" y="4633913"/>
          <p14:tracePt t="49561" x="3581400" y="4625975"/>
          <p14:tracePt t="49575" x="3527425" y="4625975"/>
          <p14:tracePt t="49592" x="3455988" y="4616450"/>
          <p14:tracePt t="49609" x="3429000" y="4616450"/>
          <p14:tracePt t="49625" x="3367088" y="4616450"/>
          <p14:tracePt t="49642" x="3276600" y="4616450"/>
          <p14:tracePt t="49659" x="3232150" y="4616450"/>
          <p14:tracePt t="49676" x="3179763" y="4598988"/>
          <p14:tracePt t="49692" x="3160713" y="4589463"/>
          <p14:tracePt t="49725" x="3152775" y="4589463"/>
          <p14:tracePt t="49742" x="3125788" y="4581525"/>
          <p14:tracePt t="49759" x="3081338" y="4554538"/>
          <p14:tracePt t="49775" x="3000375" y="4500563"/>
          <p14:tracePt t="49792" x="2928938" y="4419600"/>
          <p14:tracePt t="49809" x="2830513" y="4322763"/>
          <p14:tracePt t="49811" x="2768600" y="4259263"/>
          <p14:tracePt t="49825" x="2724150" y="4214813"/>
          <p14:tracePt t="49826" x="2679700" y="4152900"/>
          <p14:tracePt t="49842" x="2625725" y="4071938"/>
          <p14:tracePt t="49858" x="2581275" y="4010025"/>
          <p14:tracePt t="49875" x="2544763" y="3938588"/>
          <p14:tracePt t="49891" x="2500313" y="3867150"/>
          <p14:tracePt t="49908" x="2446338" y="3786188"/>
          <p14:tracePt t="49925" x="2357438" y="3660775"/>
          <p14:tracePt t="49942" x="2276475" y="3554413"/>
          <p14:tracePt t="49958" x="2205038" y="3446463"/>
          <p14:tracePt t="49975" x="2152650" y="3384550"/>
          <p14:tracePt t="49977" x="2133600" y="3357563"/>
          <p14:tracePt t="49992" x="2133600" y="3340100"/>
          <p14:tracePt t="49993" x="2116138" y="3322638"/>
          <p14:tracePt t="50008" x="2108200" y="3313113"/>
          <p14:tracePt t="50025" x="2098675" y="3303588"/>
          <p14:tracePt t="50041" x="2071688" y="3259138"/>
          <p14:tracePt t="50058" x="2036763" y="3205163"/>
          <p14:tracePt t="50075" x="2009775" y="3160713"/>
          <p14:tracePt t="50092" x="1973263" y="3108325"/>
          <p14:tracePt t="50108" x="1946275" y="3054350"/>
          <p14:tracePt t="50124" x="1938338" y="3009900"/>
          <p14:tracePt t="50141" x="1911350" y="2955925"/>
          <p14:tracePt t="50158" x="1901825" y="2911475"/>
          <p14:tracePt t="50174" x="1893888" y="2867025"/>
          <p14:tracePt t="50191" x="1884363" y="2813050"/>
          <p14:tracePt t="50193" x="1874838" y="2786063"/>
          <p14:tracePt t="50208" x="1866900" y="2759075"/>
          <p14:tracePt t="50210" x="1857375" y="2724150"/>
          <p14:tracePt t="50224" x="1857375" y="2705100"/>
          <p14:tracePt t="50241" x="1857375" y="2660650"/>
          <p14:tracePt t="50243" x="1847850" y="2643188"/>
          <p14:tracePt t="50257" x="1847850" y="2625725"/>
          <p14:tracePt t="50538" x="1847850" y="2616200"/>
          <p14:tracePt t="50555" x="1857375" y="2625725"/>
          <p14:tracePt t="50563" x="1866900" y="2625725"/>
          <p14:tracePt t="50591" x="1884363" y="2652713"/>
          <p14:tracePt t="50610" x="1911350" y="2724150"/>
          <p14:tracePt t="50624" x="1911350" y="2759075"/>
          <p14:tracePt t="50640" x="1938338" y="2830513"/>
          <p14:tracePt t="50657" x="1955800" y="2911475"/>
          <p14:tracePt t="50674" x="1955800" y="2973388"/>
          <p14:tracePt t="50690" x="1955800" y="2982913"/>
          <p14:tracePt t="50707" x="1955800" y="3000375"/>
          <p14:tracePt t="50724" x="1946275" y="3036888"/>
          <p14:tracePt t="50741" x="1928813" y="3071813"/>
          <p14:tracePt t="50757" x="1901825" y="3098800"/>
          <p14:tracePt t="50773" x="1866900" y="3160713"/>
          <p14:tracePt t="50790" x="1839913" y="3205163"/>
          <p14:tracePt t="50807" x="1812925" y="3259138"/>
          <p14:tracePt t="50823" x="1758950" y="3330575"/>
          <p14:tracePt t="50825" x="1751013" y="3340100"/>
          <p14:tracePt t="50840" x="1741488" y="3367088"/>
          <p14:tracePt t="50842" x="1724025" y="3384550"/>
          <p14:tracePt t="50857" x="1724025" y="3394075"/>
          <p14:tracePt t="50874" x="1704975" y="3438525"/>
          <p14:tracePt t="50890" x="1697038" y="3473450"/>
          <p14:tracePt t="50907" x="1687513" y="3500438"/>
          <p14:tracePt t="50923" x="1679575" y="3544888"/>
          <p14:tracePt t="50940" x="1660525" y="3589338"/>
          <p14:tracePt t="50957" x="1652588" y="3652838"/>
          <p14:tracePt t="50973" x="1633538" y="3679825"/>
          <p14:tracePt t="50990" x="1633538" y="3705225"/>
          <p14:tracePt t="51007" x="1625600" y="3705225"/>
          <p14:tracePt t="51040" x="1625600" y="3714750"/>
          <p14:tracePt t="51060" x="1625600" y="3724275"/>
          <p14:tracePt t="51073" x="1625600" y="3732213"/>
          <p14:tracePt t="51090" x="1616075" y="3759200"/>
          <p14:tracePt t="51106" x="1608138" y="3776663"/>
          <p14:tracePt t="51123" x="1589088" y="3803650"/>
          <p14:tracePt t="51140" x="1589088" y="3822700"/>
          <p14:tracePt t="51156" x="1562100" y="3857625"/>
          <p14:tracePt t="51173" x="1562100" y="3884613"/>
          <p14:tracePt t="51190" x="1544638" y="3929063"/>
          <p14:tracePt t="51206" x="1527175" y="3965575"/>
          <p14:tracePt t="51223" x="1500188" y="4000500"/>
          <p14:tracePt t="51225" x="1490663" y="4017963"/>
          <p14:tracePt t="51239" x="1490663" y="4027488"/>
          <p14:tracePt t="51242" x="1473200" y="4054475"/>
          <p14:tracePt t="51256" x="1473200" y="4062413"/>
          <p14:tracePt t="51257" x="1465263" y="4081463"/>
          <p14:tracePt t="51273" x="1465263" y="4089400"/>
          <p14:tracePt t="51290" x="1446213" y="4125913"/>
          <p14:tracePt t="51306" x="1446213" y="4133850"/>
          <p14:tracePt t="51322" x="1438275" y="4133850"/>
          <p14:tracePt t="51356" x="1438275" y="4143375"/>
          <p14:tracePt t="51727" x="1438275" y="4125913"/>
          <p14:tracePt t="51733" x="1446213" y="4116388"/>
          <p14:tracePt t="51742" x="1465263" y="4071938"/>
          <p14:tracePt t="51755" x="1536700" y="4000500"/>
          <p14:tracePt t="51772" x="1652588" y="3894138"/>
          <p14:tracePt t="51788" x="1776413" y="3803650"/>
          <p14:tracePt t="51805" x="1893888" y="3724275"/>
          <p14:tracePt t="51822" x="1973263" y="3652838"/>
          <p14:tracePt t="51839" x="2036763" y="3589338"/>
          <p14:tracePt t="51855" x="2133600" y="3500438"/>
          <p14:tracePt t="51872" x="2205038" y="3438525"/>
          <p14:tracePt t="51874" x="2241550" y="3411538"/>
          <p14:tracePt t="51888" x="2276475" y="3384550"/>
          <p14:tracePt t="51905" x="2330450" y="3348038"/>
          <p14:tracePt t="51921" x="2357438" y="3330575"/>
          <p14:tracePt t="51938" x="2401888" y="3303588"/>
          <p14:tracePt t="51955" x="2428875" y="3276600"/>
          <p14:tracePt t="51971" x="2490788" y="3251200"/>
          <p14:tracePt t="51988" x="2544763" y="3224213"/>
          <p14:tracePt t="52005" x="2643188" y="3197225"/>
          <p14:tracePt t="52021" x="2759075" y="3143250"/>
          <p14:tracePt t="52038" x="2857500" y="3098800"/>
          <p14:tracePt t="52054" x="2965450" y="3054350"/>
          <p14:tracePt t="52071" x="3081338" y="3000375"/>
          <p14:tracePt t="52073" x="3125788" y="2973388"/>
          <p14:tracePt t="52088" x="3187700" y="2946400"/>
          <p14:tracePt t="52105" x="3268663" y="2928938"/>
          <p14:tracePt t="52121" x="3357563" y="2884488"/>
          <p14:tracePt t="52138" x="3473450" y="2847975"/>
          <p14:tracePt t="52155" x="3554413" y="2830513"/>
          <p14:tracePt t="52171" x="3633788" y="2822575"/>
          <p14:tracePt t="52188" x="3732213" y="2813050"/>
          <p14:tracePt t="52204" x="3830638" y="2786063"/>
          <p14:tracePt t="52221" x="3919538" y="2768600"/>
          <p14:tracePt t="52238" x="4000500" y="2759075"/>
          <p14:tracePt t="52254" x="4089400" y="2759075"/>
          <p14:tracePt t="52271" x="4205288" y="2759075"/>
          <p14:tracePt t="52273" x="4251325" y="2759075"/>
          <p14:tracePt t="52288" x="4322763" y="2741613"/>
          <p14:tracePt t="52290" x="4384675" y="2741613"/>
          <p14:tracePt t="52304" x="4429125" y="2741613"/>
          <p14:tracePt t="52306" x="4510088" y="2741613"/>
          <p14:tracePt t="52321" x="4554538" y="2741613"/>
          <p14:tracePt t="52337" x="4633913" y="2741613"/>
          <p14:tracePt t="52354" x="4795838" y="2741613"/>
          <p14:tracePt t="52371" x="4884738" y="2741613"/>
          <p14:tracePt t="52388" x="4956175" y="2741613"/>
          <p14:tracePt t="52404" x="5010150" y="2741613"/>
          <p14:tracePt t="52420" x="5037138" y="2741613"/>
          <p14:tracePt t="52437" x="5072063" y="2741613"/>
          <p14:tracePt t="52454" x="5116513" y="2741613"/>
          <p14:tracePt t="52470" x="5170488" y="2741613"/>
          <p14:tracePt t="52474" x="5205413" y="2741613"/>
          <p14:tracePt t="52487" x="5251450" y="2741613"/>
          <p14:tracePt t="52489" x="5286375" y="2741613"/>
          <p14:tracePt t="52504" x="5340350" y="2741613"/>
          <p14:tracePt t="52506" x="5394325" y="2741613"/>
          <p14:tracePt t="52520" x="5456238" y="2741613"/>
          <p14:tracePt t="52539" x="5616575" y="2741613"/>
          <p14:tracePt t="52554" x="5715000" y="2759075"/>
          <p14:tracePt t="52570" x="5768975" y="2776538"/>
          <p14:tracePt t="52587" x="5776913" y="2776538"/>
          <p14:tracePt t="52604" x="5795963" y="2776538"/>
          <p14:tracePt t="52620" x="5830888" y="2776538"/>
          <p14:tracePt t="52637" x="5848350" y="2776538"/>
          <p14:tracePt t="52653" x="5867400" y="2776538"/>
          <p14:tracePt t="52670" x="5894388" y="2786063"/>
          <p14:tracePt t="52709" x="5902325" y="2786063"/>
          <p14:tracePt t="52720" x="5929313" y="2795588"/>
          <p14:tracePt t="52737" x="5938838" y="2795588"/>
          <p14:tracePt t="52753" x="5956300" y="2803525"/>
          <p14:tracePt t="52770" x="5973763" y="2813050"/>
          <p14:tracePt t="52787" x="5991225" y="2813050"/>
          <p14:tracePt t="52820" x="6000750" y="2813050"/>
          <p14:tracePt t="52836" x="6045200" y="2830513"/>
          <p14:tracePt t="52853" x="6089650" y="2840038"/>
          <p14:tracePt t="52870" x="6134100" y="2867025"/>
          <p14:tracePt t="52886" x="6161088" y="2874963"/>
          <p14:tracePt t="52903" x="6188075" y="2884488"/>
          <p14:tracePt t="52920" x="6215063" y="2884488"/>
          <p14:tracePt t="52936" x="6224588" y="2884488"/>
          <p14:tracePt t="52938" x="6232525" y="2884488"/>
          <p14:tracePt t="52953" x="6251575" y="2901950"/>
          <p14:tracePt t="52970" x="6296025" y="2911475"/>
          <p14:tracePt t="52986" x="6367463" y="2938463"/>
          <p14:tracePt t="53003" x="6419850" y="2955925"/>
          <p14:tracePt t="53020" x="6456363" y="2973388"/>
          <p14:tracePt t="53037" x="6500813" y="2982913"/>
          <p14:tracePt t="53053" x="6554788" y="3009900"/>
          <p14:tracePt t="53069" x="6589713" y="3027363"/>
          <p14:tracePt t="53086" x="6626225" y="3036888"/>
          <p14:tracePt t="53103" x="6634163" y="3044825"/>
          <p14:tracePt t="53119" x="6634163" y="3054350"/>
          <p14:tracePt t="53121" x="6653213" y="3054350"/>
          <p14:tracePt t="53153" x="6680200" y="3071813"/>
          <p14:tracePt t="53170" x="6705600" y="3089275"/>
          <p14:tracePt t="53171" x="6724650" y="3098800"/>
          <p14:tracePt t="53186" x="6724650" y="3108325"/>
          <p14:tracePt t="53202" x="6751638" y="3108325"/>
          <p14:tracePt t="53219" x="6751638" y="3116263"/>
          <p14:tracePt t="53236" x="6769100" y="3125788"/>
          <p14:tracePt t="53252" x="6777038" y="3133725"/>
          <p14:tracePt t="53545" x="6769100" y="3133725"/>
          <p14:tracePt t="53557" x="6759575" y="3098800"/>
          <p14:tracePt t="53571" x="6732588" y="3071813"/>
          <p14:tracePt t="53585" x="6715125" y="3017838"/>
          <p14:tracePt t="53602" x="6661150" y="2928938"/>
          <p14:tracePt t="53619" x="6634163" y="2884488"/>
          <p14:tracePt t="53635" x="6616700" y="2867025"/>
          <p14:tracePt t="53652" x="6599238" y="2830513"/>
          <p14:tracePt t="53668" x="6589713" y="2813050"/>
          <p14:tracePt t="53685" x="6562725" y="2776538"/>
          <p14:tracePt t="53702" x="6554788" y="2759075"/>
          <p14:tracePt t="53718" x="6545263" y="2751138"/>
          <p14:tracePt t="53735" x="6537325" y="2751138"/>
          <p14:tracePt t="53768" x="6527800" y="2732088"/>
          <p14:tracePt t="53801" x="6518275" y="2697163"/>
          <p14:tracePt t="53818" x="6510338" y="2670175"/>
          <p14:tracePt t="53835" x="6510338" y="2652713"/>
          <p14:tracePt t="53851" x="6510338" y="2643188"/>
          <p14:tracePt t="53868" x="6510338" y="2625725"/>
          <p14:tracePt t="53885" x="6510338" y="2616200"/>
          <p14:tracePt t="53901" x="6510338" y="2598738"/>
          <p14:tracePt t="53918" x="6510338" y="2589213"/>
          <p14:tracePt t="53934" x="6510338" y="2581275"/>
          <p14:tracePt t="53951" x="6510338" y="2562225"/>
          <p14:tracePt t="53984" x="6510338" y="2536825"/>
          <p14:tracePt t="54001" x="6518275" y="2536825"/>
          <p14:tracePt t="54018" x="6572250" y="2509838"/>
          <p14:tracePt t="54035" x="6589713" y="2500313"/>
          <p14:tracePt t="54051" x="6626225" y="2473325"/>
          <p14:tracePt t="54068" x="6643688" y="2465388"/>
          <p14:tracePt t="54084" x="6661150" y="2465388"/>
          <p14:tracePt t="54101" x="6661150" y="2455863"/>
          <p14:tracePt t="54142" x="6670675" y="2455863"/>
          <p14:tracePt t="54163" x="6680200" y="2455863"/>
          <p14:tracePt t="54169" x="6688138" y="2455863"/>
          <p14:tracePt t="54201" x="6697663" y="2465388"/>
          <p14:tracePt t="54217" x="6715125" y="2465388"/>
          <p14:tracePt t="54236" x="6715125" y="2473325"/>
          <p14:tracePt t="54267" x="6732588" y="2482850"/>
          <p14:tracePt t="54300" x="6759575" y="2482850"/>
          <p14:tracePt t="54317" x="6777038" y="2490788"/>
          <p14:tracePt t="54334" x="6813550" y="2490788"/>
          <p14:tracePt t="54351" x="6840538" y="2509838"/>
          <p14:tracePt t="54367" x="6875463" y="2517775"/>
          <p14:tracePt t="54384" x="6894513" y="2517775"/>
          <p14:tracePt t="54402" x="6902450" y="2517775"/>
          <p14:tracePt t="54483" x="6919913" y="2527300"/>
          <p14:tracePt t="54499" x="6919913" y="2536825"/>
          <p14:tracePt t="54507" x="6929438" y="2536825"/>
          <p14:tracePt t="54534" x="6956425" y="2536825"/>
          <p14:tracePt t="54550" x="6973888" y="2544763"/>
          <p14:tracePt t="54567" x="7000875" y="2554288"/>
          <p14:tracePt t="54583" x="7018338" y="2571750"/>
          <p14:tracePt t="54617" x="7027863" y="2571750"/>
          <p14:tracePt t="54666" x="7027863" y="2581275"/>
          <p14:tracePt t="54682" x="7045325" y="2581275"/>
          <p14:tracePt t="54693" x="7054850" y="2589213"/>
          <p14:tracePt t="54700" x="7072313" y="2598738"/>
          <p14:tracePt t="54717" x="7081838" y="2608263"/>
          <p14:tracePt t="54733" x="7081838" y="2616200"/>
          <p14:tracePt t="54750" x="7089775" y="2625725"/>
          <p14:tracePt t="54766" x="7099300" y="2625725"/>
          <p14:tracePt t="54783" x="7108825" y="2652713"/>
          <p14:tracePt t="54800" x="7116763" y="2660650"/>
          <p14:tracePt t="54802" x="7134225" y="2679700"/>
          <p14:tracePt t="54964" x="7134225" y="2687638"/>
          <p14:tracePt t="55008" x="7134225" y="2697163"/>
          <p14:tracePt t="55042" x="7134225" y="2705100"/>
          <p14:tracePt t="55053" x="7134225" y="2714625"/>
          <p14:tracePt t="55058" x="7143750" y="2714625"/>
          <p14:tracePt t="55067" x="7143750" y="2724150"/>
          <p14:tracePt t="55138" x="7143750" y="2732088"/>
          <p14:tracePt t="55421" x="7259638" y="2741613"/>
          <p14:tracePt t="55437" x="7412038" y="2751138"/>
          <p14:tracePt t="55450" x="7581900" y="2786063"/>
          <p14:tracePt t="55466" x="7697788" y="2840038"/>
          <p14:tracePt t="55482" x="7804150" y="2894013"/>
          <p14:tracePt t="55498" x="7813675" y="2894013"/>
          <p14:tracePt t="55655" x="7831138" y="2894013"/>
          <p14:tracePt t="55670" x="7840663" y="2884488"/>
          <p14:tracePt t="55682" x="7848600" y="2874963"/>
          <p14:tracePt t="55692" x="7858125" y="2874963"/>
          <p14:tracePt t="55793" x="7848600" y="2874963"/>
          <p14:tracePt t="55801" x="7840663" y="2874963"/>
          <p14:tracePt t="55817" x="7813675" y="2874963"/>
          <p14:tracePt t="55831" x="7804150" y="2874963"/>
          <p14:tracePt t="55851" x="7786688" y="2874963"/>
          <p14:tracePt t="56233" x="7786688" y="2857500"/>
          <p14:tracePt t="56244" x="7786688" y="2813050"/>
          <p14:tracePt t="56251" x="7786688" y="2786063"/>
          <p14:tracePt t="56266" x="7786688" y="2768600"/>
          <p14:tracePt t="56280" x="7796213" y="2705100"/>
          <p14:tracePt t="56297" x="7796213" y="2652713"/>
          <p14:tracePt t="56314" x="7786688" y="2562225"/>
          <p14:tracePt t="56330" x="7777163" y="2554288"/>
          <p14:tracePt t="56347" x="7769225" y="2536825"/>
          <p14:tracePt t="56380" x="7751763" y="2536825"/>
          <p14:tracePt t="56397" x="7715250" y="2527300"/>
          <p14:tracePt t="56414" x="7688263" y="2509838"/>
          <p14:tracePt t="56430" x="7653338" y="2500313"/>
          <p14:tracePt t="56447" x="7616825" y="2490788"/>
          <p14:tracePt t="56449" x="7599363" y="2490788"/>
          <p14:tracePt t="56464" x="7581900" y="2482850"/>
          <p14:tracePt t="56465" x="7554913" y="2473325"/>
          <p14:tracePt t="56480" x="7527925" y="2465388"/>
          <p14:tracePt t="56497" x="7518400" y="2465388"/>
          <p14:tracePt t="56513" x="7491413" y="2465388"/>
          <p14:tracePt t="56530" x="7473950" y="2446338"/>
          <p14:tracePt t="56588" x="7466013" y="2446338"/>
          <p14:tracePt t="56610" x="7456488" y="2446338"/>
          <p14:tracePt t="56638" x="7446963" y="2446338"/>
          <p14:tracePt t="56642" x="7439025" y="2446338"/>
          <p14:tracePt t="56660" x="7429500" y="2446338"/>
          <p14:tracePt t="56667" x="7419975" y="2446338"/>
          <p14:tracePt t="56680" x="7412038" y="2455863"/>
          <p14:tracePt t="56698" x="7385050" y="2455863"/>
          <p14:tracePt t="56713" x="7358063" y="2455863"/>
          <p14:tracePt t="56730" x="7313613" y="2473325"/>
          <p14:tracePt t="56746" x="7296150" y="2473325"/>
          <p14:tracePt t="56763" x="7286625" y="2473325"/>
          <p14:tracePt t="56780" x="7269163" y="2473325"/>
          <p14:tracePt t="56796" x="7259638" y="2482850"/>
          <p14:tracePt t="56813" x="7251700" y="2482850"/>
          <p14:tracePt t="56830" x="7232650" y="2490788"/>
          <p14:tracePt t="56846" x="7215188" y="2500313"/>
          <p14:tracePt t="56863" x="7205663" y="2500313"/>
          <p14:tracePt t="56953" x="7205663" y="2509838"/>
          <p14:tracePt t="57142" x="7188200" y="2517775"/>
          <p14:tracePt t="57165" x="7180263" y="2536825"/>
          <p14:tracePt t="57188" x="7170738" y="2536825"/>
          <p14:tracePt t="57258" x="7170738" y="2554288"/>
          <p14:tracePt t="57290" x="7170738" y="2562225"/>
          <p14:tracePt t="57339" x="7170738" y="2571750"/>
          <p14:tracePt t="57901" x="7161213" y="2571750"/>
          <p14:tracePt t="57915" x="7161213" y="2562225"/>
          <p14:tracePt t="57925" x="7161213" y="2554288"/>
          <p14:tracePt t="57930" x="7161213" y="2536825"/>
          <p14:tracePt t="57944" x="7161213" y="2527300"/>
          <p14:tracePt t="57961" x="7170738" y="2500313"/>
          <p14:tracePt t="57962" x="7180263" y="2482850"/>
          <p14:tracePt t="57978" x="7188200" y="2473325"/>
          <p14:tracePt t="57994" x="7224713" y="2419350"/>
          <p14:tracePt t="58011" x="7224713" y="2411413"/>
          <p14:tracePt t="58027" x="7224713" y="2401888"/>
          <p14:tracePt t="58075" x="7232650" y="2401888"/>
          <p14:tracePt t="58086" x="7232650" y="2384425"/>
          <p14:tracePt t="58094" x="7242175" y="2374900"/>
          <p14:tracePt t="58110" x="7259638" y="2357438"/>
          <p14:tracePt t="58127" x="7277100" y="2330450"/>
          <p14:tracePt t="58144" x="7313613" y="2295525"/>
          <p14:tracePt t="58146" x="7323138" y="2276475"/>
          <p14:tracePt t="58160" x="7331075" y="2268538"/>
          <p14:tracePt t="58163" x="7348538" y="2259013"/>
          <p14:tracePt t="58177" x="7367588" y="2251075"/>
          <p14:tracePt t="58194" x="7394575" y="2241550"/>
          <p14:tracePt t="58227" x="7419975" y="2224088"/>
          <p14:tracePt t="58244" x="7439025" y="2224088"/>
          <p14:tracePt t="58260" x="7456488" y="2224088"/>
          <p14:tracePt t="58277" x="7491413" y="2224088"/>
          <p14:tracePt t="58294" x="7527925" y="2224088"/>
          <p14:tracePt t="58311" x="7616825" y="2224088"/>
          <p14:tracePt t="58327" x="7724775" y="2268538"/>
          <p14:tracePt t="58344" x="7875588" y="2339975"/>
          <p14:tracePt t="58360" x="8054975" y="2419350"/>
          <p14:tracePt t="58377" x="8180388" y="2473325"/>
          <p14:tracePt t="58393" x="8215313" y="2490788"/>
          <p14:tracePt t="58395" x="8232775" y="2500313"/>
          <p14:tracePt t="58411" x="8242300" y="2500313"/>
          <p14:tracePt t="58443" x="8251825" y="2509838"/>
          <p14:tracePt t="58523" x="8259763" y="2509838"/>
          <p14:tracePt t="58533" x="8269288" y="2509838"/>
          <p14:tracePt t="58538" x="8286750" y="2517775"/>
          <p14:tracePt t="58545" x="8296275" y="2517775"/>
          <p14:tracePt t="58560" x="8304213" y="2527300"/>
          <p14:tracePt t="58577" x="8348663" y="2544763"/>
          <p14:tracePt t="58593" x="8367713" y="2562225"/>
          <p14:tracePt t="58594" x="8375650" y="2581275"/>
          <p14:tracePt t="58610" x="8385175" y="2589213"/>
          <p14:tracePt t="58627" x="8402638" y="2625725"/>
          <p14:tracePt t="58643" x="8420100" y="2652713"/>
          <p14:tracePt t="58660" x="8447088" y="2687638"/>
          <p14:tracePt t="58676" x="8483600" y="2732088"/>
          <p14:tracePt t="58693" x="8491538" y="2751138"/>
          <p14:tracePt t="58710" x="8528050" y="2776538"/>
          <p14:tracePt t="58726" x="8555038" y="2822575"/>
          <p14:tracePt t="58729" x="8572500" y="2857500"/>
          <p14:tracePt t="58743" x="8609013" y="2894013"/>
          <p14:tracePt t="58759" x="8626475" y="2928938"/>
          <p14:tracePt t="58776" x="8661400" y="2973388"/>
          <p14:tracePt t="58793" x="8688388" y="3000375"/>
          <p14:tracePt t="58795" x="8688388" y="3017838"/>
          <p14:tracePt t="58809" x="8705850" y="3027363"/>
          <p14:tracePt t="58826" x="8724900" y="3089275"/>
          <p14:tracePt t="58843" x="8724900" y="3116263"/>
          <p14:tracePt t="58859" x="8724900" y="3133725"/>
          <p14:tracePt t="58876" x="8724900" y="3143250"/>
          <p14:tracePt t="58894" x="8724900" y="3160713"/>
          <p14:tracePt t="58909" x="8724900" y="3179763"/>
          <p14:tracePt t="58926" x="8724900" y="3187700"/>
          <p14:tracePt t="58959" x="8724900" y="3197225"/>
          <p14:tracePt t="58976" x="8724900" y="3205163"/>
          <p14:tracePt t="58992" x="8715375" y="3259138"/>
          <p14:tracePt t="58994" x="8715375" y="3286125"/>
          <p14:tracePt t="59009" x="8715375" y="3303588"/>
          <p14:tracePt t="59025" x="8697913" y="3357563"/>
          <p14:tracePt t="59042" x="8688388" y="3375025"/>
          <p14:tracePt t="59090" x="8680450" y="3384550"/>
          <p14:tracePt t="59103" x="8680450" y="3394075"/>
          <p14:tracePt t="59109" x="8670925" y="3411538"/>
          <p14:tracePt t="59126" x="8653463" y="3446463"/>
          <p14:tracePt t="59142" x="8616950" y="3500438"/>
          <p14:tracePt t="59159" x="8609013" y="3536950"/>
          <p14:tracePt t="59175" x="8599488" y="3581400"/>
          <p14:tracePt t="59177" x="8599488" y="3608388"/>
          <p14:tracePt t="59192" x="8582025" y="3616325"/>
          <p14:tracePt t="59194" x="8582025" y="3633788"/>
          <p14:tracePt t="59209" x="8582025" y="3652838"/>
          <p14:tracePt t="59210" x="8582025" y="3679825"/>
          <p14:tracePt t="59226" x="8582025" y="3687763"/>
          <p14:tracePt t="59227" x="8572500" y="3705225"/>
          <p14:tracePt t="59242" x="8562975" y="3741738"/>
          <p14:tracePt t="59258" x="8555038" y="3759200"/>
          <p14:tracePt t="59275" x="8545513" y="3768725"/>
          <p14:tracePt t="59292" x="8545513" y="3776663"/>
          <p14:tracePt t="59325" x="8545513" y="3786188"/>
          <p14:tracePt t="59342" x="8537575" y="3795713"/>
          <p14:tracePt t="59375" x="8537575" y="3803650"/>
          <p14:tracePt t="59391" x="8528050" y="3813175"/>
          <p14:tracePt t="59408" x="8518525" y="3830638"/>
          <p14:tracePt t="59425" x="8510588" y="3848100"/>
          <p14:tracePt t="59442" x="8501063" y="3857625"/>
          <p14:tracePt t="59458" x="8491538" y="3875088"/>
          <p14:tracePt t="59887" x="8491538" y="3867150"/>
          <p14:tracePt t="59902" x="8491538" y="3822700"/>
          <p14:tracePt t="59907" x="8491538" y="3795713"/>
          <p14:tracePt t="59924" x="8491538" y="3705225"/>
          <p14:tracePt t="59940" x="8518525" y="3616325"/>
          <p14:tracePt t="59957" x="8545513" y="3544888"/>
          <p14:tracePt t="59974" x="8582025" y="3500438"/>
          <p14:tracePt t="59990" x="8589963" y="3473450"/>
          <p14:tracePt t="60007" x="8599488" y="3465513"/>
          <p14:tracePt t="60075" x="8609013" y="3465513"/>
          <p14:tracePt t="60083" x="8616950" y="3465513"/>
          <p14:tracePt t="60090" x="8626475" y="3465513"/>
          <p14:tracePt t="60107" x="8661400" y="3465513"/>
          <p14:tracePt t="60124" x="8680450" y="3465513"/>
          <p14:tracePt t="60140" x="8705850" y="3482975"/>
          <p14:tracePt t="60157" x="8724900" y="3490913"/>
          <p14:tracePt t="60174" x="8732838" y="3500438"/>
          <p14:tracePt t="60190" x="8751888" y="3509963"/>
          <p14:tracePt t="60207" x="8759825" y="3517900"/>
          <p14:tracePt t="60224" x="8769350" y="3536950"/>
          <p14:tracePt t="60226" x="8777288" y="3544888"/>
          <p14:tracePt t="60240" x="8786813" y="3571875"/>
          <p14:tracePt t="60257" x="8813800" y="3608388"/>
          <p14:tracePt t="60259" x="8813800" y="3625850"/>
          <p14:tracePt t="60273" x="8831263" y="3670300"/>
          <p14:tracePt t="60290" x="8840788" y="3705225"/>
          <p14:tracePt t="60307" x="8867775" y="3759200"/>
          <p14:tracePt t="60323" x="8885238" y="3803650"/>
          <p14:tracePt t="60340" x="8920163" y="3867150"/>
          <p14:tracePt t="60357" x="8929688" y="3911600"/>
          <p14:tracePt t="60373" x="8939213" y="3929063"/>
          <p14:tracePt t="60390" x="8956675" y="3956050"/>
          <p14:tracePt t="60407" x="8956675" y="3965575"/>
          <p14:tracePt t="60423" x="8956675" y="3990975"/>
          <p14:tracePt t="60440" x="8956675" y="4027488"/>
          <p14:tracePt t="60457" x="8956675" y="4054475"/>
          <p14:tracePt t="60458" x="8956675" y="4062413"/>
          <p14:tracePt t="60475" x="8956675" y="4071938"/>
          <p14:tracePt t="60490" x="8956675" y="4089400"/>
          <p14:tracePt t="60506" x="8956675" y="4098925"/>
          <p14:tracePt t="60523" x="8956675" y="4116388"/>
          <p14:tracePt t="60540" x="8956675" y="4143375"/>
          <p14:tracePt t="60556" x="8956675" y="4160838"/>
          <p14:tracePt t="60573" x="8956675" y="4170363"/>
          <p14:tracePt t="60590" x="8947150" y="4205288"/>
          <p14:tracePt t="60606" x="8947150" y="4268788"/>
          <p14:tracePt t="60623" x="8939213" y="4322763"/>
          <p14:tracePt t="60640" x="8920163" y="4394200"/>
          <p14:tracePt t="60656" x="8912225" y="4438650"/>
          <p14:tracePt t="60673" x="8912225" y="4456113"/>
          <p14:tracePt t="60689" x="8912225" y="4483100"/>
          <p14:tracePt t="60706" x="8912225" y="4518025"/>
          <p14:tracePt t="60723" x="8902700" y="4527550"/>
          <p14:tracePt t="60740" x="8902700" y="4537075"/>
          <p14:tracePt t="60756" x="8902700" y="4545013"/>
          <p14:tracePt t="60772" x="8894763" y="4554538"/>
          <p14:tracePt t="60789" x="8885238" y="4572000"/>
          <p14:tracePt t="60806" x="8885238" y="4608513"/>
          <p14:tracePt t="60822" x="8875713" y="4652963"/>
          <p14:tracePt t="60825" x="8875713" y="4679950"/>
          <p14:tracePt t="60839" x="8875713" y="4687888"/>
          <p14:tracePt t="60856" x="8875713" y="4714875"/>
          <p14:tracePt t="60872" x="8858250" y="4741863"/>
          <p14:tracePt t="60873" x="8858250" y="4751388"/>
          <p14:tracePt t="60889" x="8858250" y="4759325"/>
          <p14:tracePt t="60905" x="8848725" y="4786313"/>
          <p14:tracePt t="60922" x="8848725" y="4795838"/>
          <p14:tracePt t="60939" x="8848725" y="4803775"/>
          <p14:tracePt t="60955" x="8848725" y="4822825"/>
          <p14:tracePt t="60972" x="8831263" y="4830763"/>
          <p14:tracePt t="60989" x="8831263" y="4840288"/>
          <p14:tracePt t="61005" x="8831263" y="4848225"/>
          <p14:tracePt t="61022" x="8823325" y="4875213"/>
          <p14:tracePt t="61039" x="8804275" y="4894263"/>
          <p14:tracePt t="61056" x="8804275" y="4911725"/>
          <p14:tracePt t="61073" x="8796338" y="4919663"/>
          <p14:tracePt t="61105" x="8796338" y="4938713"/>
          <p14:tracePt t="61374" x="8796338" y="4902200"/>
          <p14:tracePt t="61381" x="8804275" y="4848225"/>
          <p14:tracePt t="61389" x="8813800" y="4768850"/>
          <p14:tracePt t="61405" x="8813800" y="4562475"/>
          <p14:tracePt t="61422" x="8786813" y="4251325"/>
          <p14:tracePt t="61438" x="8634413" y="3857625"/>
          <p14:tracePt t="61455" x="8429625" y="3411538"/>
          <p14:tracePt t="61471" x="8170863" y="3044825"/>
          <p14:tracePt t="61474" x="8054975" y="2894013"/>
          <p14:tracePt t="61488" x="7983538" y="2795588"/>
          <p14:tracePt t="61491" x="7875588" y="2697163"/>
          <p14:tracePt t="61505" x="7804150" y="2616200"/>
          <p14:tracePt t="61521" x="7634288" y="2500313"/>
          <p14:tracePt t="61539" x="7483475" y="2411413"/>
          <p14:tracePt t="61555" x="7394575" y="2366963"/>
          <p14:tracePt t="61572" x="7296150" y="2339975"/>
          <p14:tracePt t="61588" x="7232650" y="2303463"/>
          <p14:tracePt t="61604" x="7170738" y="2251075"/>
          <p14:tracePt t="61621" x="7037388" y="2187575"/>
          <p14:tracePt t="61638" x="6831013" y="2108200"/>
          <p14:tracePt t="61654" x="6465888" y="1938338"/>
          <p14:tracePt t="61671" x="5973763" y="1776413"/>
          <p14:tracePt t="61688" x="5581650" y="1660525"/>
          <p14:tracePt t="61690" x="5357813" y="1589088"/>
          <p14:tracePt t="61704" x="5224463" y="1581150"/>
          <p14:tracePt t="61721" x="5018088" y="1554163"/>
          <p14:tracePt t="61737" x="4795838" y="1527175"/>
          <p14:tracePt t="61739" x="4687888" y="1500188"/>
          <p14:tracePt t="61754" x="4483100" y="1482725"/>
          <p14:tracePt t="61771" x="4251325" y="1482725"/>
          <p14:tracePt t="61787" x="3938588" y="1473200"/>
          <p14:tracePt t="61804" x="3616325" y="1419225"/>
          <p14:tracePt t="61821" x="3367088" y="1411288"/>
          <p14:tracePt t="61837" x="3125788" y="1393825"/>
          <p14:tracePt t="61854" x="2955925" y="1393825"/>
          <p14:tracePt t="61857" x="2857500" y="1393825"/>
          <p14:tracePt t="61870" x="2768600" y="1393825"/>
          <p14:tracePt t="61889" x="2517775" y="1393825"/>
          <p14:tracePt t="61904" x="2419350" y="1393825"/>
          <p14:tracePt t="61921" x="2241550" y="1393825"/>
          <p14:tracePt t="61937" x="2062163" y="1411288"/>
          <p14:tracePt t="61954" x="1812925" y="1500188"/>
          <p14:tracePt t="61970" x="1724025" y="1536700"/>
          <p14:tracePt t="61988" x="1625600" y="1589088"/>
          <p14:tracePt t="62003" x="1544638" y="1643063"/>
          <p14:tracePt t="62020" x="1482725" y="1670050"/>
          <p14:tracePt t="62037" x="1428750" y="1714500"/>
          <p14:tracePt t="62053" x="1384300" y="1768475"/>
          <p14:tracePt t="62070" x="1347788" y="1830388"/>
          <p14:tracePt t="62087" x="1312863" y="1884363"/>
          <p14:tracePt t="62103" x="1250950" y="1965325"/>
          <p14:tracePt t="62120" x="1214438" y="2017713"/>
          <p14:tracePt t="62137" x="1169988" y="2081213"/>
          <p14:tracePt t="62153" x="1116013" y="2160588"/>
          <p14:tracePt t="62170" x="1081088" y="2251075"/>
          <p14:tracePt t="62187" x="1044575" y="2295525"/>
          <p14:tracePt t="62203" x="1017588" y="2366963"/>
          <p14:tracePt t="62220" x="1009650" y="2401888"/>
          <p14:tracePt t="62236" x="990600" y="2446338"/>
          <p14:tracePt t="62254" x="990600" y="2500313"/>
          <p14:tracePt t="62270" x="973138" y="2527300"/>
          <p14:tracePt t="62286" x="965200" y="2571750"/>
          <p14:tracePt t="62303" x="946150" y="2616200"/>
          <p14:tracePt t="62320" x="928688" y="2670175"/>
          <p14:tracePt t="62336" x="919163" y="2714625"/>
          <p14:tracePt t="62337" x="911225" y="2751138"/>
          <p14:tracePt t="62353" x="901700" y="2776538"/>
          <p14:tracePt t="62370" x="866775" y="2867025"/>
          <p14:tracePt t="62386" x="847725" y="2928938"/>
          <p14:tracePt t="62403" x="839788" y="3000375"/>
          <p14:tracePt t="62420" x="830263" y="3062288"/>
          <p14:tracePt t="62436" x="822325" y="3108325"/>
          <p14:tracePt t="62453" x="812800" y="3160713"/>
          <p14:tracePt t="62470" x="812800" y="3214688"/>
          <p14:tracePt t="62486" x="795338" y="3276600"/>
          <p14:tracePt t="62503" x="785813" y="3295650"/>
          <p14:tracePt t="62519" x="776288" y="3313113"/>
          <p14:tracePt t="62689" x="776288" y="3303588"/>
          <p14:tracePt t="62700" x="768350" y="3251200"/>
          <p14:tracePt t="62707" x="768350" y="3232150"/>
          <p14:tracePt t="62720" x="768350" y="3197225"/>
          <p14:tracePt t="62736" x="758825" y="3098800"/>
          <p14:tracePt t="62753" x="741363" y="3009900"/>
          <p14:tracePt t="62754" x="731838" y="2973388"/>
          <p14:tracePt t="62770" x="723900" y="2946400"/>
          <p14:tracePt t="62786" x="687388" y="2867025"/>
          <p14:tracePt t="62802" x="679450" y="2857500"/>
          <p14:tracePt t="62819" x="660400" y="2830513"/>
          <p14:tracePt t="62852" x="642938" y="2830513"/>
          <p14:tracePt t="62869" x="625475" y="2830513"/>
          <p14:tracePt t="62885" x="581025" y="2830513"/>
          <p14:tracePt t="62902" x="544513" y="2830513"/>
          <p14:tracePt t="62919" x="500063" y="2830513"/>
          <p14:tracePt t="62935" x="473075" y="2830513"/>
          <p14:tracePt t="62937" x="455613" y="2830513"/>
          <p14:tracePt t="62969" x="446088" y="2830513"/>
          <p14:tracePt t="62985" x="428625" y="2840038"/>
          <p14:tracePt t="63002" x="411163" y="2847975"/>
          <p14:tracePt t="63019" x="384175" y="2874963"/>
          <p14:tracePt t="63036" x="366713" y="2894013"/>
          <p14:tracePt t="63052" x="347663" y="2919413"/>
          <p14:tracePt t="63069" x="322263" y="2946400"/>
          <p14:tracePt t="63085" x="285750" y="2990850"/>
          <p14:tracePt t="63102" x="268288" y="3017838"/>
          <p14:tracePt t="63118" x="231775" y="3062288"/>
          <p14:tracePt t="63135" x="223838" y="3081338"/>
          <p14:tracePt t="63152" x="196850" y="3108325"/>
          <p14:tracePt t="63153" x="187325" y="3116263"/>
          <p14:tracePt t="63169" x="179388" y="3133725"/>
          <p14:tracePt t="63171" x="160338" y="3152775"/>
          <p14:tracePt t="63185" x="152400" y="3170238"/>
          <p14:tracePt t="63202" x="133350" y="3205163"/>
          <p14:tracePt t="63218" x="125413" y="3224213"/>
          <p14:tracePt t="63235" x="115888" y="3259138"/>
          <p14:tracePt t="63251" x="107950" y="3286125"/>
          <p14:tracePt t="63268" x="88900" y="3330575"/>
          <p14:tracePt t="63285" x="71438" y="3375025"/>
          <p14:tracePt t="63301" x="61913" y="3429000"/>
          <p14:tracePt t="63318" x="44450" y="3473450"/>
          <p14:tracePt t="63335" x="36513" y="3527425"/>
          <p14:tracePt t="63351" x="36513" y="3562350"/>
          <p14:tracePt t="63353" x="36513" y="3589338"/>
          <p14:tracePt t="63368" x="36513" y="3598863"/>
          <p14:tracePt t="63370" x="36513" y="3608388"/>
          <p14:tracePt t="63385" x="36513" y="3625850"/>
          <p14:tracePt t="63401" x="36513" y="3670300"/>
          <p14:tracePt t="63418" x="53975" y="3732213"/>
          <p14:tracePt t="63434" x="53975" y="3759200"/>
          <p14:tracePt t="63452" x="71438" y="3795713"/>
          <p14:tracePt t="63468" x="80963" y="3813175"/>
          <p14:tracePt t="63485" x="88900" y="3848100"/>
          <p14:tracePt t="63501" x="98425" y="3884613"/>
          <p14:tracePt t="63518" x="115888" y="3919538"/>
          <p14:tracePt t="63534" x="125413" y="3956050"/>
          <p14:tracePt t="63551" x="125413" y="4000500"/>
          <p14:tracePt t="63553" x="125413" y="4010025"/>
          <p14:tracePt t="63568" x="125413" y="4037013"/>
          <p14:tracePt t="63569" x="133350" y="4044950"/>
          <p14:tracePt t="63584" x="133350" y="4062413"/>
          <p14:tracePt t="63585" x="142875" y="4071938"/>
          <p14:tracePt t="63601" x="142875" y="4081463"/>
          <p14:tracePt t="63603" x="142875" y="4098925"/>
          <p14:tracePt t="63617" x="142875" y="4125913"/>
          <p14:tracePt t="63634" x="152400" y="4170363"/>
          <p14:tracePt t="63651" x="152400" y="4187825"/>
          <p14:tracePt t="63667" x="169863" y="4205288"/>
          <p14:tracePt t="63684" x="169863" y="4214813"/>
          <p14:tracePt t="63717" x="179388" y="4241800"/>
          <p14:tracePt t="63734" x="196850" y="4268788"/>
          <p14:tracePt t="63750" x="196850" y="4276725"/>
          <p14:tracePt t="63767" x="196850" y="4286250"/>
          <p14:tracePt t="63786" x="196850" y="4303713"/>
          <p14:tracePt t="63817" x="196850" y="4322763"/>
          <p14:tracePt t="63834" x="196850" y="4357688"/>
          <p14:tracePt t="63850" x="196850" y="4367213"/>
          <p14:tracePt t="63885" x="196850" y="4384675"/>
          <p14:tracePt t="63975" x="196850" y="4357688"/>
          <p14:tracePt t="63986" x="179388" y="4330700"/>
          <p14:tracePt t="63995" x="160338" y="4286250"/>
          <p14:tracePt t="64003" x="142875" y="4251325"/>
          <p14:tracePt t="64017" x="115888" y="4205288"/>
          <p14:tracePt t="64033" x="107950" y="4152900"/>
          <p14:tracePt t="64050" x="80963" y="4071938"/>
          <p14:tracePt t="64067" x="80963" y="3990975"/>
          <p14:tracePt t="64083" x="80963" y="3919538"/>
          <p14:tracePt t="64100" x="80963" y="3848100"/>
          <p14:tracePt t="64116" x="80963" y="3786188"/>
          <p14:tracePt t="64133" x="80963" y="3751263"/>
          <p14:tracePt t="64167" x="80963" y="3732213"/>
          <p14:tracePt t="64200" x="88900" y="3724275"/>
          <p14:tracePt t="64217" x="88900" y="3705225"/>
          <p14:tracePt t="64233" x="88900" y="3679825"/>
          <p14:tracePt t="64250" x="88900" y="3652838"/>
          <p14:tracePt t="64266" x="88900" y="3633788"/>
          <p14:tracePt t="64283" x="88900" y="3608388"/>
          <p14:tracePt t="64299" x="88900" y="3589338"/>
          <p14:tracePt t="64316" x="88900" y="3581400"/>
          <p14:tracePt t="64333" x="88900" y="3554413"/>
          <p14:tracePt t="64350" x="88900" y="3517900"/>
          <p14:tracePt t="64366" x="88900" y="3473450"/>
          <p14:tracePt t="64383" x="88900" y="3419475"/>
          <p14:tracePt t="64400" x="88900" y="3322638"/>
          <p14:tracePt t="64402" x="88900" y="3286125"/>
          <p14:tracePt t="64416" x="88900" y="3251200"/>
          <p14:tracePt t="64433" x="88900" y="3205163"/>
          <p14:tracePt t="64449" x="98425" y="3160713"/>
          <p14:tracePt t="64466" x="169863" y="3054350"/>
          <p14:tracePt t="64483" x="250825" y="2955925"/>
          <p14:tracePt t="64499" x="347663" y="2830513"/>
          <p14:tracePt t="64516" x="455613" y="2705100"/>
          <p14:tracePt t="64533" x="581025" y="2571750"/>
          <p14:tracePt t="64549" x="714375" y="2438400"/>
          <p14:tracePt t="64566" x="857250" y="2330450"/>
          <p14:tracePt t="64582" x="1036638" y="2232025"/>
          <p14:tracePt t="64599" x="1295400" y="2125663"/>
          <p14:tracePt t="64602" x="1490663" y="2062163"/>
          <p14:tracePt t="64616" x="1741488" y="1955800"/>
          <p14:tracePt t="64618" x="1973263" y="1911350"/>
          <p14:tracePt t="64633" x="2224088" y="1839913"/>
          <p14:tracePt t="64650" x="2679700" y="1731963"/>
          <p14:tracePt t="64651" x="2894013" y="1660525"/>
          <p14:tracePt t="64666" x="3081338" y="1633538"/>
          <p14:tracePt t="64682" x="3724275" y="1473200"/>
          <p14:tracePt t="64699" x="4062413" y="1393825"/>
          <p14:tracePt t="64716" x="4402138" y="1295400"/>
          <p14:tracePt t="64732" x="4679950" y="1258888"/>
          <p14:tracePt t="64749" x="4875213" y="1223963"/>
          <p14:tracePt t="64765" x="5010150" y="1187450"/>
          <p14:tracePt t="64782" x="5081588" y="1179513"/>
          <p14:tracePt t="64799" x="5160963" y="1179513"/>
          <p14:tracePt t="64815" x="5268913" y="1179513"/>
          <p14:tracePt t="64817" x="5330825" y="1179513"/>
          <p14:tracePt t="64832" x="5411788" y="1179513"/>
          <p14:tracePt t="64833" x="5491163" y="1179513"/>
          <p14:tracePt t="64849" x="5581650" y="1187450"/>
          <p14:tracePt t="64851" x="5661025" y="1196975"/>
          <p14:tracePt t="64866" x="5732463" y="1204913"/>
          <p14:tracePt t="64882" x="5946775" y="1241425"/>
          <p14:tracePt t="64899" x="6054725" y="1250950"/>
          <p14:tracePt t="64915" x="6180138" y="1276350"/>
          <p14:tracePt t="64932" x="6242050" y="1295400"/>
          <p14:tracePt t="64948" x="6323013" y="1303338"/>
          <p14:tracePt t="64965" x="6419850" y="1339850"/>
          <p14:tracePt t="64982" x="6537325" y="1384300"/>
          <p14:tracePt t="64998" x="6661150" y="1411288"/>
          <p14:tracePt t="65015" x="6777038" y="1465263"/>
          <p14:tracePt t="65032" x="6894513" y="1509713"/>
          <p14:tracePt t="65048" x="6973888" y="1544638"/>
          <p14:tracePt t="65050" x="7018338" y="1562100"/>
          <p14:tracePt t="65065" x="7054850" y="1589088"/>
          <p14:tracePt t="65081" x="7188200" y="1652588"/>
          <p14:tracePt t="65098" x="7348538" y="1741488"/>
          <p14:tracePt t="65115" x="7439025" y="1785938"/>
          <p14:tracePt t="65132" x="7491413" y="1812925"/>
          <p14:tracePt t="65148" x="7518400" y="1839913"/>
          <p14:tracePt t="65165" x="7562850" y="1866900"/>
          <p14:tracePt t="65181" x="7616825" y="1919288"/>
          <p14:tracePt t="65198" x="7705725" y="2017713"/>
          <p14:tracePt t="65215" x="7796213" y="2125663"/>
          <p14:tracePt t="65231" x="7894638" y="2232025"/>
          <p14:tracePt t="65234" x="7939088" y="2312988"/>
          <p14:tracePt t="65248" x="7983538" y="2374900"/>
          <p14:tracePt t="65249" x="8027988" y="2446338"/>
          <p14:tracePt t="65265" x="8081963" y="2509838"/>
          <p14:tracePt t="65281" x="8161338" y="2625725"/>
          <p14:tracePt t="65298" x="8269288" y="2768600"/>
          <p14:tracePt t="65314" x="8296275" y="2840038"/>
          <p14:tracePt t="65331" x="8348663" y="2901950"/>
          <p14:tracePt t="65348" x="8367713" y="2928938"/>
          <p14:tracePt t="65364" x="8402638" y="2982913"/>
          <p14:tracePt t="65381" x="8447088" y="3062288"/>
          <p14:tracePt t="65398" x="8510588" y="3152775"/>
          <p14:tracePt t="65414" x="8562975" y="3251200"/>
          <p14:tracePt t="65431" x="8653463" y="3384550"/>
          <p14:tracePt t="65448" x="8715375" y="3482975"/>
          <p14:tracePt t="65464" x="8769350" y="3598863"/>
          <p14:tracePt t="65481" x="8823325" y="3687763"/>
          <p14:tracePt t="65497" x="8867775" y="3795713"/>
          <p14:tracePt t="65515" x="8885238" y="3902075"/>
          <p14:tracePt t="65531" x="8929688" y="4044950"/>
          <p14:tracePt t="65547" x="8966200" y="4179888"/>
          <p14:tracePt t="65564" x="8983663" y="4313238"/>
          <p14:tracePt t="65581" x="9010650" y="4438650"/>
          <p14:tracePt t="65597" x="9018588" y="4572000"/>
          <p14:tracePt t="65614" x="9045575" y="4679950"/>
          <p14:tracePt t="65630" x="9055100" y="4813300"/>
          <p14:tracePt t="65647" x="9072563" y="4983163"/>
          <p14:tracePt t="65649" x="9090025" y="5081588"/>
          <p14:tracePt t="65664" x="9099550" y="5180013"/>
          <p14:tracePt t="65666" x="9117013" y="5259388"/>
          <p14:tracePt t="65680" x="9117013" y="5348288"/>
          <p14:tracePt t="65682" x="9134475" y="5394325"/>
          <p14:tracePt t="65930" x="9117013" y="4473575"/>
          <p14:tracePt t="65938" x="9082088" y="4357688"/>
          <p14:tracePt t="65947" x="9028113" y="4276725"/>
          <p14:tracePt t="65964" x="8947150" y="4054475"/>
          <p14:tracePt t="65980" x="8912225" y="3894138"/>
          <p14:tracePt t="65997" x="8848725" y="3741738"/>
          <p14:tracePt t="66013" x="8769350" y="3598863"/>
          <p14:tracePt t="66030" x="8697913" y="3455988"/>
          <p14:tracePt t="66047" x="8634413" y="3348038"/>
          <p14:tracePt t="66063" x="8572500" y="3268663"/>
          <p14:tracePt t="66080" x="8545513" y="3214688"/>
          <p14:tracePt t="66097" x="8456613" y="3143250"/>
          <p14:tracePt t="66113" x="8348663" y="3044825"/>
          <p14:tracePt t="66115" x="8286750" y="3000375"/>
          <p14:tracePt t="66130" x="8161338" y="2919413"/>
          <p14:tracePt t="66146" x="8072438" y="2857500"/>
          <p14:tracePt t="66163" x="8010525" y="2813050"/>
          <p14:tracePt t="66180" x="7956550" y="2776538"/>
          <p14:tracePt t="66196" x="7894638" y="2751138"/>
          <p14:tracePt t="66213" x="7804150" y="2687638"/>
          <p14:tracePt t="66230" x="7661275" y="2616200"/>
          <p14:tracePt t="66246" x="7527925" y="2554288"/>
          <p14:tracePt t="66263" x="7466013" y="2536825"/>
          <p14:tracePt t="66280" x="7375525" y="2490788"/>
          <p14:tracePt t="66282" x="7304088" y="2455863"/>
          <p14:tracePt t="66296" x="7205663" y="2428875"/>
          <p14:tracePt t="66313" x="7081838" y="2401888"/>
          <p14:tracePt t="66329" x="6938963" y="2357438"/>
          <p14:tracePt t="66346" x="6643688" y="2268538"/>
          <p14:tracePt t="66363" x="6446838" y="2214563"/>
          <p14:tracePt t="66379" x="6251575" y="2170113"/>
          <p14:tracePt t="66396" x="6081713" y="2143125"/>
          <p14:tracePt t="66412" x="5946775" y="2133600"/>
          <p14:tracePt t="66429" x="5803900" y="2125663"/>
          <p14:tracePt t="66446" x="5626100" y="2125663"/>
          <p14:tracePt t="66462" x="5411788" y="2125663"/>
          <p14:tracePt t="66479" x="5224463" y="2125663"/>
          <p14:tracePt t="66496" x="4902200" y="2116138"/>
          <p14:tracePt t="66497" x="4732338" y="2116138"/>
          <p14:tracePt t="66512" x="4625975" y="2116138"/>
          <p14:tracePt t="66530" x="4394200" y="2116138"/>
          <p14:tracePt t="66546" x="4116388" y="2116138"/>
          <p14:tracePt t="66562" x="3973513" y="2116138"/>
          <p14:tracePt t="66579" x="3803650" y="2133600"/>
          <p14:tracePt t="66596" x="3608388" y="2152650"/>
          <p14:tracePt t="66604" x="3490913" y="2160588"/>
          <p14:tracePt t="66612" x="3357563" y="2187575"/>
          <p14:tracePt t="66629" x="3133725" y="2214563"/>
          <p14:tracePt t="66645" x="2938463" y="2276475"/>
          <p14:tracePt t="66662" x="2776538" y="2303463"/>
          <p14:tracePt t="66679" x="2643188" y="2339975"/>
          <p14:tracePt t="66695" x="2500313" y="2384425"/>
          <p14:tracePt t="66698" x="2428875" y="2393950"/>
          <p14:tracePt t="66712" x="2347913" y="2419350"/>
          <p14:tracePt t="66713" x="2259013" y="2438400"/>
          <p14:tracePt t="66729" x="2197100" y="2465388"/>
          <p14:tracePt t="66745" x="2062163" y="2509838"/>
          <p14:tracePt t="66762" x="1938338" y="2562225"/>
          <p14:tracePt t="66779" x="1866900" y="2598738"/>
          <p14:tracePt t="66796" x="1795463" y="2633663"/>
          <p14:tracePt t="66812" x="1704975" y="2679700"/>
          <p14:tracePt t="66829" x="1571625" y="2732088"/>
          <p14:tracePt t="66845" x="1446213" y="2813050"/>
          <p14:tracePt t="66862" x="1347788" y="2867025"/>
          <p14:tracePt t="66879" x="1231900" y="2938463"/>
          <p14:tracePt t="66895" x="1116013" y="3017838"/>
          <p14:tracePt t="66912" x="1017588" y="3089275"/>
          <p14:tracePt t="66913" x="955675" y="3125788"/>
          <p14:tracePt t="66928" x="884238" y="3160713"/>
          <p14:tracePt t="66945" x="795338" y="3224213"/>
          <p14:tracePt t="66947" x="741363" y="3259138"/>
          <p14:tracePt t="66962" x="687388" y="3303588"/>
          <p14:tracePt t="66978" x="625475" y="3357563"/>
          <p14:tracePt t="66995" x="544513" y="3419475"/>
          <p14:tracePt t="67011" x="473075" y="3517900"/>
          <p14:tracePt t="67028" x="401638" y="3608388"/>
          <p14:tracePt t="67045" x="322263" y="3697288"/>
          <p14:tracePt t="67062" x="276225" y="3751263"/>
          <p14:tracePt t="67078" x="231775" y="3803650"/>
          <p14:tracePt t="67095" x="214313" y="3867150"/>
          <p14:tracePt t="67111" x="187325" y="3929063"/>
          <p14:tracePt t="67113" x="169863" y="3956050"/>
          <p14:tracePt t="67128" x="152400" y="3990975"/>
          <p14:tracePt t="67130" x="142875" y="4027488"/>
          <p14:tracePt t="67145" x="115888" y="4062413"/>
          <p14:tracePt t="67161" x="71438" y="4152900"/>
          <p14:tracePt t="67178" x="26988" y="4322763"/>
          <p14:tracePt t="67798" x="26988" y="4170363"/>
          <p14:tracePt t="67804" x="133350" y="4170363"/>
          <p14:tracePt t="67811" x="268288" y="4143375"/>
          <p14:tracePt t="67827" x="561975" y="4108450"/>
          <p14:tracePt t="67843" x="750888" y="4037013"/>
          <p14:tracePt t="67860" x="857250" y="3973513"/>
          <p14:tracePt t="67877" x="893763" y="3929063"/>
          <p14:tracePt t="67893" x="911225" y="3894138"/>
          <p14:tracePt t="67910" x="911225" y="3867150"/>
          <p14:tracePt t="67948" x="911225" y="3857625"/>
          <p14:tracePt t="67960" x="911225" y="3840163"/>
          <p14:tracePt t="67977" x="893763" y="3830638"/>
          <p14:tracePt t="67993" x="884238" y="3830638"/>
          <p14:tracePt t="68091" x="901700" y="3830638"/>
          <p14:tracePt t="68106" x="928688" y="3813175"/>
          <p14:tracePt t="68127" x="946150" y="3795713"/>
          <p14:tracePt t="68143" x="965200" y="3786188"/>
          <p14:tracePt t="68160" x="990600" y="3776663"/>
          <p14:tracePt t="68163" x="990600" y="3768725"/>
          <p14:tracePt t="68176" x="1009650" y="3759200"/>
          <p14:tracePt t="68193" x="1027113" y="3751263"/>
          <p14:tracePt t="68211" x="1036638" y="3751263"/>
          <p14:tracePt t="68226" x="1036638" y="3741738"/>
          <p14:tracePt t="68270" x="1036638" y="3732213"/>
          <p14:tracePt t="68286" x="1036638" y="3714750"/>
          <p14:tracePt t="68293" x="1036638" y="3705225"/>
          <p14:tracePt t="68309" x="1036638" y="3687763"/>
          <p14:tracePt t="68326" x="1027113" y="3660775"/>
          <p14:tracePt t="68359" x="1017588" y="3660775"/>
          <p14:tracePt t="68469" x="1017588" y="3652838"/>
          <p14:tracePt t="68491" x="1017588" y="3643313"/>
          <p14:tracePt t="68499" x="1017588" y="3625850"/>
          <p14:tracePt t="68684" x="1009650" y="3616325"/>
          <p14:tracePt t="68860" x="1000125" y="3616325"/>
          <p14:tracePt t="68877" x="990600" y="3608388"/>
          <p14:tracePt t="69468" x="982663" y="3608388"/>
          <p14:tracePt t="69504" x="973138" y="3608388"/>
          <p14:tracePt t="69540" x="965200" y="3598863"/>
          <p14:tracePt t="69553" x="946150" y="3581400"/>
          <p14:tracePt t="69561" x="938213" y="3571875"/>
          <p14:tracePt t="69574" x="938213" y="3554413"/>
          <p14:tracePt t="69591" x="928688" y="3536950"/>
          <p14:tracePt t="69607" x="928688" y="3527425"/>
          <p14:tracePt t="69624" x="919163" y="3527425"/>
          <p14:tracePt t="69666" x="911225" y="3527425"/>
          <p14:tracePt t="69691" x="911225" y="3517900"/>
          <p14:tracePt t="69708" x="901700" y="3517900"/>
          <p14:tracePt t="69749" x="893763" y="3517900"/>
          <p14:tracePt t="69765" x="884238" y="3517900"/>
          <p14:tracePt t="69781" x="866775" y="3517900"/>
          <p14:tracePt t="69789" x="866775" y="3527425"/>
          <p14:tracePt t="69794" x="847725" y="3554413"/>
          <p14:tracePt t="69807" x="847725" y="3581400"/>
          <p14:tracePt t="69823" x="822325" y="3633788"/>
          <p14:tracePt t="69840" x="822325" y="3670300"/>
          <p14:tracePt t="69857" x="822325" y="3714750"/>
          <p14:tracePt t="69873" x="822325" y="3741738"/>
          <p14:tracePt t="69890" x="812800" y="3759200"/>
          <p14:tracePt t="70008" x="812800" y="3732213"/>
          <p14:tracePt t="70020" x="839788" y="3697288"/>
          <p14:tracePt t="70037" x="857250" y="3652838"/>
          <p14:tracePt t="70053" x="893763" y="3608388"/>
          <p14:tracePt t="70061" x="901700" y="3571875"/>
          <p14:tracePt t="70073" x="911225" y="3544888"/>
          <p14:tracePt t="70089" x="982663" y="3465513"/>
          <p14:tracePt t="70106" x="1017588" y="3429000"/>
          <p14:tracePt t="70123" x="1027113" y="3411538"/>
          <p14:tracePt t="70139" x="1036638" y="3402013"/>
          <p14:tracePt t="70173" x="1044575" y="3394075"/>
          <p14:tracePt t="70206" x="1054100" y="3544888"/>
          <p14:tracePt t="70223" x="1054100" y="3751263"/>
          <p14:tracePt t="70239" x="1054100" y="3946525"/>
          <p14:tracePt t="70241" x="1054100" y="4054475"/>
          <p14:tracePt t="70256" x="1027113" y="4179888"/>
          <p14:tracePt t="70274" x="955675" y="4491038"/>
          <p14:tracePt t="70290" x="911225" y="4581525"/>
          <p14:tracePt t="70306" x="884238" y="4697413"/>
          <p14:tracePt t="70322" x="884238" y="4705350"/>
          <p14:tracePt t="70396" x="884238" y="4697413"/>
          <p14:tracePt t="70402" x="884238" y="4670425"/>
          <p14:tracePt t="70414" x="884238" y="4633913"/>
          <p14:tracePt t="70422" x="884238" y="4589463"/>
          <p14:tracePt t="70439" x="884238" y="4527550"/>
          <p14:tracePt t="70455" x="884238" y="4465638"/>
          <p14:tracePt t="70472" x="884238" y="4429125"/>
          <p14:tracePt t="70474" x="884238" y="4419600"/>
          <p14:tracePt t="70489" x="884238" y="4402138"/>
          <p14:tracePt t="70539" x="884238" y="4394200"/>
          <p14:tracePt t="70547" x="884238" y="4384675"/>
          <p14:tracePt t="70555" x="884238" y="4375150"/>
          <p14:tracePt t="70682" x="884238" y="4348163"/>
          <p14:tracePt t="70948" x="884238" y="4340225"/>
          <p14:tracePt t="70955" x="874713" y="4340225"/>
          <p14:tracePt t="70966" x="866775" y="4348163"/>
          <p14:tracePt t="70972" x="847725" y="4348163"/>
          <p14:tracePt t="70988" x="795338" y="4375150"/>
          <p14:tracePt t="71005" x="714375" y="4384675"/>
          <p14:tracePt t="71021" x="615950" y="4384675"/>
          <p14:tracePt t="71038" x="554038" y="4384675"/>
          <p14:tracePt t="71168" x="544513" y="4384675"/>
          <p14:tracePt t="71182" x="536575" y="4367213"/>
          <p14:tracePt t="71188" x="536575" y="4348163"/>
          <p14:tracePt t="71204" x="517525" y="4303713"/>
          <p14:tracePt t="71221" x="500063" y="4232275"/>
          <p14:tracePt t="71237" x="482600" y="4170363"/>
          <p14:tracePt t="71254" x="473075" y="4125913"/>
          <p14:tracePt t="71271" x="473075" y="4108450"/>
          <p14:tracePt t="71287" x="473075" y="4098925"/>
          <p14:tracePt t="71304" x="517525" y="4081463"/>
          <p14:tracePt t="71306" x="598488" y="4081463"/>
          <p14:tracePt t="71320" x="704850" y="4081463"/>
          <p14:tracePt t="71322" x="857250" y="4089400"/>
          <p14:tracePt t="71337" x="1098550" y="4160838"/>
          <p14:tracePt t="71354" x="2017713" y="4411663"/>
          <p14:tracePt t="71372" x="2428875" y="4554538"/>
          <p14:tracePt t="71387" x="2517775" y="4589463"/>
          <p14:tracePt t="71404" x="2527300" y="4589463"/>
          <p14:tracePt t="71420" x="2544763" y="4598988"/>
          <p14:tracePt t="71437" x="2544763" y="4608513"/>
          <p14:tracePt t="71454" x="2554288" y="4670425"/>
          <p14:tracePt t="71470" x="2581275" y="4759325"/>
          <p14:tracePt t="71487" x="2616200" y="4884738"/>
          <p14:tracePt t="71503" x="2625725" y="4973638"/>
          <p14:tracePt t="71520" x="2643188" y="5099050"/>
          <p14:tracePt t="71522" x="2660650" y="5133975"/>
          <p14:tracePt t="71537" x="2679700" y="5197475"/>
          <p14:tracePt t="71539" x="2705100" y="5259388"/>
          <p14:tracePt t="71554" x="2724150" y="5313363"/>
          <p14:tracePt t="71571" x="2803525" y="5429250"/>
          <p14:tracePt t="71587" x="2884488" y="5500688"/>
          <p14:tracePt t="71604" x="2946400" y="5537200"/>
          <p14:tracePt t="71620" x="3000375" y="5562600"/>
          <p14:tracePt t="71637" x="3027363" y="5562600"/>
          <p14:tracePt t="71653" x="3036888" y="5537200"/>
          <p14:tracePt t="71670" x="3054350" y="5491163"/>
          <p14:tracePt t="71687" x="3071813" y="5446713"/>
          <p14:tracePt t="71703" x="3089275" y="5402263"/>
          <p14:tracePt t="71720" x="3098800" y="5375275"/>
          <p14:tracePt t="71857" x="3098800" y="5394325"/>
          <p14:tracePt t="71868" x="3098800" y="5419725"/>
          <p14:tracePt t="71879" x="3098800" y="5429250"/>
          <p14:tracePt t="72036" x="3098800" y="5438775"/>
          <p14:tracePt t="72437" x="3089275" y="5438775"/>
          <p14:tracePt t="74388" x="3098800" y="5429250"/>
          <p14:tracePt t="74403" x="3125788" y="5419725"/>
          <p14:tracePt t="74423" x="3295650" y="5402263"/>
          <p14:tracePt t="74432" x="3357563" y="5402263"/>
          <p14:tracePt t="74449" x="3465513" y="5402263"/>
          <p14:tracePt t="74465" x="3536950" y="5402263"/>
          <p14:tracePt t="74482" x="3554413" y="5402263"/>
          <p14:tracePt t="74586" x="3536950" y="5402263"/>
          <p14:tracePt t="74594" x="3509963" y="5394325"/>
          <p14:tracePt t="74602" x="3473450" y="5357813"/>
          <p14:tracePt t="74616" x="3429000" y="5340350"/>
          <p14:tracePt t="74633" x="3322638" y="5259388"/>
          <p14:tracePt t="74635" x="3286125" y="5241925"/>
          <p14:tracePt t="74648" x="3251200" y="5205413"/>
          <p14:tracePt t="74665" x="3224213" y="5170488"/>
          <p14:tracePt t="74681" x="3205163" y="5160963"/>
          <p14:tracePt t="74748" x="3214688" y="5153025"/>
          <p14:tracePt t="74763" x="3241675" y="5160963"/>
          <p14:tracePt t="74781" x="3251200" y="5170488"/>
          <p14:tracePt t="74798" x="3276600" y="5180013"/>
          <p14:tracePt t="74842" x="3276600" y="5187950"/>
          <p14:tracePt t="74850" x="3276600" y="5197475"/>
          <p14:tracePt t="74866" x="3276600" y="5214938"/>
          <p14:tracePt t="74889" x="3268663" y="5224463"/>
          <p14:tracePt t="74908" x="3259138" y="5224463"/>
          <p14:tracePt t="74914" x="3259138" y="5232400"/>
          <p14:tracePt t="74956" x="3251200" y="5232400"/>
          <p14:tracePt t="74980" x="3241675" y="5232400"/>
          <p14:tracePt t="74990" x="3232150" y="5232400"/>
          <p14:tracePt t="74998" x="3224213" y="5232400"/>
          <p14:tracePt t="75014" x="3214688" y="5232400"/>
          <p14:tracePt t="75031" x="3197225" y="5232400"/>
          <p14:tracePt t="77471" x="3205163" y="5232400"/>
          <p14:tracePt t="77486" x="3276600" y="5232400"/>
          <p14:tracePt t="77494" x="3303588" y="5232400"/>
          <p14:tracePt t="77510" x="3313113" y="5232400"/>
          <p14:tracePt t="77526" x="3322638" y="5232400"/>
          <p14:tracePt t="77543" x="3330575" y="5232400"/>
          <p14:tracePt t="77576" x="3340100" y="5232400"/>
          <p14:tracePt t="77593" x="3348038" y="5232400"/>
          <p14:tracePt t="77651" x="3348038" y="5251450"/>
          <p14:tracePt t="77658" x="3340100" y="5259388"/>
          <p14:tracePt t="77676" x="3303588" y="5286375"/>
          <p14:tracePt t="77693" x="3251200" y="5313363"/>
          <p14:tracePt t="77709" x="3214688" y="5340350"/>
          <p14:tracePt t="77726" x="3187700" y="5340350"/>
          <p14:tracePt t="77759" x="3179763" y="5340350"/>
          <p14:tracePt t="77776" x="3170238" y="5340350"/>
          <p14:tracePt t="77792" x="3170238" y="5322888"/>
          <p14:tracePt t="77794" x="3170238" y="5303838"/>
          <p14:tracePt t="77809" x="3160713" y="5286375"/>
          <p14:tracePt t="77811" x="3160713" y="5276850"/>
          <p14:tracePt t="77826" x="3152775" y="5259388"/>
          <p14:tracePt t="77842" x="3143250" y="5241925"/>
          <p14:tracePt t="77876" x="3133725" y="5241925"/>
          <p14:tracePt t="77892" x="3125788" y="5224463"/>
          <p14:tracePt t="77938" x="3108325" y="5214938"/>
          <p14:tracePt t="77946" x="3098800" y="5214938"/>
          <p14:tracePt t="77982" x="3089275" y="5214938"/>
          <p14:tracePt t="78374" x="3081338" y="5214938"/>
          <p14:tracePt t="81151" x="3089275" y="5214938"/>
          <p14:tracePt t="81165" x="3108325" y="5214938"/>
          <p14:tracePt t="81182" x="3179763" y="5214938"/>
          <p14:tracePt t="81187" x="3205163" y="5214938"/>
          <p14:tracePt t="81203" x="3276600" y="5214938"/>
          <p14:tracePt t="81220" x="3348038" y="5205413"/>
          <p14:tracePt t="81236" x="3411538" y="5180013"/>
          <p14:tracePt t="81253" x="3438525" y="5160963"/>
          <p14:tracePt t="81270" x="3455988" y="5160963"/>
          <p14:tracePt t="81286" x="3455988" y="5153025"/>
          <p14:tracePt t="81303" x="3465513" y="5143500"/>
          <p14:tracePt t="81388" x="3465513" y="5133975"/>
          <p14:tracePt t="81418" x="3482975" y="5133975"/>
          <p14:tracePt t="81429" x="3490913" y="5133975"/>
          <p14:tracePt t="81447" x="3500438" y="5133975"/>
          <p14:tracePt t="81463" x="3509963" y="5133975"/>
          <p14:tracePt t="81470" x="3536950" y="5133975"/>
          <p14:tracePt t="81509" x="3544888" y="5133975"/>
          <p14:tracePt t="81521" x="3562350" y="5133975"/>
          <p14:tracePt t="81536" x="3581400" y="5143500"/>
          <p14:tracePt t="81553" x="3608388" y="5170488"/>
          <p14:tracePt t="81555" x="3625850" y="5170488"/>
          <p14:tracePt t="81586" x="3643313" y="5170488"/>
          <p14:tracePt t="81602" x="3652838" y="5170488"/>
          <p14:tracePt t="81619" x="3660775" y="5170488"/>
          <p14:tracePt t="81636" x="3679825" y="5170488"/>
          <p14:tracePt t="81652" x="3687763" y="5160963"/>
          <p14:tracePt t="81686" x="3697288" y="5160963"/>
          <p14:tracePt t="81703" x="3705225" y="5160963"/>
          <p14:tracePt t="81735" x="3741738" y="5160963"/>
          <p14:tracePt t="81752" x="3803650" y="5160963"/>
          <p14:tracePt t="81769" x="3867150" y="5170488"/>
          <p14:tracePt t="81771" x="3902075" y="5170488"/>
          <p14:tracePt t="81785" x="3946525" y="5180013"/>
          <p14:tracePt t="81802" x="4071938" y="5187950"/>
          <p14:tracePt t="81819" x="4160838" y="5187950"/>
          <p14:tracePt t="81836" x="4224338" y="5187950"/>
          <p14:tracePt t="81852" x="4268788" y="5187950"/>
          <p14:tracePt t="81869" x="4303713" y="5187950"/>
          <p14:tracePt t="81885" x="4348163" y="5187950"/>
          <p14:tracePt t="81902" x="4394200" y="5187950"/>
          <p14:tracePt t="81919" x="4446588" y="5187950"/>
          <p14:tracePt t="81935" x="4491038" y="5197475"/>
          <p14:tracePt t="81937" x="4518025" y="5197475"/>
          <p14:tracePt t="81952" x="4545013" y="5205413"/>
          <p14:tracePt t="81969" x="4625975" y="5214938"/>
          <p14:tracePt t="81985" x="4679950" y="5224463"/>
          <p14:tracePt t="82002" x="4724400" y="5224463"/>
          <p14:tracePt t="82018" x="4751388" y="5224463"/>
          <p14:tracePt t="82035" x="4776788" y="5224463"/>
          <p14:tracePt t="82052" x="4822825" y="5224463"/>
          <p14:tracePt t="82068" x="4875213" y="5224463"/>
          <p14:tracePt t="82085" x="4938713" y="5224463"/>
          <p14:tracePt t="82102" x="4991100" y="5224463"/>
          <p14:tracePt t="82118" x="5037138" y="5224463"/>
          <p14:tracePt t="82135" x="5062538" y="5224463"/>
          <p14:tracePt t="82152" x="5081588" y="5224463"/>
          <p14:tracePt t="82154" x="5099050" y="5224463"/>
          <p14:tracePt t="82185" x="5108575" y="5224463"/>
          <p14:tracePt t="82201" x="5126038" y="5214938"/>
          <p14:tracePt t="82218" x="5160963" y="5205413"/>
          <p14:tracePt t="82235" x="5205413" y="5197475"/>
          <p14:tracePt t="82251" x="5251450" y="5197475"/>
          <p14:tracePt t="82269" x="5276850" y="5180013"/>
          <p14:tracePt t="82284" x="5340350" y="5160963"/>
          <p14:tracePt t="82301" x="5394325" y="5133975"/>
          <p14:tracePt t="82318" x="5465763" y="5099050"/>
          <p14:tracePt t="82334" x="5510213" y="5072063"/>
          <p14:tracePt t="82351" x="5527675" y="5054600"/>
          <p14:tracePt t="82353" x="5527675" y="5045075"/>
          <p14:tracePt t="82369" x="5527675" y="5037138"/>
          <p14:tracePt t="82401" x="5527675" y="5010150"/>
          <p14:tracePt t="82417" x="5518150" y="4946650"/>
          <p14:tracePt t="82434" x="5500688" y="4911725"/>
          <p14:tracePt t="82451" x="5473700" y="4867275"/>
          <p14:tracePt t="82467" x="5465763" y="4840288"/>
          <p14:tracePt t="82484" x="5465763" y="4822825"/>
          <p14:tracePt t="82501" x="5465763" y="4813300"/>
          <p14:tracePt t="82517" x="5465763" y="4803775"/>
          <p14:tracePt t="82534" x="5446713" y="4786313"/>
          <p14:tracePt t="82551" x="5419725" y="4751388"/>
          <p14:tracePt t="82568" x="5384800" y="4732338"/>
          <p14:tracePt t="82569" x="5357813" y="4724400"/>
          <p14:tracePt t="82584" x="5340350" y="4714875"/>
          <p14:tracePt t="82601" x="5313363" y="4697413"/>
          <p14:tracePt t="82617" x="5303838" y="4697413"/>
          <p14:tracePt t="82634" x="5295900" y="4687888"/>
          <p14:tracePt t="82650" x="5286375" y="4687888"/>
          <p14:tracePt t="82667" x="5241925" y="4687888"/>
          <p14:tracePt t="82684" x="5170488" y="4687888"/>
          <p14:tracePt t="82700" x="5027613" y="4687888"/>
          <p14:tracePt t="82717" x="4884738" y="4687888"/>
          <p14:tracePt t="82734" x="4768850" y="4660900"/>
          <p14:tracePt t="82750" x="4697413" y="4660900"/>
          <p14:tracePt t="82767" x="4652963" y="4660900"/>
          <p14:tracePt t="82784" x="4598988" y="4660900"/>
          <p14:tracePt t="82785" x="4581525" y="4660900"/>
          <p14:tracePt t="82800" x="4545013" y="4660900"/>
          <p14:tracePt t="82802" x="4518025" y="4660900"/>
          <p14:tracePt t="82817" x="4473575" y="4660900"/>
          <p14:tracePt t="82833" x="4384675" y="4660900"/>
          <p14:tracePt t="82835" x="4340225" y="4660900"/>
          <p14:tracePt t="82852" x="4241800" y="4660900"/>
          <p14:tracePt t="82867" x="4152900" y="4660900"/>
          <p14:tracePt t="82883" x="4054475" y="4660900"/>
          <p14:tracePt t="82900" x="4010025" y="4660900"/>
          <p14:tracePt t="82917" x="3946525" y="4660900"/>
          <p14:tracePt t="82933" x="3875088" y="4660900"/>
          <p14:tracePt t="82950" x="3776663" y="4660900"/>
          <p14:tracePt t="82967" x="3643313" y="4660900"/>
          <p14:tracePt t="82984" x="3517900" y="4660900"/>
          <p14:tracePt t="83000" x="3438525" y="4660900"/>
          <p14:tracePt t="83017" x="3411538" y="4660900"/>
          <p14:tracePt t="83033" x="3394075" y="4660900"/>
          <p14:tracePt t="83035" x="3384550" y="4660900"/>
          <p14:tracePt t="83050" x="3367088" y="4660900"/>
          <p14:tracePt t="83066" x="3330575" y="4660900"/>
          <p14:tracePt t="83083" x="3276600" y="4660900"/>
          <p14:tracePt t="83100" x="3224213" y="4670425"/>
          <p14:tracePt t="83116" x="3179763" y="4679950"/>
          <p14:tracePt t="83133" x="3133725" y="4687888"/>
          <p14:tracePt t="83149" x="3108325" y="4697413"/>
          <p14:tracePt t="83166" x="3081338" y="4705350"/>
          <p14:tracePt t="83183" x="3054350" y="4724400"/>
          <p14:tracePt t="83185" x="3044825" y="4724400"/>
          <p14:tracePt t="83200" x="3027363" y="4732338"/>
          <p14:tracePt t="83216" x="2973388" y="4759325"/>
          <p14:tracePt t="83233" x="2938463" y="4768850"/>
          <p14:tracePt t="83235" x="2911475" y="4786313"/>
          <p14:tracePt t="83249" x="2901950" y="4795838"/>
          <p14:tracePt t="83266" x="2867025" y="4822825"/>
          <p14:tracePt t="83283" x="2847975" y="4848225"/>
          <p14:tracePt t="83299" x="2840038" y="4867275"/>
          <p14:tracePt t="83316" x="2822575" y="4884738"/>
          <p14:tracePt t="83333" x="2813050" y="4894263"/>
          <p14:tracePt t="83349" x="2813050" y="4911725"/>
          <p14:tracePt t="83366" x="2803525" y="4919663"/>
          <p14:tracePt t="83383" x="2803525" y="4938713"/>
          <p14:tracePt t="83400" x="2803525" y="4956175"/>
          <p14:tracePt t="83401" x="2803525" y="4965700"/>
          <p14:tracePt t="83432" x="2803525" y="4991100"/>
          <p14:tracePt t="83449" x="2813050" y="4991100"/>
          <p14:tracePt t="83466" x="2822575" y="5000625"/>
          <p14:tracePt t="83482" x="2830513" y="5010150"/>
          <p14:tracePt t="83499" x="2840038" y="5018088"/>
          <p14:tracePt t="83516" x="2847975" y="5018088"/>
          <p14:tracePt t="83532" x="2847975" y="5027613"/>
          <p14:tracePt t="83549" x="2867025" y="5045075"/>
          <p14:tracePt t="83566" x="2874963" y="5045075"/>
          <p14:tracePt t="83582" x="2884488" y="5062538"/>
          <p14:tracePt t="83616" x="2884488" y="5072063"/>
          <p14:tracePt t="83743" x="2884488" y="5089525"/>
          <p14:tracePt t="83759" x="2884488" y="5099050"/>
          <p14:tracePt t="83778" x="2884488" y="5116513"/>
          <p14:tracePt t="83794" x="2884488" y="5126038"/>
          <p14:tracePt t="83834" x="2884488" y="5143500"/>
          <p14:tracePt t="83853" x="2884488" y="5153025"/>
          <p14:tracePt t="83864" x="2884488" y="5170488"/>
          <p14:tracePt t="83883" x="2901950" y="5205413"/>
          <p14:tracePt t="83898" x="2911475" y="5214938"/>
          <p14:tracePt t="83915" x="2911475" y="5224463"/>
          <p14:tracePt t="83931" x="2919413" y="5232400"/>
          <p14:tracePt t="86200" x="2955925" y="5232400"/>
          <p14:tracePt t="86213" x="3000375" y="5232400"/>
          <p14:tracePt t="86222" x="3036888" y="5232400"/>
          <p14:tracePt t="86232" x="3062288" y="5232400"/>
          <p14:tracePt t="86236" x="3089275" y="5232400"/>
          <p14:tracePt t="86244" x="3098800" y="5232400"/>
          <p14:tracePt t="86261" x="3152775" y="5232400"/>
          <p14:tracePt t="86278" x="3160713" y="5232400"/>
          <p14:tracePt t="86294" x="3179763" y="5232400"/>
          <p14:tracePt t="86311" x="3187700" y="5232400"/>
          <p14:tracePt t="86327" x="3205163" y="5232400"/>
          <p14:tracePt t="86344" x="3241675" y="5224463"/>
          <p14:tracePt t="86377" x="3259138" y="5214938"/>
          <p14:tracePt t="86394" x="3286125" y="5205413"/>
          <p14:tracePt t="86410" x="3303588" y="5205413"/>
          <p14:tracePt t="86427" x="3348038" y="5205413"/>
          <p14:tracePt t="86444" x="3394075" y="5205413"/>
          <p14:tracePt t="86460" x="3429000" y="5205413"/>
          <p14:tracePt t="86477" x="3490913" y="5205413"/>
          <p14:tracePt t="86494" x="3500438" y="5205413"/>
          <p14:tracePt t="86510" x="3509963" y="5205413"/>
          <p14:tracePt t="86527" x="3536950" y="5205413"/>
          <p14:tracePt t="86544" x="3562350" y="5205413"/>
          <p14:tracePt t="86560" x="3589338" y="5197475"/>
          <p14:tracePt t="86577" x="3625850" y="5197475"/>
          <p14:tracePt t="86579" x="3652838" y="5180013"/>
          <p14:tracePt t="86593" x="3705225" y="5180013"/>
          <p14:tracePt t="86611" x="3776663" y="5180013"/>
          <p14:tracePt t="86627" x="3840163" y="5180013"/>
          <p14:tracePt t="86643" x="3911600" y="5180013"/>
          <p14:tracePt t="86660" x="3965575" y="5180013"/>
          <p14:tracePt t="86677" x="4062413" y="5180013"/>
          <p14:tracePt t="86694" x="4170363" y="5180013"/>
          <p14:tracePt t="86710" x="4340225" y="5180013"/>
          <p14:tracePt t="86727" x="4491038" y="5180013"/>
          <p14:tracePt t="86743" x="4625975" y="5180013"/>
          <p14:tracePt t="86760" x="4741863" y="5180013"/>
          <p14:tracePt t="86777" x="4840288" y="5180013"/>
          <p14:tracePt t="86793" x="4894263" y="5180013"/>
          <p14:tracePt t="86810" x="4991100" y="5180013"/>
          <p14:tracePt t="86827" x="5089525" y="5180013"/>
          <p14:tracePt t="86843" x="5224463" y="5187950"/>
          <p14:tracePt t="86860" x="5384800" y="5205413"/>
          <p14:tracePt t="86876" x="5545138" y="5214938"/>
          <p14:tracePt t="86893" x="5680075" y="5224463"/>
          <p14:tracePt t="86910" x="5786438" y="5224463"/>
          <p14:tracePt t="86926" x="5867400" y="5224463"/>
          <p14:tracePt t="86943" x="5875338" y="5224463"/>
          <p14:tracePt t="86959" x="5894388" y="5224463"/>
          <p14:tracePt t="86978" x="5902325" y="5224463"/>
          <p14:tracePt t="86993" x="5919788" y="5224463"/>
          <p14:tracePt t="87009" x="5956300" y="5241925"/>
          <p14:tracePt t="87026" x="5991225" y="5303838"/>
          <p14:tracePt t="87043" x="5894388" y="5330825"/>
          <p14:tracePt t="87059" x="5626100" y="5340350"/>
          <p14:tracePt t="87299" x="5643563" y="5340350"/>
          <p14:tracePt t="87309" x="5661025" y="5340350"/>
          <p14:tracePt t="87317" x="5670550" y="5340350"/>
          <p14:tracePt t="87397" x="5680075" y="5340350"/>
          <p14:tracePt t="87532" x="5680075" y="5330825"/>
          <p14:tracePt t="87543" x="5688013" y="5322888"/>
          <p14:tracePt t="87643" x="5697538" y="5313363"/>
          <p14:tracePt t="87659" x="5705475" y="5313363"/>
          <p14:tracePt t="87667" x="5724525" y="5313363"/>
          <p14:tracePt t="87693" x="5741988" y="5313363"/>
          <p14:tracePt t="87755" x="5751513" y="5303838"/>
          <p14:tracePt t="87796" x="5759450" y="5303838"/>
          <p14:tracePt t="87807" x="5768975" y="5303838"/>
          <p14:tracePt t="87812" x="5786438" y="5286375"/>
          <p14:tracePt t="87825" x="5822950" y="5276850"/>
          <p14:tracePt t="87841" x="5875338" y="5268913"/>
          <p14:tracePt t="87858" x="5884863" y="5268913"/>
          <p14:tracePt t="87875" x="5894388" y="5259388"/>
          <p14:tracePt t="87891" x="5894388" y="5232400"/>
          <p14:tracePt t="87908" x="5894388" y="5224463"/>
          <p14:tracePt t="87925" x="5894388" y="5214938"/>
          <p14:tracePt t="88084" x="5902325" y="5214938"/>
          <p14:tracePt t="88091" x="5938838" y="5224463"/>
          <p14:tracePt t="88097" x="5973763" y="5232400"/>
          <p14:tracePt t="88107" x="6027738" y="5241925"/>
          <p14:tracePt t="88124" x="6099175" y="5251450"/>
          <p14:tracePt t="88141" x="6161088" y="5251450"/>
          <p14:tracePt t="88157" x="6259513" y="5251450"/>
          <p14:tracePt t="88174" x="6394450" y="5251450"/>
          <p14:tracePt t="88191" x="6581775" y="5251450"/>
          <p14:tracePt t="88207" x="6804025" y="5268913"/>
          <p14:tracePt t="88224" x="7072313" y="5295900"/>
          <p14:tracePt t="88241" x="7348538" y="5375275"/>
          <p14:tracePt t="88257" x="7545388" y="5419725"/>
          <p14:tracePt t="88274" x="7732713" y="5473700"/>
          <p14:tracePt t="88290" x="7786688" y="5483225"/>
          <p14:tracePt t="88307" x="7848600" y="5483225"/>
          <p14:tracePt t="88324" x="7894638" y="5483225"/>
          <p14:tracePt t="88340" x="7947025" y="5483225"/>
          <p14:tracePt t="88357" x="8018463" y="5483225"/>
          <p14:tracePt t="88374" x="8108950" y="5483225"/>
          <p14:tracePt t="88390" x="8188325" y="5491163"/>
          <p14:tracePt t="88407" x="8323263" y="5510213"/>
          <p14:tracePt t="88424" x="8466138" y="5510213"/>
          <p14:tracePt t="88426" x="8555038" y="5510213"/>
          <p14:tracePt t="88441" x="8643938" y="5510213"/>
          <p14:tracePt t="88457" x="8840788" y="5510213"/>
          <p14:tracePt t="88899" x="9099550" y="2098675"/>
          <p14:tracePt t="88906" x="9082088" y="2081213"/>
          <p14:tracePt t="88923" x="9045575" y="2017713"/>
          <p14:tracePt t="88939" x="8966200" y="1946275"/>
          <p14:tracePt t="88956" x="8848725" y="1847850"/>
          <p14:tracePt t="88973" x="8680450" y="1731963"/>
          <p14:tracePt t="88989" x="8491538" y="1633538"/>
          <p14:tracePt t="89006" x="8304213" y="1536700"/>
          <p14:tracePt t="89023" x="8116888" y="1473200"/>
          <p14:tracePt t="89039" x="7920038" y="1384300"/>
          <p14:tracePt t="89041" x="7831138" y="1339850"/>
          <p14:tracePt t="89056" x="7759700" y="1322388"/>
          <p14:tracePt t="89073" x="7626350" y="1285875"/>
          <p14:tracePt t="89074" x="7562850" y="1276350"/>
          <p14:tracePt t="89089" x="7473950" y="1250950"/>
          <p14:tracePt t="89106" x="7251700" y="1241425"/>
          <p14:tracePt t="89122" x="7099300" y="1241425"/>
          <p14:tracePt t="89139" x="6929438" y="1241425"/>
          <p14:tracePt t="89156" x="6786563" y="1241425"/>
          <p14:tracePt t="89172" x="6653213" y="1258888"/>
          <p14:tracePt t="89189" x="6554788" y="1295400"/>
          <p14:tracePt t="89206" x="6465888" y="1339850"/>
          <p14:tracePt t="89222" x="6402388" y="1357313"/>
          <p14:tracePt t="89239" x="6340475" y="1393825"/>
          <p14:tracePt t="89255" x="6286500" y="1411288"/>
          <p14:tracePt t="89257" x="6259513" y="1419225"/>
          <p14:tracePt t="89273" x="6242050" y="1428750"/>
          <p14:tracePt t="89274" x="6215063" y="1455738"/>
          <p14:tracePt t="89289" x="6197600" y="1455738"/>
          <p14:tracePt t="89305" x="6143625" y="1490663"/>
          <p14:tracePt t="89322" x="6072188" y="1544638"/>
          <p14:tracePt t="89339" x="6037263" y="1589088"/>
          <p14:tracePt t="89355" x="6010275" y="1643063"/>
          <p14:tracePt t="89372" x="5973763" y="1704975"/>
          <p14:tracePt t="89389" x="5929313" y="1776413"/>
          <p14:tracePt t="89405" x="5894388" y="1839913"/>
          <p14:tracePt t="89422" x="5867400" y="1884363"/>
          <p14:tracePt t="89439" x="5830888" y="1955800"/>
          <p14:tracePt t="89455" x="5822950" y="2009775"/>
          <p14:tracePt t="89457" x="5813425" y="2054225"/>
          <p14:tracePt t="89472" x="5795963" y="2089150"/>
          <p14:tracePt t="89474" x="5786438" y="2116138"/>
          <p14:tracePt t="89489" x="5786438" y="2143125"/>
          <p14:tracePt t="89505" x="5759450" y="2214563"/>
          <p14:tracePt t="89506" x="5759450" y="2241550"/>
          <p14:tracePt t="89522" x="5751513" y="2286000"/>
          <p14:tracePt t="89539" x="5751513" y="2330450"/>
          <p14:tracePt t="89555" x="5751513" y="2393950"/>
          <p14:tracePt t="89572" x="5751513" y="2455863"/>
          <p14:tracePt t="89588" x="5751513" y="2544763"/>
          <p14:tracePt t="89605" x="5759450" y="2633663"/>
          <p14:tracePt t="89622" x="5759450" y="2705100"/>
          <p14:tracePt t="89638" x="5776913" y="2786063"/>
          <p14:tracePt t="89655" x="5803900" y="2840038"/>
          <p14:tracePt t="89671" x="5803900" y="2874963"/>
          <p14:tracePt t="89673" x="5813425" y="2894013"/>
          <p14:tracePt t="89688" x="5813425" y="2901950"/>
          <p14:tracePt t="89705" x="5830888" y="2928938"/>
          <p14:tracePt t="89706" x="5830888" y="2938463"/>
          <p14:tracePt t="89722" x="5840413" y="2938463"/>
          <p14:tracePt t="89804" x="5830888" y="2911475"/>
          <p14:tracePt t="89809" x="5813425" y="2847975"/>
          <p14:tracePt t="89821" x="5741988" y="2795588"/>
          <p14:tracePt t="89838" x="5616575" y="2616200"/>
          <p14:tracePt t="89854" x="5375275" y="2357438"/>
          <p14:tracePt t="89871" x="5072063" y="2098675"/>
          <p14:tracePt t="89888" x="4633913" y="1822450"/>
          <p14:tracePt t="89905" x="4348163" y="1714500"/>
          <p14:tracePt t="89921" x="4089400" y="1643063"/>
          <p14:tracePt t="89937" x="3705225" y="1608138"/>
          <p14:tracePt t="89954" x="3446463" y="1608138"/>
          <p14:tracePt t="89971" x="3205163" y="1608138"/>
          <p14:tracePt t="89988" x="3017838" y="1608138"/>
          <p14:tracePt t="90004" x="2884488" y="1608138"/>
          <p14:tracePt t="90021" x="2776538" y="1608138"/>
          <p14:tracePt t="90037" x="2660650" y="1608138"/>
          <p14:tracePt t="90055" x="2544763" y="1633538"/>
          <p14:tracePt t="90070" x="2527300" y="1652588"/>
          <p14:tracePt t="90087" x="2500313" y="1670050"/>
          <p14:tracePt t="90104" x="2490788" y="1704975"/>
          <p14:tracePt t="90121" x="2465388" y="1751013"/>
          <p14:tracePt t="90137" x="2419350" y="1822450"/>
          <p14:tracePt t="90154" x="2347913" y="1946275"/>
          <p14:tracePt t="90170" x="2312988" y="2027238"/>
          <p14:tracePt t="90187" x="2295525" y="2071688"/>
          <p14:tracePt t="90204" x="2268538" y="2125663"/>
          <p14:tracePt t="90220" x="2232025" y="2160588"/>
          <p14:tracePt t="90237" x="2187575" y="2205038"/>
          <p14:tracePt t="90254" x="2108200" y="2251075"/>
          <p14:tracePt t="90270" x="1965325" y="2339975"/>
          <p14:tracePt t="90287" x="1714500" y="2446338"/>
          <p14:tracePt t="90304" x="1187450" y="2589213"/>
          <p14:tracePt t="90306" x="893763" y="2687638"/>
          <p14:tracePt t="90320" x="625475" y="2759075"/>
          <p14:tracePt t="90322" x="357188" y="2830513"/>
          <p14:tracePt t="90337" x="115888" y="2901950"/>
          <p14:tracePt t="90714" x="9525" y="5062538"/>
          <p14:tracePt t="90730" x="61913" y="5170488"/>
          <p14:tracePt t="90740" x="80963" y="5214938"/>
          <p14:tracePt t="90753" x="115888" y="5268913"/>
          <p14:tracePt t="90769" x="169863" y="5384800"/>
          <p14:tracePt t="90786" x="231775" y="5446713"/>
          <p14:tracePt t="90803" x="303213" y="5510213"/>
          <p14:tracePt t="90819" x="428625" y="5554663"/>
          <p14:tracePt t="90836" x="581025" y="5589588"/>
          <p14:tracePt t="90853" x="768350" y="5589588"/>
          <p14:tracePt t="90869" x="955675" y="5562600"/>
          <p14:tracePt t="90886" x="1133475" y="5446713"/>
          <p14:tracePt t="90903" x="1285875" y="5286375"/>
          <p14:tracePt t="90919" x="1366838" y="5133975"/>
          <p14:tracePt t="90936" x="1411288" y="5018088"/>
          <p14:tracePt t="90937" x="1419225" y="5010150"/>
          <p14:tracePt t="90953" x="1438275" y="4973638"/>
          <p14:tracePt t="91042" x="1438275" y="4983163"/>
          <p14:tracePt t="91061" x="1446213" y="5000625"/>
          <p14:tracePt t="91067" x="1465263" y="5037138"/>
          <p14:tracePt t="91078" x="1473200" y="5045075"/>
          <p14:tracePt t="91085" x="1490663" y="5062538"/>
          <p14:tracePt t="91102" x="1527175" y="5108575"/>
          <p14:tracePt t="91119" x="1571625" y="5126038"/>
          <p14:tracePt t="91121" x="1598613" y="5126038"/>
          <p14:tracePt t="91135" x="1608138" y="5143500"/>
          <p14:tracePt t="91137" x="1633538" y="5143500"/>
          <p14:tracePt t="91152" x="1660525" y="5143500"/>
          <p14:tracePt t="91170" x="1731963" y="5143500"/>
          <p14:tracePt t="91186" x="1830388" y="5143500"/>
          <p14:tracePt t="91202" x="2054225" y="5081588"/>
          <p14:tracePt t="91219" x="2205038" y="5027613"/>
          <p14:tracePt t="91235" x="2357438" y="4956175"/>
          <p14:tracePt t="91252" x="2438400" y="4911725"/>
          <p14:tracePt t="91269" x="2536825" y="4857750"/>
          <p14:tracePt t="91285" x="2571750" y="4830763"/>
          <p14:tracePt t="91302" x="2581275" y="4813300"/>
          <p14:tracePt t="91319" x="2589213" y="4786313"/>
          <p14:tracePt t="91335" x="2589213" y="4776788"/>
          <p14:tracePt t="91497" x="2589213" y="4759325"/>
          <p14:tracePt t="91962" x="2589213" y="4751388"/>
          <p14:tracePt t="92620" x="2660650" y="4751388"/>
          <p14:tracePt t="92630" x="2847975" y="4751388"/>
          <p14:tracePt t="92638" x="3062288" y="4751388"/>
          <p14:tracePt t="92651" x="3241675" y="4732338"/>
          <p14:tracePt t="92669" x="3848100" y="4633913"/>
          <p14:tracePt t="92683" x="4384675" y="4562475"/>
          <p14:tracePt t="92700" x="5180013" y="4456113"/>
          <p14:tracePt t="92716" x="6313488" y="4438650"/>
          <p14:tracePt t="92733" x="7518400" y="4438650"/>
          <p14:tracePt t="92749" x="8759825" y="4402138"/>
          <p14:tracePt t="92842" x="461963" y="2901950"/>
          <p14:tracePt t="92852" x="701675" y="2901950"/>
          <p14:tracePt t="92859" x="917575" y="2901950"/>
          <p14:tracePt t="92868" x="1116013" y="2901950"/>
          <p14:tracePt t="92875" x="1347788" y="2901950"/>
          <p14:tracePt t="92882" x="1546225" y="2901950"/>
          <p14:tracePt t="92901" x="1912938" y="2901950"/>
          <p14:tracePt t="92908" x="2025650" y="2901950"/>
          <p14:tracePt t="92914" x="2128838" y="2901950"/>
          <p14:tracePt t="92923" x="2224088" y="2919413"/>
          <p14:tracePt t="92930" x="2311400" y="2951163"/>
          <p14:tracePt t="92942" x="2343150" y="2967038"/>
          <p14:tracePt t="92945" x="2351088" y="2982913"/>
          <p14:tracePt t="92958" x="2351088" y="3006725"/>
          <p14:tracePt t="92962" x="2303463" y="3022600"/>
          <p14:tracePt t="92976" x="2200275" y="3062288"/>
          <p14:tracePt t="92977" x="2168525" y="3062288"/>
          <p14:tracePt t="93117" x="2112963" y="3062288"/>
          <p14:tracePt t="93123" x="1968500" y="3054350"/>
          <p14:tracePt t="93134" x="1936750" y="3054350"/>
          <p14:tracePt t="93139" x="1897063" y="3038475"/>
          <p14:tracePt t="93146" x="1897063" y="3030538"/>
          <p14:tracePt t="93157" x="1920875" y="3022600"/>
          <p14:tracePt t="93165" x="2017713" y="3022600"/>
          <p14:tracePt t="93170" x="2112963" y="3022600"/>
          <p14:tracePt t="93178" x="2239963" y="3022600"/>
          <p14:tracePt t="93188" x="2471738" y="2998788"/>
          <p14:tracePt t="93194" x="2701925" y="2951163"/>
          <p14:tracePt t="93202" x="2941638" y="2878138"/>
          <p14:tracePt t="93210" x="3133725" y="2822575"/>
          <p14:tracePt t="93218" x="3292475" y="2767013"/>
          <p14:tracePt t="93230" x="3476625" y="2695575"/>
          <p14:tracePt t="93234" x="3571875" y="2647950"/>
          <p14:tracePt t="93242" x="3683000" y="2600325"/>
          <p14:tracePt t="93251" x="3794125" y="2527300"/>
          <p14:tracePt t="93257" x="3867150" y="2479675"/>
          <p14:tracePt t="93267" x="3946525" y="2424113"/>
          <p14:tracePt t="93274" x="3994150" y="2384425"/>
          <p14:tracePt t="93282" x="4049713" y="2344738"/>
          <p14:tracePt t="93291" x="4097338" y="2305050"/>
          <p14:tracePt t="93298" x="4113213" y="2289175"/>
          <p14:tracePt t="93307" x="4144963" y="2273300"/>
          <p14:tracePt t="93314" x="4168775" y="2249488"/>
          <p14:tracePt t="93324" x="4184650" y="2249488"/>
          <p14:tracePt t="93330" x="4210050" y="2241550"/>
          <p14:tracePt t="93341" x="4225925" y="2233613"/>
          <p14:tracePt t="93346" x="4249738" y="2233613"/>
          <p14:tracePt t="93357" x="4265613" y="2216150"/>
          <p14:tracePt t="93362" x="4297363" y="2208213"/>
          <p14:tracePt t="93373" x="4337050" y="2184400"/>
          <p14:tracePt t="93378" x="4384675" y="2168525"/>
          <p14:tracePt t="93390" x="4440238" y="2160588"/>
          <p14:tracePt t="93394" x="4487863" y="2128838"/>
          <p14:tracePt t="93403" x="4567238" y="2097088"/>
          <p14:tracePt t="93410" x="4624388" y="2065338"/>
          <p14:tracePt t="93417" x="4695825" y="2041525"/>
          <p14:tracePt t="93426" x="4783138" y="2009775"/>
          <p14:tracePt t="93434" x="4870450" y="1993900"/>
          <p14:tracePt t="93442" x="4999038" y="1993900"/>
          <p14:tracePt t="93450" x="5157788" y="1993900"/>
          <p14:tracePt t="93459" x="5310188" y="1993900"/>
          <p14:tracePt t="93468" x="5500688" y="1993900"/>
          <p14:tracePt t="93476" x="5740400" y="1993900"/>
          <p14:tracePt t="93484" x="5978525" y="1993900"/>
          <p14:tracePt t="93492" x="6257925" y="2041525"/>
          <p14:tracePt t="93498" x="6529388" y="2097088"/>
          <p14:tracePt t="93507" x="6880225" y="2200275"/>
          <p14:tracePt t="93514" x="7239000" y="2297113"/>
          <p14:tracePt t="93524" x="7613650" y="2416175"/>
          <p14:tracePt t="93530" x="7980363" y="2519363"/>
          <p14:tracePt t="93540" x="8307388" y="2655888"/>
          <p14:tracePt t="93546" x="8602663" y="2774950"/>
          <p14:tracePt t="93556" x="8801100" y="2862263"/>
          <p14:tracePt t="93562" x="9048750" y="2959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mainpage1.jpg">
            <a:extLst>
              <a:ext uri="{FF2B5EF4-FFF2-40B4-BE49-F238E27FC236}">
                <a16:creationId xmlns:a16="http://schemas.microsoft.com/office/drawing/2014/main" id="{FA4290C6-069B-4ABC-8DC3-9FC8CBA4F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>
            <a:extLst>
              <a:ext uri="{FF2B5EF4-FFF2-40B4-BE49-F238E27FC236}">
                <a16:creationId xmlns:a16="http://schemas.microsoft.com/office/drawing/2014/main" id="{8833E8B3-2C0D-4B9D-B90C-294BFBA1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236951"/>
            <a:ext cx="8693064" cy="1064712"/>
          </a:xfrm>
        </p:spPr>
        <p:txBody>
          <a:bodyPr/>
          <a:lstStyle/>
          <a:p>
            <a:pPr>
              <a:defRPr/>
            </a:pPr>
            <a:r>
              <a:rPr lang="en-AU" altLang="en-US" sz="2800" b="1" dirty="0">
                <a:latin typeface="+mn-lt"/>
              </a:rPr>
              <a:t>Multiple attendees per login during 2020/21</a:t>
            </a:r>
          </a:p>
        </p:txBody>
      </p:sp>
      <p:sp>
        <p:nvSpPr>
          <p:cNvPr id="16389" name="TextBox 3">
            <a:extLst>
              <a:ext uri="{FF2B5EF4-FFF2-40B4-BE49-F238E27FC236}">
                <a16:creationId xmlns:a16="http://schemas.microsoft.com/office/drawing/2014/main" id="{C9B9357B-9FA2-4AF6-815C-6778A0017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15" y="6074275"/>
            <a:ext cx="772916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Our Principal Sponsoring Satellite Operator, the Japanese Meteorological Agency</a:t>
            </a:r>
          </a:p>
        </p:txBody>
      </p:sp>
      <p:pic>
        <p:nvPicPr>
          <p:cNvPr id="3" name="Picture 2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7EEA002A-5FFE-40D8-AFD9-10440DF41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25836"/>
            <a:ext cx="3310201" cy="441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10FCA-07B4-4464-B379-D12A6DA2BD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57"/>
          <a:stretch/>
        </p:blipFill>
        <p:spPr>
          <a:xfrm>
            <a:off x="0" y="1420094"/>
            <a:ext cx="5756607" cy="4412642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46EA870A-25E7-4957-94E1-1B4ACB28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01" y="6581001"/>
            <a:ext cx="214949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images courtesy 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A.Shimizu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JMA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A9AFCB-20EF-43C6-B13C-072805675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2"/>
    </mc:Choice>
    <mc:Fallback xmlns="">
      <p:transition spd="slow" advTm="2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6" x="8521700" y="2959100"/>
          <p14:tracePt t="574" x="8170863" y="2990850"/>
          <p14:tracePt t="580" x="7859713" y="3030538"/>
          <p14:tracePt t="589" x="7542213" y="3094038"/>
          <p14:tracePt t="597" x="7143750" y="3117850"/>
          <p14:tracePt t="605" x="6792913" y="3165475"/>
          <p14:tracePt t="613" x="6392863" y="3213100"/>
          <p14:tracePt t="621" x="5883275" y="3278188"/>
          <p14:tracePt t="630" x="5326063" y="3294063"/>
          <p14:tracePt t="637" x="4767263" y="3294063"/>
          <p14:tracePt t="646" x="4121150" y="3294063"/>
          <p14:tracePt t="654" x="3427413" y="3294063"/>
          <p14:tracePt t="662" x="2767013" y="3294063"/>
          <p14:tracePt t="669" x="2120900" y="3294063"/>
          <p14:tracePt t="679" x="1466850" y="3325813"/>
          <p14:tracePt t="686" x="908050" y="3325813"/>
          <p14:tracePt t="693" x="366713" y="3325813"/>
          <p14:tracePt t="1141" x="8912225" y="2108200"/>
          <p14:tracePt t="1151" x="8742363" y="1990725"/>
          <p14:tracePt t="1159" x="8589963" y="1857375"/>
          <p14:tracePt t="1176" x="8340725" y="1643063"/>
          <p14:tracePt t="1193" x="8215313" y="1536700"/>
          <p14:tracePt t="1209" x="8143875" y="1455738"/>
          <p14:tracePt t="1226" x="8108950" y="1384300"/>
          <p14:tracePt t="1243" x="8099425" y="1347788"/>
          <p14:tracePt t="1245" x="8099425" y="1330325"/>
          <p14:tracePt t="1259" x="8099425" y="1322388"/>
          <p14:tracePt t="1293" x="8099425" y="1312863"/>
          <p14:tracePt t="1383" x="8099425" y="1303338"/>
          <p14:tracePt t="1388" x="8081963" y="1285875"/>
          <p14:tracePt t="1400" x="8081963" y="1268413"/>
          <p14:tracePt t="1409" x="8081963" y="1250950"/>
          <p14:tracePt t="1425" x="8081963" y="1223963"/>
          <p14:tracePt t="1443" x="8081963" y="1152525"/>
          <p14:tracePt t="1459" x="8099425" y="1017588"/>
          <p14:tracePt t="1475" x="8161338" y="758825"/>
          <p14:tracePt t="1493" x="8259763" y="473075"/>
          <p14:tracePt t="1509" x="8313738" y="276225"/>
          <p14:tracePt t="1526" x="8323263" y="268288"/>
          <p14:tracePt t="1568" x="8323263" y="276225"/>
          <p14:tracePt t="1575" x="8313738" y="295275"/>
          <p14:tracePt t="1592" x="8277225" y="330200"/>
          <p14:tracePt t="1609" x="8259763" y="357188"/>
          <p14:tracePt t="1625" x="8259763" y="366713"/>
          <p14:tracePt t="1642" x="8251825" y="366713"/>
          <p14:tracePt t="2031" x="8242300" y="366713"/>
          <p14:tracePt t="2147" x="8232775" y="366713"/>
          <p14:tracePt t="2160" x="8232775" y="374650"/>
          <p14:tracePt t="2166" x="8224838" y="384175"/>
          <p14:tracePt t="2175" x="8224838" y="393700"/>
          <p14:tracePt t="2191" x="8205788" y="393700"/>
          <p14:tracePt t="3798" x="8205788" y="401638"/>
          <p14:tracePt t="3898" x="8197850" y="419100"/>
          <p14:tracePt t="3919" x="8188325" y="428625"/>
          <p14:tracePt t="3930" x="8180388" y="438150"/>
          <p14:tracePt t="3942" x="8180388" y="446088"/>
          <p14:tracePt t="3955" x="8180388" y="455613"/>
          <p14:tracePt t="3988" x="8180388" y="465138"/>
          <p14:tracePt t="4005" x="8170863" y="473075"/>
          <p14:tracePt t="9186" x="8153400" y="465138"/>
          <p14:tracePt t="9195" x="8126413" y="455613"/>
          <p14:tracePt t="9208" x="8089900" y="428625"/>
          <p14:tracePt t="9239" x="8072438" y="428625"/>
          <p14:tracePt t="9245" x="8062913" y="438150"/>
          <p14:tracePt t="9357" x="8062913" y="455613"/>
          <p14:tracePt t="9373" x="8062913" y="482600"/>
          <p14:tracePt t="9381" x="8054975" y="527050"/>
          <p14:tracePt t="9395" x="8037513" y="588963"/>
          <p14:tracePt t="9411" x="7947025" y="768350"/>
          <p14:tracePt t="9428" x="7885113" y="938213"/>
          <p14:tracePt t="9445" x="7653338" y="1303338"/>
          <p14:tracePt t="9461" x="7394575" y="1517650"/>
          <p14:tracePt t="9478" x="7161213" y="1625600"/>
          <p14:tracePt t="9495" x="7010400" y="1687513"/>
          <p14:tracePt t="9511" x="6946900" y="1758950"/>
          <p14:tracePt t="9528" x="6919913" y="1857375"/>
          <p14:tracePt t="9544" x="6902450" y="1990725"/>
          <p14:tracePt t="9561" x="6902450" y="2179638"/>
          <p14:tracePt t="9578" x="6902450" y="2401888"/>
          <p14:tracePt t="9594" x="6858000" y="2670175"/>
          <p14:tracePt t="9611" x="6759575" y="3062288"/>
          <p14:tracePt t="9628" x="6599238" y="3571875"/>
          <p14:tracePt t="9630" x="6510338" y="3840163"/>
          <p14:tracePt t="9644" x="6367463" y="4143375"/>
          <p14:tracePt t="9661" x="6037263" y="4795838"/>
          <p14:tracePt t="9678" x="5875338" y="5062538"/>
          <p14:tracePt t="9694" x="5786438" y="5232400"/>
          <p14:tracePt t="9711" x="5741988" y="5322888"/>
          <p14:tracePt t="9727" x="5724525" y="5330825"/>
          <p14:tracePt t="9761" x="5697538" y="5303838"/>
          <p14:tracePt t="9777" x="5643563" y="5224463"/>
          <p14:tracePt t="9794" x="5554663" y="5108575"/>
          <p14:tracePt t="9811" x="5446713" y="4973638"/>
          <p14:tracePt t="9812" x="5402263" y="4919663"/>
          <p14:tracePt t="9827" x="5375275" y="4884738"/>
          <p14:tracePt t="9844" x="5330825" y="4840288"/>
          <p14:tracePt t="9860" x="5276850" y="4840288"/>
          <p14:tracePt t="9877" x="5197475" y="4857750"/>
          <p14:tracePt t="9894" x="5143500" y="4991100"/>
          <p14:tracePt t="9910" x="5037138" y="5330825"/>
          <p14:tracePt t="9927" x="4857750" y="5759450"/>
          <p14:tracePt t="9944" x="4625975" y="6205538"/>
          <p14:tracePt t="9960" x="4348163" y="6661150"/>
          <p14:tracePt t="9977" x="4000500" y="6848475"/>
          <p14:tracePt t="9995" x="3714750" y="6848475"/>
          <p14:tracePt t="10010" x="3465513" y="6848475"/>
          <p14:tracePt t="10027" x="3375025" y="6848475"/>
          <p14:tracePt t="10044" x="3367088" y="6848475"/>
          <p14:tracePt t="10077" x="3367088" y="6804025"/>
          <p14:tracePt t="10094" x="3367088" y="6759575"/>
          <p14:tracePt t="10198" x="3384550" y="6751638"/>
          <p14:tracePt t="10208" x="3429000" y="6732588"/>
          <p14:tracePt t="10215" x="3490913" y="6705600"/>
          <p14:tracePt t="10229" x="3536950" y="6661150"/>
          <p14:tracePt t="10243" x="3544888" y="6626225"/>
          <p14:tracePt t="10260" x="3554413" y="6537325"/>
          <p14:tracePt t="10277" x="3562350" y="6473825"/>
          <p14:tracePt t="10293" x="3562350" y="6429375"/>
          <p14:tracePt t="10310" x="3544888" y="6394450"/>
          <p14:tracePt t="10327" x="3509963" y="6340475"/>
          <p14:tracePt t="10343" x="3482975" y="6286500"/>
          <p14:tracePt t="10360" x="3438525" y="6242050"/>
          <p14:tracePt t="10376" x="3402013" y="6197600"/>
          <p14:tracePt t="10393" x="3367088" y="6153150"/>
          <p14:tracePt t="10410" x="3322638" y="6081713"/>
          <p14:tracePt t="10426" x="3286125" y="6010275"/>
          <p14:tracePt t="10429" x="3259138" y="5965825"/>
          <p14:tracePt t="10443" x="3241675" y="5938838"/>
          <p14:tracePt t="10460" x="3197225" y="5867400"/>
          <p14:tracePt t="10477" x="3170238" y="5830888"/>
          <p14:tracePt t="10493" x="3160713" y="5822950"/>
          <p14:tracePt t="10766" x="3143250" y="5822950"/>
          <p14:tracePt t="10773" x="3108325" y="5857875"/>
          <p14:tracePt t="10787" x="3089275" y="5902325"/>
          <p14:tracePt t="10793" x="3062288" y="5929313"/>
          <p14:tracePt t="10809" x="3044825" y="5965825"/>
          <p14:tracePt t="10826" x="3027363" y="6000750"/>
          <p14:tracePt t="10842" x="2965450" y="6037263"/>
          <p14:tracePt t="10859" x="2857500" y="6081713"/>
          <p14:tracePt t="10861" x="2776538" y="6081713"/>
          <p14:tracePt t="10875" x="2705100" y="6089650"/>
          <p14:tracePt t="10892" x="2562225" y="6089650"/>
          <p14:tracePt t="10909" x="2428875" y="6089650"/>
          <p14:tracePt t="10925" x="2401888" y="6089650"/>
          <p14:tracePt t="10974" x="2384425" y="6089650"/>
          <p14:tracePt t="10999" x="2374900" y="6089650"/>
          <p14:tracePt t="11006" x="2357438" y="6089650"/>
          <p14:tracePt t="11015" x="2347913" y="6089650"/>
          <p14:tracePt t="11025" x="2312988" y="6089650"/>
          <p14:tracePt t="11042" x="2232025" y="6089650"/>
          <p14:tracePt t="11058" x="2071688" y="6099175"/>
          <p14:tracePt t="11075" x="1847850" y="6134100"/>
          <p14:tracePt t="11092" x="1616075" y="6188075"/>
          <p14:tracePt t="11108" x="1419225" y="6232525"/>
          <p14:tracePt t="11109" x="1330325" y="6269038"/>
          <p14:tracePt t="11125" x="1204913" y="6330950"/>
          <p14:tracePt t="11142" x="1143000" y="6384925"/>
          <p14:tracePt t="11158" x="1133475" y="6402388"/>
          <p14:tracePt t="11175" x="1133475" y="6419850"/>
          <p14:tracePt t="11210" x="1116013" y="6429375"/>
          <p14:tracePt t="11225" x="1108075" y="6429375"/>
          <p14:tracePt t="11339" x="1089025" y="6402388"/>
          <p14:tracePt t="11345" x="1081088" y="6394450"/>
          <p14:tracePt t="11359" x="1044575" y="6357938"/>
          <p14:tracePt t="11376" x="1036638" y="6357938"/>
          <p14:tracePt t="11392" x="1027113" y="6348413"/>
          <p14:tracePt t="11486" x="1027113" y="6375400"/>
          <p14:tracePt t="11493" x="1044575" y="6394450"/>
          <p14:tracePt t="11501" x="1062038" y="6402388"/>
          <p14:tracePt t="11511" x="1089025" y="6429375"/>
          <p14:tracePt t="11525" x="1108075" y="6446838"/>
          <p14:tracePt t="11542" x="1143000" y="6491288"/>
          <p14:tracePt t="11558" x="1169988" y="6518275"/>
          <p14:tracePt t="11669" x="1160463" y="6500813"/>
          <p14:tracePt t="11694" x="1152525" y="6491288"/>
          <p14:tracePt t="11702" x="1152525" y="6483350"/>
          <p14:tracePt t="11712" x="1133475" y="6473825"/>
          <p14:tracePt t="11726" x="1116013" y="6456363"/>
          <p14:tracePt t="11741" x="1081088" y="6429375"/>
          <p14:tracePt t="11758" x="1044575" y="6402388"/>
          <p14:tracePt t="11774" x="1027113" y="6384925"/>
          <p14:tracePt t="11791" x="1017588" y="6367463"/>
          <p14:tracePt t="11808" x="1017588" y="6357938"/>
          <p14:tracePt t="11824" x="1017588" y="6348413"/>
          <p14:tracePt t="11987" x="1017588" y="6357938"/>
          <p14:tracePt t="12001" x="1062038" y="6456363"/>
          <p14:tracePt t="12013" x="1116013" y="6562725"/>
          <p14:tracePt t="12024" x="1152525" y="6616700"/>
          <p14:tracePt t="12093" x="1366838" y="6786563"/>
          <p14:tracePt t="12101" x="1374775" y="6786563"/>
          <p14:tracePt t="12109" x="1393825" y="6777038"/>
          <p14:tracePt t="12123" x="1401763" y="6724650"/>
          <p14:tracePt t="12140" x="1401763" y="6626225"/>
          <p14:tracePt t="12156" x="1401763" y="6572250"/>
          <p14:tracePt t="12173" x="1401763" y="6527800"/>
          <p14:tracePt t="12190" x="1393825" y="6510338"/>
          <p14:tracePt t="12207" x="1384300" y="6500813"/>
          <p14:tracePt t="12223" x="1366838" y="6483350"/>
          <p14:tracePt t="12240" x="1357313" y="6483350"/>
          <p14:tracePt t="12321" x="1357313" y="6510338"/>
          <p14:tracePt t="12328" x="1357313" y="6527800"/>
          <p14:tracePt t="12340" x="1357313" y="6545263"/>
          <p14:tracePt t="12356" x="1357313" y="6554788"/>
          <p14:tracePt t="12373" x="1357313" y="6562725"/>
          <p14:tracePt t="12414" x="1357313" y="6572250"/>
          <p14:tracePt t="12431" x="1366838" y="6572250"/>
          <p14:tracePt t="12477" x="1366838" y="6554788"/>
          <p14:tracePt t="12503" x="1366838" y="6545263"/>
          <p14:tracePt t="12519" x="1366838" y="6537325"/>
          <p14:tracePt t="12543" x="1357313" y="6527800"/>
          <p14:tracePt t="15586" x="1295400" y="6510338"/>
          <p14:tracePt t="16087" x="1285875" y="6500813"/>
          <p14:tracePt t="16670" x="1276350" y="6456363"/>
          <p14:tracePt t="16682" x="1276350" y="6438900"/>
          <p14:tracePt t="16692" x="1276350" y="6411913"/>
          <p14:tracePt t="16702" x="1276350" y="6367463"/>
          <p14:tracePt t="16716" x="1276350" y="6340475"/>
          <p14:tracePt t="16732" x="1276350" y="6330950"/>
          <p14:tracePt t="16882" x="1268413" y="6330950"/>
          <p14:tracePt t="16896" x="1258888" y="6330950"/>
          <p14:tracePt t="16903" x="1250950" y="6330950"/>
          <p14:tracePt t="16917" x="1241425" y="6330950"/>
          <p14:tracePt t="16932" x="1231900" y="6330950"/>
          <p14:tracePt t="16948" x="1204913" y="6330950"/>
          <p14:tracePt t="16965" x="1196975" y="6330950"/>
          <p14:tracePt t="17007" x="1214438" y="6313488"/>
          <p14:tracePt t="17015" x="1258888" y="6286500"/>
          <p14:tracePt t="17031" x="1330325" y="6232525"/>
          <p14:tracePt t="17048" x="1428750" y="6153150"/>
          <p14:tracePt t="17065" x="1536700" y="6099175"/>
          <p14:tracePt t="17081" x="1652588" y="6054725"/>
          <p14:tracePt t="17098" x="1758950" y="6045200"/>
          <p14:tracePt t="17100" x="1795463" y="6045200"/>
          <p14:tracePt t="17116" x="1839913" y="6045200"/>
          <p14:tracePt t="17118" x="1893888" y="6045200"/>
          <p14:tracePt t="17132" x="1965325" y="6045200"/>
          <p14:tracePt t="17133" x="2027238" y="6045200"/>
          <p14:tracePt t="17148" x="2098675" y="6045200"/>
          <p14:tracePt t="17165" x="2232025" y="6108700"/>
          <p14:tracePt t="17182" x="2455863" y="6143625"/>
          <p14:tracePt t="17198" x="2616200" y="6161088"/>
          <p14:tracePt t="17215" x="2795588" y="6205538"/>
          <p14:tracePt t="17231" x="2919413" y="6242050"/>
          <p14:tracePt t="17248" x="3081338" y="6259513"/>
          <p14:tracePt t="17264" x="3251200" y="6276975"/>
          <p14:tracePt t="17281" x="3394075" y="6286500"/>
          <p14:tracePt t="17297" x="3527425" y="6286500"/>
          <p14:tracePt t="17314" x="3598863" y="6286500"/>
          <p14:tracePt t="17316" x="3652838" y="6286500"/>
          <p14:tracePt t="17331" x="3724275" y="6286500"/>
          <p14:tracePt t="17332" x="3776663" y="6296025"/>
          <p14:tracePt t="17347" x="3848100" y="6303963"/>
          <p14:tracePt t="17364" x="3990975" y="6330950"/>
          <p14:tracePt t="17366" x="4044950" y="6330950"/>
          <p14:tracePt t="17381" x="4133850" y="6348413"/>
          <p14:tracePt t="17397" x="4205288" y="6367463"/>
          <p14:tracePt t="17414" x="4303713" y="6375400"/>
          <p14:tracePt t="17431" x="4438650" y="6384925"/>
          <p14:tracePt t="17447" x="4598988" y="6411913"/>
          <p14:tracePt t="17464" x="4732338" y="6411913"/>
          <p14:tracePt t="17481" x="4813300" y="6411913"/>
          <p14:tracePt t="17497" x="4875213" y="6411913"/>
          <p14:tracePt t="17514" x="4919663" y="6411913"/>
          <p14:tracePt t="17531" x="4965700" y="6411913"/>
          <p14:tracePt t="17547" x="5018088" y="6411913"/>
          <p14:tracePt t="17548" x="5081588" y="6411913"/>
          <p14:tracePt t="17564" x="5116513" y="6411913"/>
          <p14:tracePt t="17580" x="5224463" y="6411913"/>
          <p14:tracePt t="17582" x="5295900" y="6411913"/>
          <p14:tracePt t="17597" x="5411788" y="6411913"/>
          <p14:tracePt t="17614" x="5527675" y="6411913"/>
          <p14:tracePt t="17630" x="5653088" y="6411913"/>
          <p14:tracePt t="17647" x="5803900" y="6411913"/>
          <p14:tracePt t="17663" x="5956300" y="6438900"/>
          <p14:tracePt t="17681" x="6089650" y="6465888"/>
          <p14:tracePt t="17697" x="6232525" y="6510338"/>
          <p14:tracePt t="17713" x="6323013" y="6527800"/>
          <p14:tracePt t="17730" x="6367463" y="6527800"/>
          <p14:tracePt t="17747" x="6402388" y="6545263"/>
          <p14:tracePt t="17763" x="6411913" y="6545263"/>
          <p14:tracePt t="17765" x="6419850" y="6545263"/>
          <p14:tracePt t="17780" x="6438900" y="6545263"/>
          <p14:tracePt t="17796" x="6510338" y="6545263"/>
          <p14:tracePt t="17813" x="6554788" y="6537325"/>
          <p14:tracePt t="17830" x="6626225" y="6518275"/>
          <p14:tracePt t="17847" x="6670675" y="6491288"/>
          <p14:tracePt t="17863" x="6732588" y="6456363"/>
          <p14:tracePt t="17880" x="6769100" y="6411913"/>
          <p14:tracePt t="17896" x="6786563" y="6330950"/>
          <p14:tracePt t="17913" x="6804025" y="6259513"/>
          <p14:tracePt t="17930" x="6848475" y="6180138"/>
          <p14:tracePt t="17947" x="6911975" y="6037263"/>
          <p14:tracePt t="17948" x="7010400" y="5938838"/>
          <p14:tracePt t="17963" x="7134225" y="5776913"/>
          <p14:tracePt t="17980" x="7313613" y="5599113"/>
          <p14:tracePt t="17996" x="7429500" y="5465763"/>
          <p14:tracePt t="18013" x="7572375" y="5313363"/>
          <p14:tracePt t="18030" x="7653338" y="5241925"/>
          <p14:tracePt t="18046" x="7732713" y="5153025"/>
          <p14:tracePt t="18063" x="7848600" y="5045075"/>
          <p14:tracePt t="18080" x="7974013" y="4938713"/>
          <p14:tracePt t="18096" x="8037513" y="4803775"/>
          <p14:tracePt t="18113" x="8072438" y="4660900"/>
          <p14:tracePt t="18116" x="8072438" y="4589463"/>
          <p14:tracePt t="18129" x="8072438" y="4518025"/>
          <p14:tracePt t="18132" x="8072438" y="4419600"/>
          <p14:tracePt t="18146" x="8062913" y="4330700"/>
          <p14:tracePt t="18163" x="8010525" y="4197350"/>
          <p14:tracePt t="18165" x="7956550" y="4098925"/>
          <p14:tracePt t="18180" x="7912100" y="4000500"/>
          <p14:tracePt t="18181" x="7858125" y="3884613"/>
          <p14:tracePt t="18196" x="7796213" y="3776663"/>
          <p14:tracePt t="18212" x="7518400" y="3384550"/>
          <p14:tracePt t="18229" x="7348538" y="3160713"/>
          <p14:tracePt t="18246" x="7215188" y="3000375"/>
          <p14:tracePt t="18262" x="7108825" y="2830513"/>
          <p14:tracePt t="18279" x="7010400" y="2670175"/>
          <p14:tracePt t="18296" x="6875463" y="2473325"/>
          <p14:tracePt t="18312" x="6705600" y="2259013"/>
          <p14:tracePt t="18329" x="6438900" y="1973263"/>
          <p14:tracePt t="18346" x="6224588" y="1785938"/>
          <p14:tracePt t="18362" x="6045200" y="1633538"/>
          <p14:tracePt t="18365" x="5983288" y="1598613"/>
          <p14:tracePt t="18379" x="5902325" y="1544638"/>
          <p14:tracePt t="18381" x="5822950" y="1500188"/>
          <p14:tracePt t="18395" x="5759450" y="1465263"/>
          <p14:tracePt t="18397" x="5697538" y="1428750"/>
          <p14:tracePt t="18412" x="5589588" y="1374775"/>
          <p14:tracePt t="18429" x="5153025" y="1204913"/>
          <p14:tracePt t="18446" x="4875213" y="1125538"/>
          <p14:tracePt t="18462" x="4616450" y="1044575"/>
          <p14:tracePt t="18479" x="4367213" y="990600"/>
          <p14:tracePt t="18495" x="4160838" y="965200"/>
          <p14:tracePt t="18512" x="3956050" y="919163"/>
          <p14:tracePt t="18529" x="3751263" y="893763"/>
          <p14:tracePt t="18546" x="3509963" y="866775"/>
          <p14:tracePt t="18562" x="3268663" y="830263"/>
          <p14:tracePt t="18578" x="3071813" y="830263"/>
          <p14:tracePt t="18595" x="2901950" y="830263"/>
          <p14:tracePt t="18597" x="2813050" y="830263"/>
          <p14:tracePt t="18612" x="2714625" y="830263"/>
          <p14:tracePt t="18614" x="2608263" y="830263"/>
          <p14:tracePt t="18630" x="2393950" y="830263"/>
          <p14:tracePt t="18645" x="2108200" y="857250"/>
          <p14:tracePt t="18662" x="1874838" y="901700"/>
          <p14:tracePt t="18678" x="1687513" y="955675"/>
          <p14:tracePt t="18695" x="1517650" y="1027113"/>
          <p14:tracePt t="18711" x="1384300" y="1089025"/>
          <p14:tracePt t="18728" x="1268413" y="1143000"/>
          <p14:tracePt t="18745" x="1196975" y="1179513"/>
          <p14:tracePt t="18762" x="1108075" y="1231900"/>
          <p14:tracePt t="18778" x="1054100" y="1268413"/>
          <p14:tracePt t="18780" x="1027113" y="1285875"/>
          <p14:tracePt t="18795" x="990600" y="1312863"/>
          <p14:tracePt t="18796" x="965200" y="1339850"/>
          <p14:tracePt t="18812" x="946150" y="1357313"/>
          <p14:tracePt t="18828" x="893763" y="1411288"/>
          <p14:tracePt t="18845" x="812800" y="1473200"/>
          <p14:tracePt t="18863" x="758825" y="1554163"/>
          <p14:tracePt t="18879" x="704850" y="1616075"/>
          <p14:tracePt t="18895" x="633413" y="1687513"/>
          <p14:tracePt t="18911" x="561975" y="1803400"/>
          <p14:tracePt t="18928" x="527050" y="1874838"/>
          <p14:tracePt t="18945" x="490538" y="1946275"/>
          <p14:tracePt t="18961" x="438150" y="2017713"/>
          <p14:tracePt t="18978" x="393700" y="2098675"/>
          <p14:tracePt t="18995" x="347663" y="2170113"/>
          <p14:tracePt t="18997" x="322263" y="2214563"/>
          <p14:tracePt t="19011" x="295275" y="2259013"/>
          <p14:tracePt t="19028" x="250825" y="2330450"/>
          <p14:tracePt t="19029" x="223838" y="2374900"/>
          <p14:tracePt t="19044" x="187325" y="2428875"/>
          <p14:tracePt t="19061" x="125413" y="2509838"/>
          <p14:tracePt t="19078" x="80963" y="2581275"/>
          <p14:tracePt t="19095" x="61913" y="2643188"/>
          <p14:tracePt t="19111" x="36513" y="2687638"/>
          <p14:tracePt t="19127" x="9525" y="2759075"/>
          <p14:tracePt t="20337" x="0" y="2509838"/>
          <p14:tracePt t="20342" x="44450" y="2438400"/>
          <p14:tracePt t="20360" x="125413" y="2295525"/>
          <p14:tracePt t="20376" x="179388" y="2170113"/>
          <p14:tracePt t="20392" x="204788" y="2081213"/>
          <p14:tracePt t="20409" x="223838" y="2044700"/>
          <p14:tracePt t="20425" x="241300" y="2017713"/>
          <p14:tracePt t="20442" x="250825" y="1990725"/>
          <p14:tracePt t="20525" x="268288" y="1990725"/>
          <p14:tracePt t="20536" x="276225" y="1982788"/>
          <p14:tracePt t="20553" x="285750" y="1973263"/>
          <p14:tracePt t="20558" x="312738" y="1965325"/>
          <p14:tracePt t="20575" x="312738" y="1955800"/>
          <p14:tracePt t="20592" x="357188" y="1946275"/>
          <p14:tracePt t="20608" x="411163" y="1928813"/>
          <p14:tracePt t="20625" x="490538" y="1911350"/>
          <p14:tracePt t="20642" x="581025" y="1884363"/>
          <p14:tracePt t="20658" x="679450" y="1874838"/>
          <p14:tracePt t="20661" x="723900" y="1866900"/>
          <p14:tracePt t="20675" x="758825" y="1866900"/>
          <p14:tracePt t="20678" x="785813" y="1857375"/>
          <p14:tracePt t="20692" x="830263" y="1857375"/>
          <p14:tracePt t="20694" x="874713" y="1847850"/>
          <p14:tracePt t="20708" x="911225" y="1847850"/>
          <p14:tracePt t="20725" x="1000125" y="1839913"/>
          <p14:tracePt t="20742" x="1044575" y="1839913"/>
          <p14:tracePt t="20758" x="1089025" y="1839913"/>
          <p14:tracePt t="20775" x="1160463" y="1830388"/>
          <p14:tracePt t="20791" x="1250950" y="1812925"/>
          <p14:tracePt t="20809" x="1384300" y="1812925"/>
          <p14:tracePt t="20825" x="1527175" y="1812925"/>
          <p14:tracePt t="20841" x="1687513" y="1812925"/>
          <p14:tracePt t="20858" x="1893888" y="1812925"/>
          <p14:tracePt t="20875" x="2116138" y="1812925"/>
          <p14:tracePt t="20876" x="2224088" y="1839913"/>
          <p14:tracePt t="20891" x="2347913" y="1866900"/>
          <p14:tracePt t="20908" x="2571750" y="1911350"/>
          <p14:tracePt t="20911" x="2697163" y="1938338"/>
          <p14:tracePt t="20925" x="2776538" y="1955800"/>
          <p14:tracePt t="20941" x="3143250" y="2062163"/>
          <p14:tracePt t="20958" x="3411538" y="2143125"/>
          <p14:tracePt t="20974" x="3660775" y="2251075"/>
          <p14:tracePt t="20991" x="3840163" y="2374900"/>
          <p14:tracePt t="21008" x="3990975" y="2509838"/>
          <p14:tracePt t="21025" x="4125913" y="2643188"/>
          <p14:tracePt t="21041" x="4286250" y="2768600"/>
          <p14:tracePt t="21058" x="4411663" y="2884488"/>
          <p14:tracePt t="21060" x="4473575" y="2946400"/>
          <p14:tracePt t="21074" x="4518025" y="3017838"/>
          <p14:tracePt t="21077" x="4589463" y="3108325"/>
          <p14:tracePt t="21091" x="4643438" y="3160713"/>
          <p14:tracePt t="21108" x="4751388" y="3303588"/>
          <p14:tracePt t="21126" x="4911725" y="3536950"/>
          <p14:tracePt t="21141" x="4965700" y="3616325"/>
          <p14:tracePt t="21158" x="5018088" y="3732213"/>
          <p14:tracePt t="21174" x="5018088" y="3813175"/>
          <p14:tracePt t="21191" x="5037138" y="3919538"/>
          <p14:tracePt t="21209" x="5054600" y="4054475"/>
          <p14:tracePt t="21224" x="5062538" y="4214813"/>
          <p14:tracePt t="21241" x="5072063" y="4402138"/>
          <p14:tracePt t="21257" x="5072063" y="4572000"/>
          <p14:tracePt t="21260" x="5072063" y="4643438"/>
          <p14:tracePt t="21274" x="5072063" y="4724400"/>
          <p14:tracePt t="21291" x="5099050" y="4822825"/>
          <p14:tracePt t="21307" x="5108575" y="4938713"/>
          <p14:tracePt t="21324" x="5116513" y="5045075"/>
          <p14:tracePt t="21340" x="5116513" y="5153025"/>
          <p14:tracePt t="21343" x="5116513" y="5205413"/>
          <p14:tracePt t="21357" x="5116513" y="5286375"/>
          <p14:tracePt t="21374" x="5099050" y="5384800"/>
          <p14:tracePt t="21390" x="5081588" y="5491163"/>
          <p14:tracePt t="21407" x="5062538" y="5562600"/>
          <p14:tracePt t="21425" x="5037138" y="5653088"/>
          <p14:tracePt t="21440" x="5000625" y="5759450"/>
          <p14:tracePt t="21457" x="4973638" y="5822950"/>
          <p14:tracePt t="21474" x="4938713" y="5884863"/>
          <p14:tracePt t="21490" x="4894263" y="5956300"/>
          <p14:tracePt t="21507" x="4840288" y="6045200"/>
          <p14:tracePt t="21509" x="4803775" y="6062663"/>
          <p14:tracePt t="21523" x="4776788" y="6089650"/>
          <p14:tracePt t="21540" x="4679950" y="6161088"/>
          <p14:tracePt t="21557" x="4518025" y="6259513"/>
          <p14:tracePt t="21573" x="4429125" y="6303963"/>
          <p14:tracePt t="21590" x="4384675" y="6330950"/>
          <p14:tracePt t="21607" x="4367213" y="6340475"/>
          <p14:tracePt t="21669" x="4357688" y="6340475"/>
          <p14:tracePt t="21777" x="4384675" y="6323013"/>
          <p14:tracePt t="21787" x="4429125" y="6286500"/>
          <p14:tracePt t="21802" x="4572000" y="6180138"/>
          <p14:tracePt t="21820" x="4687888" y="6054725"/>
          <p14:tracePt t="21825" x="4724400" y="5973763"/>
          <p14:tracePt t="21832" x="4741863" y="5894388"/>
          <p14:tracePt t="21840" x="4759325" y="5776913"/>
          <p14:tracePt t="21856" x="4786313" y="5554663"/>
          <p14:tracePt t="21873" x="4786313" y="5340350"/>
          <p14:tracePt t="21889" x="4776788" y="5170488"/>
          <p14:tracePt t="21906" x="4776788" y="5108575"/>
          <p14:tracePt t="21923" x="4768850" y="5072063"/>
          <p14:tracePt t="21925" x="4768850" y="5062538"/>
          <p14:tracePt t="22006" x="4768850" y="5054600"/>
          <p14:tracePt t="22022" x="4768850" y="5037138"/>
          <p14:tracePt t="22039" x="4822825" y="5010150"/>
          <p14:tracePt t="22056" x="4902200" y="4956175"/>
          <p14:tracePt t="22073" x="4983163" y="4902200"/>
          <p14:tracePt t="22089" x="5108575" y="4840288"/>
          <p14:tracePt t="22106" x="5197475" y="4795838"/>
          <p14:tracePt t="22122" x="5303838" y="4724400"/>
          <p14:tracePt t="22125" x="5357813" y="4687888"/>
          <p14:tracePt t="22139" x="5394325" y="4670425"/>
          <p14:tracePt t="22156" x="5456238" y="4625975"/>
          <p14:tracePt t="22157" x="5473700" y="4598988"/>
          <p14:tracePt t="22172" x="5500688" y="4589463"/>
          <p14:tracePt t="22189" x="5554663" y="4537075"/>
          <p14:tracePt t="22205" x="5589588" y="4510088"/>
          <p14:tracePt t="22222" x="5653088" y="4465638"/>
          <p14:tracePt t="22239" x="5688013" y="4419600"/>
          <p14:tracePt t="22255" x="5759450" y="4367213"/>
          <p14:tracePt t="22272" x="5857875" y="4303713"/>
          <p14:tracePt t="22289" x="5946775" y="4241800"/>
          <p14:tracePt t="22305" x="6037263" y="4187825"/>
          <p14:tracePt t="22322" x="6116638" y="4125913"/>
          <p14:tracePt t="22324" x="6143625" y="4089400"/>
          <p14:tracePt t="22339" x="6197600" y="4054475"/>
          <p14:tracePt t="22340" x="6232525" y="4037013"/>
          <p14:tracePt t="22356" x="6251575" y="4010025"/>
          <p14:tracePt t="22357" x="6296025" y="3973513"/>
          <p14:tracePt t="22372" x="6323013" y="3956050"/>
          <p14:tracePt t="22388" x="6384925" y="3902075"/>
          <p14:tracePt t="22405" x="6473825" y="3840163"/>
          <p14:tracePt t="22422" x="6518275" y="3803650"/>
          <p14:tracePt t="22438" x="6562725" y="3776663"/>
          <p14:tracePt t="22455" x="6616700" y="3741738"/>
          <p14:tracePt t="22472" x="6653213" y="3724275"/>
          <p14:tracePt t="22488" x="6715125" y="3687763"/>
          <p14:tracePt t="22505" x="6777038" y="3660775"/>
          <p14:tracePt t="22521" x="6840538" y="3633788"/>
          <p14:tracePt t="22538" x="6911975" y="3598863"/>
          <p14:tracePt t="22555" x="6973888" y="3581400"/>
          <p14:tracePt t="22572" x="7045325" y="3544888"/>
          <p14:tracePt t="22573" x="7072313" y="3536950"/>
          <p14:tracePt t="22588" x="7108825" y="3517900"/>
          <p14:tracePt t="22605" x="7197725" y="3473450"/>
          <p14:tracePt t="22621" x="7259638" y="3429000"/>
          <p14:tracePt t="22638" x="7331075" y="3375025"/>
          <p14:tracePt t="22655" x="7394575" y="3348038"/>
          <p14:tracePt t="22671" x="7446963" y="3303588"/>
          <p14:tracePt t="22688" x="7510463" y="3259138"/>
          <p14:tracePt t="22705" x="7545388" y="3232150"/>
          <p14:tracePt t="22721" x="7572375" y="3214688"/>
          <p14:tracePt t="22738" x="7608888" y="3197225"/>
          <p14:tracePt t="22755" x="7616825" y="3179763"/>
          <p14:tracePt t="22756" x="7643813" y="3170238"/>
          <p14:tracePt t="22771" x="7643813" y="3160713"/>
          <p14:tracePt t="22773" x="7653338" y="3160713"/>
          <p14:tracePt t="22804" x="7661275" y="3160713"/>
          <p14:tracePt t="23024" x="7670800" y="3152775"/>
          <p14:tracePt t="23032" x="7670800" y="3133725"/>
          <p14:tracePt t="23094" x="7670800" y="3125788"/>
          <p14:tracePt t="23113" x="7661275" y="3125788"/>
          <p14:tracePt t="24471" x="7724775" y="3160713"/>
          <p14:tracePt t="24482" x="8634413" y="3446463"/>
          <p14:tracePt t="24532" x="1419225" y="3046413"/>
          <p14:tracePt t="24542" x="2654300" y="3236913"/>
          <p14:tracePt t="24548" x="4065588" y="3484563"/>
          <p14:tracePt t="24559" x="5453063" y="3676650"/>
          <p14:tracePt t="24565" x="6704013" y="3890963"/>
          <p14:tracePt t="24575" x="7827963" y="3948113"/>
          <p14:tracePt t="24581" x="8801100" y="40036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mainpage1.jpg">
            <a:extLst>
              <a:ext uri="{FF2B5EF4-FFF2-40B4-BE49-F238E27FC236}">
                <a16:creationId xmlns:a16="http://schemas.microsoft.com/office/drawing/2014/main" id="{C57B85BF-4059-4CCD-8D54-8EC7CA3B6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55804962-7D19-4541-927F-75DE6D066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540125"/>
            <a:ext cx="4868863" cy="3246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itle 1">
            <a:extLst>
              <a:ext uri="{FF2B5EF4-FFF2-40B4-BE49-F238E27FC236}">
                <a16:creationId xmlns:a16="http://schemas.microsoft.com/office/drawing/2014/main" id="{5E4B589F-AD71-479E-AD2B-1731872B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720725"/>
            <a:ext cx="3748088" cy="1238250"/>
          </a:xfrm>
        </p:spPr>
        <p:txBody>
          <a:bodyPr/>
          <a:lstStyle/>
          <a:p>
            <a:pPr>
              <a:defRPr/>
            </a:pPr>
            <a:r>
              <a:rPr lang="en-AU" altLang="en-US" sz="2800" b="1" dirty="0">
                <a:latin typeface="+mn-lt"/>
              </a:rPr>
              <a:t>Multiple attendees per login during 2020/21</a:t>
            </a:r>
          </a:p>
        </p:txBody>
      </p:sp>
      <p:sp>
        <p:nvSpPr>
          <p:cNvPr id="16389" name="TextBox 3">
            <a:extLst>
              <a:ext uri="{FF2B5EF4-FFF2-40B4-BE49-F238E27FC236}">
                <a16:creationId xmlns:a16="http://schemas.microsoft.com/office/drawing/2014/main" id="{B9AD0DA3-B758-450D-9B33-206237A59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552825"/>
            <a:ext cx="306863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Samoa Meteorological Service </a:t>
            </a:r>
          </a:p>
        </p:txBody>
      </p:sp>
      <p:sp>
        <p:nvSpPr>
          <p:cNvPr id="16390" name="TextBox 8">
            <a:extLst>
              <a:ext uri="{FF2B5EF4-FFF2-40B4-BE49-F238E27FC236}">
                <a16:creationId xmlns:a16="http://schemas.microsoft.com/office/drawing/2014/main" id="{260E79ED-2E79-45D8-8DF5-AA5023655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233363"/>
            <a:ext cx="52530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NOAA-NWS Pacific International Training Desk, Hawaii</a:t>
            </a:r>
          </a:p>
        </p:txBody>
      </p:sp>
      <p:pic>
        <p:nvPicPr>
          <p:cNvPr id="16391" name="Picture 5" descr="A picture containing chair, indoor, table, sitting&#10;&#10;Description automatically generated">
            <a:extLst>
              <a:ext uri="{FF2B5EF4-FFF2-40B4-BE49-F238E27FC236}">
                <a16:creationId xmlns:a16="http://schemas.microsoft.com/office/drawing/2014/main" id="{9CB01B0D-707F-419B-AA74-365712EE12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671513"/>
            <a:ext cx="4878387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TextBox 8">
            <a:extLst>
              <a:ext uri="{FF2B5EF4-FFF2-40B4-BE49-F238E27FC236}">
                <a16:creationId xmlns:a16="http://schemas.microsoft.com/office/drawing/2014/main" id="{1F38BCDF-044F-43C5-8212-6749CA6BB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3611563"/>
            <a:ext cx="37226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China Meteorological Administration</a:t>
            </a:r>
          </a:p>
        </p:txBody>
      </p:sp>
      <p:pic>
        <p:nvPicPr>
          <p:cNvPr id="16393" name="Picture 2" descr="A group of people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6E1AC6E2-8955-4365-A304-D7D85E5D2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021138"/>
            <a:ext cx="36718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>
            <a:extLst>
              <a:ext uri="{FF2B5EF4-FFF2-40B4-BE49-F238E27FC236}">
                <a16:creationId xmlns:a16="http://schemas.microsoft.com/office/drawing/2014/main" id="{069DC9DF-BBDB-4FD0-BEF7-B3EE1080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7455"/>
          <a:stretch>
            <a:fillRect/>
          </a:stretch>
        </p:blipFill>
        <p:spPr bwMode="auto">
          <a:xfrm>
            <a:off x="1565275" y="2312988"/>
            <a:ext cx="1203325" cy="1260475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8755A0-F546-4932-9A21-443ECE8881D8}"/>
              </a:ext>
            </a:extLst>
          </p:cNvPr>
          <p:cNvSpPr/>
          <p:nvPr/>
        </p:nvSpPr>
        <p:spPr>
          <a:xfrm>
            <a:off x="2873375" y="4889500"/>
            <a:ext cx="327025" cy="4191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6BB391-C594-4290-ABC2-A312BE58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467E4ABC-FB24-46B5-9F13-D0C18942A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51" y="6581001"/>
            <a:ext cx="2117054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courtesy Silipa Mulitalo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4AC4247D-A5A5-4D75-88F8-0C13F0B6A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01" y="6581001"/>
            <a:ext cx="177183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courtesy Ji Wenbin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FC9E9081-B8D4-4006-BBFC-61E98920C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51" y="3152001"/>
            <a:ext cx="205902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courtesy Jennifer Strahl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0"/>
    </mc:Choice>
    <mc:Fallback xmlns="">
      <p:transition spd="slow" advTm="2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" x="8658225" y="3357563"/>
          <p14:tracePt t="96" x="8355013" y="3365500"/>
          <p14:tracePt t="103" x="8154988" y="3413125"/>
          <p14:tracePt t="112" x="8075613" y="3436938"/>
          <p14:tracePt t="119" x="8035925" y="3492500"/>
          <p14:tracePt t="129" x="8035925" y="3532188"/>
          <p14:tracePt t="136" x="8099425" y="3579813"/>
          <p14:tracePt t="144" x="8154988" y="3621088"/>
          <p14:tracePt t="151" x="8186738" y="3660775"/>
          <p14:tracePt t="264" x="8218488" y="3668713"/>
          <p14:tracePt t="271" x="8553450" y="3779838"/>
          <p14:tracePt t="279" x="8840788" y="3867150"/>
          <p14:tracePt t="288" x="8912225" y="3859213"/>
          <p14:tracePt t="295" x="9024938" y="3867150"/>
          <p14:tracePt t="305" x="9120188" y="3859213"/>
          <p14:tracePt t="383" x="9056688" y="3579813"/>
          <p14:tracePt t="394" x="9001125" y="3556000"/>
          <p14:tracePt t="399" x="8969375" y="3540125"/>
          <p14:tracePt t="410" x="8920163" y="3500438"/>
          <p14:tracePt t="415" x="8888413" y="3468688"/>
          <p14:tracePt t="427" x="8848725" y="3429000"/>
          <p14:tracePt t="431" x="8801100" y="3389313"/>
          <p14:tracePt t="441" x="8745538" y="3341688"/>
          <p14:tracePt t="447" x="8666163" y="3286125"/>
          <p14:tracePt t="455" x="8561388" y="3228975"/>
          <p14:tracePt t="463" x="8370888" y="3117850"/>
          <p14:tracePt t="471" x="8099425" y="2982913"/>
          <p14:tracePt t="479" x="7827963" y="2838450"/>
          <p14:tracePt t="487" x="7477125" y="2703513"/>
          <p14:tracePt t="495" x="7102475" y="2551113"/>
          <p14:tracePt t="504" x="6840538" y="2447925"/>
          <p14:tracePt t="511" x="6418263" y="2273300"/>
          <p14:tracePt t="521" x="6002338" y="2128838"/>
          <p14:tracePt t="528" x="5651500" y="1978025"/>
          <p14:tracePt t="535" x="5318125" y="1841500"/>
          <p14:tracePt t="544" x="4878388" y="1658938"/>
          <p14:tracePt t="551" x="4448175" y="1498600"/>
          <p14:tracePt t="560" x="3994150" y="1371600"/>
          <p14:tracePt t="567" x="3563938" y="1260475"/>
          <p14:tracePt t="576" x="3173413" y="1131888"/>
          <p14:tracePt t="583" x="2767013" y="1028700"/>
          <p14:tracePt t="595" x="2400300" y="933450"/>
          <p14:tracePt t="599" x="2008188" y="804863"/>
          <p14:tracePt t="610" x="1641475" y="717550"/>
          <p14:tracePt t="615" x="1274763" y="598488"/>
          <p14:tracePt t="627" x="973138" y="509588"/>
          <p14:tracePt t="631" x="606425" y="414338"/>
          <p14:tracePt t="640" x="287338" y="327025"/>
          <p14:tracePt t="1335" x="8483600" y="214313"/>
          <p14:tracePt t="1351" x="7705725" y="428625"/>
          <p14:tracePt t="1368" x="6616700" y="741363"/>
          <p14:tracePt t="1384" x="5938838" y="938213"/>
          <p14:tracePt t="1401" x="5367338" y="1071563"/>
          <p14:tracePt t="1418" x="4848225" y="1169988"/>
          <p14:tracePt t="1434" x="4429125" y="1295400"/>
          <p14:tracePt t="1451" x="4224338" y="1366838"/>
          <p14:tracePt t="1468" x="4125913" y="1411288"/>
          <p14:tracePt t="1484" x="4098925" y="1419225"/>
          <p14:tracePt t="1523" x="4098925" y="1401763"/>
          <p14:tracePt t="1534" x="4116388" y="1357313"/>
          <p14:tracePt t="1551" x="4170363" y="1268413"/>
          <p14:tracePt t="1567" x="4224338" y="1152525"/>
          <p14:tracePt t="1584" x="4232275" y="1143000"/>
          <p14:tracePt t="1601" x="4241800" y="1143000"/>
          <p14:tracePt t="1650" x="4214813" y="1143000"/>
          <p14:tracePt t="1658" x="4170363" y="1143000"/>
          <p14:tracePt t="1667" x="4116388" y="1179513"/>
          <p14:tracePt t="1684" x="3983038" y="1285875"/>
          <p14:tracePt t="1700" x="3795713" y="1598613"/>
          <p14:tracePt t="1717" x="3554413" y="2017713"/>
          <p14:tracePt t="1734" x="3125788" y="2625725"/>
          <p14:tracePt t="1735" x="2884488" y="2911475"/>
          <p14:tracePt t="1750" x="2652713" y="3224213"/>
          <p14:tracePt t="1767" x="2357438" y="3679825"/>
          <p14:tracePt t="1784" x="2276475" y="3990975"/>
          <p14:tracePt t="1800" x="2268538" y="4037013"/>
          <p14:tracePt t="1841" x="2268538" y="4010025"/>
          <p14:tracePt t="1850" x="2295525" y="3956050"/>
          <p14:tracePt t="1866" x="2366963" y="3822700"/>
          <p14:tracePt t="1883" x="2455863" y="3687763"/>
          <p14:tracePt t="1900" x="2554288" y="3581400"/>
          <p14:tracePt t="1916" x="2660650" y="3527425"/>
          <p14:tracePt t="1933" x="2786063" y="3517900"/>
          <p14:tracePt t="1950" x="2867025" y="3517900"/>
          <p14:tracePt t="1966" x="2946400" y="3517900"/>
          <p14:tracePt t="2031" x="2955925" y="3536950"/>
          <p14:tracePt t="2079" x="2965450" y="3554413"/>
          <p14:tracePt t="2091" x="3017838" y="3581400"/>
          <p14:tracePt t="2095" x="3036888" y="3589338"/>
          <p14:tracePt t="2104" x="3071813" y="3589338"/>
          <p14:tracePt t="2116" x="3089275" y="3608388"/>
          <p14:tracePt t="2133" x="3170238" y="3608388"/>
          <p14:tracePt t="2149" x="3232150" y="3608388"/>
          <p14:tracePt t="2166" x="3268663" y="3571875"/>
          <p14:tracePt t="2183" x="3303588" y="3544888"/>
          <p14:tracePt t="2184" x="3313113" y="3527425"/>
          <p14:tracePt t="2199" x="3322638" y="3517900"/>
          <p14:tracePt t="2216" x="3348038" y="3500438"/>
          <p14:tracePt t="2232" x="3394075" y="3473450"/>
          <p14:tracePt t="2249" x="3500438" y="3446463"/>
          <p14:tracePt t="2266" x="3625850" y="3411538"/>
          <p14:tracePt t="2282" x="3705225" y="3384550"/>
          <p14:tracePt t="2299" x="3786188" y="3348038"/>
          <p14:tracePt t="2316" x="3822700" y="3330575"/>
          <p14:tracePt t="2332" x="3830638" y="3322638"/>
          <p14:tracePt t="2366" x="3840163" y="3313113"/>
          <p14:tracePt t="2382" x="3840163" y="3303588"/>
          <p14:tracePt t="2399" x="3840163" y="3295650"/>
          <p14:tracePt t="2488" x="3822700" y="3295650"/>
          <p14:tracePt t="2506" x="3813175" y="3295650"/>
          <p14:tracePt t="2511" x="3795713" y="3295650"/>
          <p14:tracePt t="2524" x="3786188" y="3303588"/>
          <p14:tracePt t="2532" x="3768725" y="3313113"/>
          <p14:tracePt t="2549" x="3759200" y="3313113"/>
          <p14:tracePt t="2565" x="3724275" y="3322638"/>
          <p14:tracePt t="2582" x="3660775" y="3322638"/>
          <p14:tracePt t="2584" x="3633788" y="3322638"/>
          <p14:tracePt t="2599" x="3608388" y="3322638"/>
          <p14:tracePt t="2615" x="3571875" y="3313113"/>
          <p14:tracePt t="2767" x="3571875" y="3303588"/>
          <p14:tracePt t="2775" x="3581400" y="3295650"/>
          <p14:tracePt t="2783" x="3589338" y="3276600"/>
          <p14:tracePt t="2798" x="3598863" y="3268663"/>
          <p14:tracePt t="2815" x="3608388" y="3224213"/>
          <p14:tracePt t="2816" x="3633788" y="3197225"/>
          <p14:tracePt t="2832" x="3633788" y="3170238"/>
          <p14:tracePt t="2935" x="3633788" y="3187700"/>
          <p14:tracePt t="2944" x="3633788" y="3205163"/>
          <p14:tracePt t="2952" x="3633788" y="3232150"/>
          <p14:tracePt t="2965" x="3633788" y="3259138"/>
          <p14:tracePt t="2981" x="3633788" y="3330575"/>
          <p14:tracePt t="2998" x="3633788" y="3375025"/>
          <p14:tracePt t="3015" x="3633788" y="3394075"/>
          <p14:tracePt t="3031" x="3652838" y="3402013"/>
          <p14:tracePt t="3073" x="3660775" y="3402013"/>
          <p14:tracePt t="3111" x="3670300" y="3402013"/>
          <p14:tracePt t="3122" x="3670300" y="3375025"/>
          <p14:tracePt t="3127" x="3670300" y="3357563"/>
          <p14:tracePt t="3140" x="3670300" y="3322638"/>
          <p14:tracePt t="3148" x="3670300" y="3295650"/>
          <p14:tracePt t="3164" x="3670300" y="3232150"/>
          <p14:tracePt t="3181" x="3652838" y="3197225"/>
          <p14:tracePt t="3198" x="3652838" y="3143250"/>
          <p14:tracePt t="3199" x="3652838" y="3125788"/>
          <p14:tracePt t="3214" x="3643313" y="3098800"/>
          <p14:tracePt t="3216" x="3643313" y="3089275"/>
          <p14:tracePt t="3231" x="3643313" y="3054350"/>
          <p14:tracePt t="3247" x="3625850" y="2965450"/>
          <p14:tracePt t="3264" x="3598863" y="2894013"/>
          <p14:tracePt t="3282" x="3544888" y="2786063"/>
          <p14:tracePt t="3297" x="3490913" y="2714625"/>
          <p14:tracePt t="3314" x="3455988" y="2660650"/>
          <p14:tracePt t="3331" x="3419475" y="2616200"/>
          <p14:tracePt t="3347" x="3411538" y="2598738"/>
          <p14:tracePt t="3364" x="3384550" y="2581275"/>
          <p14:tracePt t="3380" x="3348038" y="2562225"/>
          <p14:tracePt t="3398" x="3268663" y="2500313"/>
          <p14:tracePt t="3399" x="3241675" y="2482850"/>
          <p14:tracePt t="3414" x="3187700" y="2455863"/>
          <p14:tracePt t="3415" x="3125788" y="2428875"/>
          <p14:tracePt t="3431" x="3081338" y="2401888"/>
          <p14:tracePt t="3447" x="2965450" y="2322513"/>
          <p14:tracePt t="3464" x="2946400" y="2312988"/>
          <p14:tracePt t="3497" x="2928938" y="2295525"/>
          <p14:tracePt t="3514" x="2919413" y="2286000"/>
          <p14:tracePt t="3530" x="2840038" y="2251075"/>
          <p14:tracePt t="3547" x="2732088" y="2187575"/>
          <p14:tracePt t="3563" x="2633663" y="2143125"/>
          <p14:tracePt t="3580" x="2589213" y="2133600"/>
          <p14:tracePt t="3597" x="2571750" y="2125663"/>
          <p14:tracePt t="3613" x="2562225" y="2108200"/>
          <p14:tracePt t="3656" x="2544763" y="2108200"/>
          <p14:tracePt t="3664" x="2509838" y="2108200"/>
          <p14:tracePt t="3680" x="2438400" y="2108200"/>
          <p14:tracePt t="3697" x="2357438" y="2108200"/>
          <p14:tracePt t="3713" x="2303463" y="2098675"/>
          <p14:tracePt t="3730" x="2241550" y="2071688"/>
          <p14:tracePt t="3747" x="2224088" y="2071688"/>
          <p14:tracePt t="3763" x="2205038" y="2062163"/>
          <p14:tracePt t="3799" x="2197100" y="2062163"/>
          <p14:tracePt t="3824" x="2187575" y="2062163"/>
          <p14:tracePt t="3848" x="2179638" y="2062163"/>
          <p14:tracePt t="3856" x="2160588" y="2062163"/>
          <p14:tracePt t="3864" x="2152650" y="2044700"/>
          <p14:tracePt t="3880" x="2125663" y="2044700"/>
          <p14:tracePt t="3896" x="2116138" y="2044700"/>
          <p14:tracePt t="3913" x="2098675" y="2036763"/>
          <p14:tracePt t="3929" x="2089150" y="2036763"/>
          <p14:tracePt t="3946" x="2062163" y="2036763"/>
          <p14:tracePt t="3963" x="2017713" y="2017713"/>
          <p14:tracePt t="3980" x="1973263" y="2009775"/>
          <p14:tracePt t="3996" x="1938338" y="2009775"/>
          <p14:tracePt t="4013" x="1919288" y="2009775"/>
          <p14:tracePt t="4014" x="1919288" y="2000250"/>
          <p14:tracePt t="4030" x="1911350" y="2000250"/>
          <p14:tracePt t="4087" x="1893888" y="2000250"/>
          <p14:tracePt t="4095" x="1884363" y="2000250"/>
          <p14:tracePt t="4105" x="1847850" y="2000250"/>
          <p14:tracePt t="4113" x="1822450" y="1982788"/>
          <p14:tracePt t="4129" x="1741488" y="1973263"/>
          <p14:tracePt t="4146" x="1679575" y="1973263"/>
          <p14:tracePt t="4162" x="1633538" y="1965325"/>
          <p14:tracePt t="4179" x="1598613" y="1965325"/>
          <p14:tracePt t="4196" x="1562100" y="1965325"/>
          <p14:tracePt t="4212" x="1544638" y="1965325"/>
          <p14:tracePt t="4232" x="1536700" y="1965325"/>
          <p14:tracePt t="4246" x="1527175" y="1965325"/>
          <p14:tracePt t="4263" x="1509713" y="1965325"/>
          <p14:tracePt t="4279" x="1465263" y="1965325"/>
          <p14:tracePt t="4296" x="1428750" y="1965325"/>
          <p14:tracePt t="4312" x="1401763" y="1965325"/>
          <p14:tracePt t="4329" x="1374775" y="1965325"/>
          <p14:tracePt t="4345" x="1330325" y="1965325"/>
          <p14:tracePt t="4362" x="1312863" y="1973263"/>
          <p14:tracePt t="4379" x="1276350" y="1973263"/>
          <p14:tracePt t="4395" x="1231900" y="1973263"/>
          <p14:tracePt t="4412" x="1169988" y="1982788"/>
          <p14:tracePt t="4429" x="1108075" y="1990725"/>
          <p14:tracePt t="4446" x="1062038" y="1990725"/>
          <p14:tracePt t="4447" x="1027113" y="2000250"/>
          <p14:tracePt t="4462" x="1009650" y="2009775"/>
          <p14:tracePt t="4479" x="965200" y="2009775"/>
          <p14:tracePt t="4495" x="901700" y="2017713"/>
          <p14:tracePt t="4512" x="866775" y="2027238"/>
          <p14:tracePt t="4529" x="812800" y="2036763"/>
          <p14:tracePt t="4545" x="776288" y="2044700"/>
          <p14:tracePt t="4562" x="741363" y="2054225"/>
          <p14:tracePt t="4580" x="669925" y="2081213"/>
          <p14:tracePt t="4595" x="608013" y="2108200"/>
          <p14:tracePt t="4612" x="554038" y="2133600"/>
          <p14:tracePt t="4629" x="500063" y="2160588"/>
          <p14:tracePt t="4645" x="455613" y="2170113"/>
          <p14:tracePt t="4648" x="446088" y="2170113"/>
          <p14:tracePt t="4662" x="438150" y="2187575"/>
          <p14:tracePt t="4664" x="428625" y="2187575"/>
          <p14:tracePt t="4679" x="419100" y="2187575"/>
          <p14:tracePt t="4680" x="411163" y="2187575"/>
          <p14:tracePt t="4695" x="393700" y="2187575"/>
          <p14:tracePt t="4713" x="366713" y="2214563"/>
          <p14:tracePt t="4729" x="330200" y="2241550"/>
          <p14:tracePt t="4745" x="295275" y="2259013"/>
          <p14:tracePt t="4761" x="268288" y="2286000"/>
          <p14:tracePt t="4778" x="258763" y="2295525"/>
          <p14:tracePt t="4839" x="231775" y="2312988"/>
          <p14:tracePt t="4847" x="223838" y="2330450"/>
          <p14:tracePt t="4855" x="214313" y="2347913"/>
          <p14:tracePt t="4864" x="214313" y="2357438"/>
          <p14:tracePt t="4878" x="187325" y="2374900"/>
          <p14:tracePt t="4880" x="187325" y="2401888"/>
          <p14:tracePt t="4895" x="160338" y="2419350"/>
          <p14:tracePt t="4911" x="125413" y="2482850"/>
          <p14:tracePt t="4928" x="107950" y="2509838"/>
          <p14:tracePt t="4945" x="98425" y="2527300"/>
          <p14:tracePt t="4961" x="88900" y="2536825"/>
          <p14:tracePt t="4978" x="80963" y="2554288"/>
          <p14:tracePt t="4994" x="61913" y="2571750"/>
          <p14:tracePt t="5011" x="44450" y="2598738"/>
          <p14:tracePt t="5028" x="26988" y="2616200"/>
          <p14:tracePt t="5044" x="17463" y="2633663"/>
          <p14:tracePt t="5061" x="9525" y="2652713"/>
          <p14:tracePt t="5063" x="0" y="2660650"/>
          <p14:tracePt t="5540" x="36513" y="3929063"/>
          <p14:tracePt t="5545" x="142875" y="3875088"/>
          <p14:tracePt t="5560" x="428625" y="3714750"/>
          <p14:tracePt t="5578" x="652463" y="3536950"/>
          <p14:tracePt t="5593" x="714375" y="3375025"/>
          <p14:tracePt t="5610" x="741363" y="3286125"/>
          <p14:tracePt t="5627" x="741363" y="3241675"/>
          <p14:tracePt t="5643" x="741363" y="3224213"/>
          <p14:tracePt t="5660" x="731838" y="3179763"/>
          <p14:tracePt t="5663" x="704850" y="3160713"/>
          <p14:tracePt t="5677" x="687388" y="3143250"/>
          <p14:tracePt t="5679" x="669925" y="3116263"/>
          <p14:tracePt t="5695" x="625475" y="3044825"/>
          <p14:tracePt t="5710" x="598488" y="3000375"/>
          <p14:tracePt t="5727" x="598488" y="2955925"/>
          <p14:tracePt t="5729" x="588963" y="2938463"/>
          <p14:tracePt t="5743" x="588963" y="2894013"/>
          <p14:tracePt t="5760" x="588963" y="2840038"/>
          <p14:tracePt t="5776" x="588963" y="2795588"/>
          <p14:tracePt t="5793" x="608013" y="2714625"/>
          <p14:tracePt t="5810" x="633413" y="2643188"/>
          <p14:tracePt t="5827" x="642938" y="2608263"/>
          <p14:tracePt t="5844" x="642938" y="2589213"/>
          <p14:tracePt t="5920" x="642938" y="2581275"/>
          <p14:tracePt t="5936" x="633413" y="2581275"/>
          <p14:tracePt t="5945" x="615950" y="2581275"/>
          <p14:tracePt t="5952" x="588963" y="2598738"/>
          <p14:tracePt t="5962" x="561975" y="2616200"/>
          <p14:tracePt t="5976" x="490538" y="2687638"/>
          <p14:tracePt t="5993" x="419100" y="2768600"/>
          <p14:tracePt t="6009" x="347663" y="2874963"/>
          <p14:tracePt t="6026" x="303213" y="2973388"/>
          <p14:tracePt t="6043" x="258763" y="3062288"/>
          <p14:tracePt t="6059" x="231775" y="3179763"/>
          <p14:tracePt t="6076" x="196850" y="3268663"/>
          <p14:tracePt t="6079" x="187325" y="3322638"/>
          <p14:tracePt t="6093" x="169863" y="3384550"/>
          <p14:tracePt t="6109" x="142875" y="3465513"/>
          <p14:tracePt t="6126" x="107950" y="3536950"/>
          <p14:tracePt t="6143" x="107950" y="3571875"/>
          <p14:tracePt t="6159" x="107950" y="3589338"/>
          <p14:tracePt t="6177" x="98425" y="3625850"/>
          <p14:tracePt t="6192" x="98425" y="3679825"/>
          <p14:tracePt t="6209" x="80963" y="3741738"/>
          <p14:tracePt t="6226" x="80963" y="3786188"/>
          <p14:tracePt t="6243" x="80963" y="3840163"/>
          <p14:tracePt t="6259" x="80963" y="3867150"/>
          <p14:tracePt t="6276" x="80963" y="3884613"/>
          <p14:tracePt t="6292" x="80963" y="3894138"/>
          <p14:tracePt t="6309" x="80963" y="3902075"/>
          <p14:tracePt t="6325" x="80963" y="3911600"/>
          <p14:tracePt t="6359" x="115888" y="3911600"/>
          <p14:tracePt t="6375" x="428625" y="3687763"/>
          <p14:tracePt t="6392" x="581025" y="3446463"/>
          <p14:tracePt t="6409" x="669925" y="3214688"/>
          <p14:tracePt t="6425" x="723900" y="2990850"/>
          <p14:tracePt t="6442" x="741363" y="2813050"/>
          <p14:tracePt t="6459" x="750888" y="2670175"/>
          <p14:tracePt t="6475" x="750888" y="2562225"/>
          <p14:tracePt t="6492" x="768350" y="2490788"/>
          <p14:tracePt t="6508" x="776288" y="2438400"/>
          <p14:tracePt t="6525" x="812800" y="2374900"/>
          <p14:tracePt t="6542" x="830263" y="2312988"/>
          <p14:tracePt t="6543" x="847725" y="2295525"/>
          <p14:tracePt t="6559" x="847725" y="2276475"/>
          <p14:tracePt t="6575" x="874713" y="2232025"/>
          <p14:tracePt t="6577" x="874713" y="2205038"/>
          <p14:tracePt t="6592" x="901700" y="2170113"/>
          <p14:tracePt t="6608" x="938213" y="2152650"/>
          <p14:tracePt t="6625" x="982663" y="2125663"/>
          <p14:tracePt t="6642" x="1116013" y="2089150"/>
          <p14:tracePt t="6658" x="1303338" y="2036763"/>
          <p14:tracePt t="6675" x="1509713" y="1982788"/>
          <p14:tracePt t="6691" x="1751013" y="1946275"/>
          <p14:tracePt t="6708" x="2027238" y="1938338"/>
          <p14:tracePt t="6711" x="2241550" y="1938338"/>
          <p14:tracePt t="6725" x="2393950" y="1938338"/>
          <p14:tracePt t="6741" x="2705100" y="1955800"/>
          <p14:tracePt t="6758" x="2928938" y="2000250"/>
          <p14:tracePt t="6760" x="3027363" y="2009775"/>
          <p14:tracePt t="6775" x="3089275" y="2017713"/>
          <p14:tracePt t="6777" x="3143250" y="2036763"/>
          <p14:tracePt t="6791" x="3187700" y="2036763"/>
          <p14:tracePt t="6808" x="3214688" y="2036763"/>
          <p14:tracePt t="6825" x="3251200" y="2036763"/>
          <p14:tracePt t="6841" x="3295650" y="2027238"/>
          <p14:tracePt t="6858" x="3340100" y="2027238"/>
          <p14:tracePt t="6874" x="3375025" y="2027238"/>
          <p14:tracePt t="6891" x="3429000" y="2009775"/>
          <p14:tracePt t="6908" x="3473450" y="2009775"/>
          <p14:tracePt t="6924" x="3509963" y="2009775"/>
          <p14:tracePt t="6941" x="3527425" y="2009775"/>
          <p14:tracePt t="6958" x="3562350" y="2000250"/>
          <p14:tracePt t="6960" x="3581400" y="2000250"/>
          <p14:tracePt t="6975" x="3598863" y="2000250"/>
          <p14:tracePt t="6991" x="3616325" y="1990725"/>
          <p14:tracePt t="7119" x="3608388" y="1990725"/>
          <p14:tracePt t="7151" x="3598863" y="1990725"/>
          <p14:tracePt t="7167" x="3581400" y="1990725"/>
          <p14:tracePt t="7179" x="3571875" y="1990725"/>
          <p14:tracePt t="7193" x="3562350" y="1990725"/>
          <p14:tracePt t="7209" x="3554413" y="1990725"/>
          <p14:tracePt t="7224" x="3544888" y="1990725"/>
          <p14:tracePt t="7305" x="3536950" y="1990725"/>
          <p14:tracePt t="7366" x="3527425" y="1990725"/>
          <p14:tracePt t="7371" x="3517900" y="1990725"/>
          <p14:tracePt t="7379" x="3482975" y="1965325"/>
          <p14:tracePt t="7391" x="3411538" y="1928813"/>
          <p14:tracePt t="7408" x="3259138" y="1822450"/>
          <p14:tracePt t="7424" x="3044825" y="1724025"/>
          <p14:tracePt t="7440" x="2874963" y="1679575"/>
          <p14:tracePt t="7457" x="2705100" y="1643063"/>
          <p14:tracePt t="7474" x="2562225" y="1625600"/>
          <p14:tracePt t="7490" x="2428875" y="1625600"/>
          <p14:tracePt t="7507" x="2286000" y="1625600"/>
          <p14:tracePt t="7523" x="2116138" y="1625600"/>
          <p14:tracePt t="7527" x="2009775" y="1633538"/>
          <p14:tracePt t="7540" x="1901825" y="1660525"/>
          <p14:tracePt t="7556" x="1697038" y="1687513"/>
          <p14:tracePt t="7573" x="1490663" y="1714500"/>
          <p14:tracePt t="7590" x="1384300" y="1731963"/>
          <p14:tracePt t="7591" x="1347788" y="1741488"/>
          <p14:tracePt t="7607" x="1322388" y="1741488"/>
          <p14:tracePt t="7623" x="1231900" y="1751013"/>
          <p14:tracePt t="7640" x="1116013" y="1776413"/>
          <p14:tracePt t="7657" x="1009650" y="1785938"/>
          <p14:tracePt t="7673" x="911225" y="1822450"/>
          <p14:tracePt t="7690" x="857250" y="1830388"/>
          <p14:tracePt t="7706" x="795338" y="1857375"/>
          <p14:tracePt t="7723" x="731838" y="1874838"/>
          <p14:tracePt t="7740" x="642938" y="1911350"/>
          <p14:tracePt t="7757" x="588963" y="1938338"/>
          <p14:tracePt t="7773" x="536575" y="1973263"/>
          <p14:tracePt t="7776" x="527050" y="1982788"/>
          <p14:tracePt t="7790" x="490538" y="2000250"/>
          <p14:tracePt t="7792" x="482600" y="2017713"/>
          <p14:tracePt t="7806" x="465138" y="2027238"/>
          <p14:tracePt t="7823" x="446088" y="2071688"/>
          <p14:tracePt t="7825" x="428625" y="2081213"/>
          <p14:tracePt t="7839" x="419100" y="2098675"/>
          <p14:tracePt t="7856" x="393700" y="2133600"/>
          <p14:tracePt t="7873" x="384175" y="2152650"/>
          <p14:tracePt t="7889" x="366713" y="2187575"/>
          <p14:tracePt t="7906" x="339725" y="2232025"/>
          <p14:tracePt t="7923" x="322263" y="2295525"/>
          <p14:tracePt t="7939" x="303213" y="2330450"/>
          <p14:tracePt t="7956" x="268288" y="2393950"/>
          <p14:tracePt t="7973" x="250825" y="2438400"/>
          <p14:tracePt t="7990" x="223838" y="2509838"/>
          <p14:tracePt t="7991" x="214313" y="2544763"/>
          <p14:tracePt t="8006" x="196850" y="2581275"/>
          <p14:tracePt t="8007" x="196850" y="2598738"/>
          <p14:tracePt t="8024" x="187325" y="2643188"/>
          <p14:tracePt t="8039" x="187325" y="2652713"/>
          <p14:tracePt t="8056" x="187325" y="2724150"/>
          <p14:tracePt t="8072" x="179388" y="2759075"/>
          <p14:tracePt t="8089" x="160338" y="2803525"/>
          <p14:tracePt t="8106" x="160338" y="2840038"/>
          <p14:tracePt t="8122" x="160338" y="2884488"/>
          <p14:tracePt t="8139" x="152400" y="2919413"/>
          <p14:tracePt t="8156" x="152400" y="2946400"/>
          <p14:tracePt t="8172" x="142875" y="2982913"/>
          <p14:tracePt t="8189" x="133350" y="3027363"/>
          <p14:tracePt t="8205" x="125413" y="3071813"/>
          <p14:tracePt t="8222" x="125413" y="3116263"/>
          <p14:tracePt t="8239" x="115888" y="3187700"/>
          <p14:tracePt t="8241" x="107950" y="3224213"/>
          <p14:tracePt t="8255" x="88900" y="3303588"/>
          <p14:tracePt t="8272" x="80963" y="3367088"/>
          <p14:tracePt t="8289" x="71438" y="3455988"/>
          <p14:tracePt t="8305" x="71438" y="3544888"/>
          <p14:tracePt t="8322" x="71438" y="3652838"/>
          <p14:tracePt t="8339" x="71438" y="3768725"/>
          <p14:tracePt t="8355" x="71438" y="3911600"/>
          <p14:tracePt t="8372" x="71438" y="4044950"/>
          <p14:tracePt t="8389" x="44450" y="4160838"/>
          <p14:tracePt t="8391" x="44450" y="4214813"/>
          <p14:tracePt t="8405" x="36513" y="4268788"/>
          <p14:tracePt t="8408" x="36513" y="4330700"/>
          <p14:tracePt t="8422" x="36513" y="4384675"/>
          <p14:tracePt t="8439" x="36513" y="4500563"/>
          <p14:tracePt t="8455" x="36513" y="4616450"/>
          <p14:tracePt t="8472" x="36513" y="4687888"/>
          <p14:tracePt t="8488" x="36513" y="4776788"/>
          <p14:tracePt t="8505" x="17463" y="4848225"/>
          <p14:tracePt t="8521" x="9525" y="4911725"/>
          <p14:tracePt t="8719" x="9525" y="5626100"/>
          <p14:tracePt t="8728" x="9525" y="5653088"/>
          <p14:tracePt t="8738" x="17463" y="5688013"/>
          <p14:tracePt t="8754" x="53975" y="5795963"/>
          <p14:tracePt t="8771" x="98425" y="5902325"/>
          <p14:tracePt t="8788" x="133350" y="5991225"/>
          <p14:tracePt t="8804" x="187325" y="6089650"/>
          <p14:tracePt t="8807" x="196850" y="6126163"/>
          <p14:tracePt t="8822" x="231775" y="6170613"/>
          <p14:tracePt t="8823" x="241300" y="6188075"/>
          <p14:tracePt t="8838" x="276225" y="6242050"/>
          <p14:tracePt t="8839" x="285750" y="6259513"/>
          <p14:tracePt t="8855" x="303213" y="6296025"/>
          <p14:tracePt t="8871" x="322263" y="6330950"/>
          <p14:tracePt t="8873" x="330200" y="6348413"/>
          <p14:tracePt t="8888" x="357188" y="6394450"/>
          <p14:tracePt t="8904" x="384175" y="6438900"/>
          <p14:tracePt t="8922" x="411163" y="6473825"/>
          <p14:tracePt t="8938" x="446088" y="6518275"/>
          <p14:tracePt t="9273" x="1438275" y="6840538"/>
          <p14:tracePt t="9281" x="1482725" y="6840538"/>
          <p14:tracePt t="9289" x="1527175" y="6840538"/>
          <p14:tracePt t="9304" x="1589088" y="6831013"/>
          <p14:tracePt t="9320" x="1660525" y="6804025"/>
          <p14:tracePt t="9337" x="1704975" y="6786563"/>
          <p14:tracePt t="9353" x="1776413" y="6769100"/>
          <p14:tracePt t="9370" x="1830388" y="6759575"/>
          <p14:tracePt t="9387" x="1911350" y="6724650"/>
          <p14:tracePt t="9404" x="2027238" y="6705600"/>
          <p14:tracePt t="9420" x="2160588" y="6697663"/>
          <p14:tracePt t="9437" x="2295525" y="6697663"/>
          <p14:tracePt t="9453" x="2401888" y="6697663"/>
          <p14:tracePt t="9470" x="2482850" y="6697663"/>
          <p14:tracePt t="9472" x="2517775" y="6697663"/>
          <p14:tracePt t="9487" x="2554288" y="6697663"/>
          <p14:tracePt t="9503" x="2643188" y="6697663"/>
          <p14:tracePt t="9520" x="2687638" y="6697663"/>
          <p14:tracePt t="9537" x="2759075" y="6697663"/>
          <p14:tracePt t="9553" x="2874963" y="6697663"/>
          <p14:tracePt t="9570" x="3017838" y="6697663"/>
          <p14:tracePt t="9587" x="3179763" y="6732588"/>
          <p14:tracePt t="9603" x="3286125" y="6732588"/>
          <p14:tracePt t="9620" x="3367088" y="6732588"/>
          <p14:tracePt t="9636" x="3419475" y="6732588"/>
          <p14:tracePt t="9653" x="3465513" y="6732588"/>
          <p14:tracePt t="9656" x="3490913" y="6732588"/>
          <p14:tracePt t="9670" x="3509963" y="6732588"/>
          <p14:tracePt t="9686" x="3554413" y="6732588"/>
          <p14:tracePt t="9703" x="3598863" y="6732588"/>
          <p14:tracePt t="9705" x="3608388" y="6732588"/>
          <p14:tracePt t="9720" x="3633788" y="6724650"/>
          <p14:tracePt t="9753" x="3660775" y="6697663"/>
          <p14:tracePt t="9770" x="3697288" y="6653213"/>
          <p14:tracePt t="9786" x="3732213" y="6616700"/>
          <p14:tracePt t="9803" x="3795713" y="6581775"/>
          <p14:tracePt t="9821" x="3840163" y="6545263"/>
          <p14:tracePt t="9836" x="3884613" y="6510338"/>
          <p14:tracePt t="9853" x="3929063" y="6483350"/>
          <p14:tracePt t="9869" x="3973513" y="6456363"/>
          <p14:tracePt t="9872" x="3973513" y="6446838"/>
          <p14:tracePt t="9886" x="3990975" y="6429375"/>
          <p14:tracePt t="9903" x="4037013" y="6384925"/>
          <p14:tracePt t="9906" x="4054475" y="6357938"/>
          <p14:tracePt t="9919" x="4081463" y="6313488"/>
          <p14:tracePt t="9936" x="4116388" y="6259513"/>
          <p14:tracePt t="9952" x="4116388" y="6205538"/>
          <p14:tracePt t="9969" x="4143375" y="6143625"/>
          <p14:tracePt t="9986" x="4152900" y="6081713"/>
          <p14:tracePt t="10002" x="4152900" y="6027738"/>
          <p14:tracePt t="10019" x="4152900" y="5965825"/>
          <p14:tracePt t="10036" x="4152900" y="5875338"/>
          <p14:tracePt t="10052" x="4152900" y="5768975"/>
          <p14:tracePt t="10069" x="4143375" y="5643563"/>
          <p14:tracePt t="10072" x="4143375" y="5599113"/>
          <p14:tracePt t="10086" x="4143375" y="5562600"/>
          <p14:tracePt t="10088" x="4143375" y="5510213"/>
          <p14:tracePt t="10102" x="4143375" y="5473700"/>
          <p14:tracePt t="10119" x="4143375" y="5367338"/>
          <p14:tracePt t="10135" x="4179888" y="5187950"/>
          <p14:tracePt t="10154" x="4197350" y="5072063"/>
          <p14:tracePt t="10169" x="4232275" y="4911725"/>
          <p14:tracePt t="10185" x="4241800" y="4732338"/>
          <p14:tracePt t="10202" x="4251325" y="4562475"/>
          <p14:tracePt t="10219" x="4251325" y="4394200"/>
          <p14:tracePt t="10235" x="4251325" y="4268788"/>
          <p14:tracePt t="10252" x="4251325" y="4152900"/>
          <p14:tracePt t="10269" x="4251325" y="4071938"/>
          <p14:tracePt t="10272" x="4251325" y="4017963"/>
          <p14:tracePt t="10285" x="4251325" y="3965575"/>
          <p14:tracePt t="10287" x="4251325" y="3902075"/>
          <p14:tracePt t="10302" x="4251325" y="3840163"/>
          <p14:tracePt t="10304" x="4251325" y="3759200"/>
          <p14:tracePt t="10319" x="4251325" y="3714750"/>
          <p14:tracePt t="10335" x="4251325" y="3589338"/>
          <p14:tracePt t="10352" x="4241800" y="3429000"/>
          <p14:tracePt t="10368" x="4224338" y="3330575"/>
          <p14:tracePt t="10385" x="4214813" y="3205163"/>
          <p14:tracePt t="10402" x="4187825" y="3081338"/>
          <p14:tracePt t="10418" x="4170363" y="2973388"/>
          <p14:tracePt t="10435" x="4133850" y="2847975"/>
          <p14:tracePt t="10452" x="4108450" y="2759075"/>
          <p14:tracePt t="10470" x="4098925" y="2643188"/>
          <p14:tracePt t="10471" x="4098925" y="2608263"/>
          <p14:tracePt t="10485" x="4098925" y="2571750"/>
          <p14:tracePt t="10501" x="4071938" y="2490788"/>
          <p14:tracePt t="10518" x="4044950" y="2401888"/>
          <p14:tracePt t="10521" x="4027488" y="2347913"/>
          <p14:tracePt t="10535" x="4017963" y="2312988"/>
          <p14:tracePt t="10551" x="3983038" y="2197100"/>
          <p14:tracePt t="10568" x="3938588" y="2133600"/>
          <p14:tracePt t="10585" x="3875088" y="2071688"/>
          <p14:tracePt t="10601" x="3786188" y="2000250"/>
          <p14:tracePt t="10618" x="3732213" y="1965325"/>
          <p14:tracePt t="10635" x="3660775" y="1919288"/>
          <p14:tracePt t="10651" x="3643313" y="1919288"/>
          <p14:tracePt t="10729" x="3633788" y="1919288"/>
          <p14:tracePt t="11059" x="3616325" y="1919288"/>
          <p14:tracePt t="11070" x="3598863" y="1919288"/>
          <p14:tracePt t="11075" x="3581400" y="1928813"/>
          <p14:tracePt t="11089" x="3571875" y="1928813"/>
          <p14:tracePt t="11101" x="3571875" y="1938338"/>
          <p14:tracePt t="11117" x="3554413" y="1946275"/>
          <p14:tracePt t="11134" x="3554413" y="1955800"/>
          <p14:tracePt t="11150" x="3554413" y="1965325"/>
          <p14:tracePt t="11241" x="3544888" y="1955800"/>
          <p14:tracePt t="11247" x="3544888" y="1938338"/>
          <p14:tracePt t="11258" x="3544888" y="1919288"/>
          <p14:tracePt t="11267" x="3536950" y="1893888"/>
          <p14:tracePt t="11283" x="3536950" y="1847850"/>
          <p14:tracePt t="11300" x="3536950" y="1785938"/>
          <p14:tracePt t="11316" x="3536950" y="1714500"/>
          <p14:tracePt t="11333" x="3536950" y="1670050"/>
          <p14:tracePt t="11336" x="3536950" y="1633538"/>
          <p14:tracePt t="11350" x="3536950" y="1608138"/>
          <p14:tracePt t="11367" x="3536950" y="1554163"/>
          <p14:tracePt t="11368" x="3536950" y="1536700"/>
          <p14:tracePt t="11383" x="3536950" y="1482725"/>
          <p14:tracePt t="11401" x="3536950" y="1455738"/>
          <p14:tracePt t="11532" x="3536950" y="1473200"/>
          <p14:tracePt t="11545" x="3536950" y="1490663"/>
          <p14:tracePt t="11554" x="3517900" y="1500188"/>
          <p14:tracePt t="11569" x="3517900" y="1509713"/>
          <p14:tracePt t="11633" x="3517900" y="1517650"/>
          <p14:tracePt t="11640" x="3517900" y="1527175"/>
          <p14:tracePt t="11688" x="3517900" y="1536700"/>
          <p14:tracePt t="11748" x="3517900" y="1527175"/>
          <p14:tracePt t="11754" x="3527425" y="1527175"/>
          <p14:tracePt t="11925" x="3527425" y="1517650"/>
          <p14:tracePt t="12004" x="3527425" y="1527175"/>
          <p14:tracePt t="12009" x="3527425" y="1536700"/>
          <p14:tracePt t="12033" x="3527425" y="1544638"/>
          <p14:tracePt t="12042" x="3527425" y="1554163"/>
          <p14:tracePt t="12059" x="3527425" y="1562100"/>
          <p14:tracePt t="12162" x="3527425" y="1554163"/>
          <p14:tracePt t="12167" x="3527425" y="1527175"/>
          <p14:tracePt t="12182" x="3527425" y="1500188"/>
          <p14:tracePt t="12199" x="3527425" y="1428750"/>
          <p14:tracePt t="12215" x="3527425" y="1347788"/>
          <p14:tracePt t="12232" x="3527425" y="1223963"/>
          <p14:tracePt t="12248" x="3527425" y="1108075"/>
          <p14:tracePt t="12265" x="3517900" y="990600"/>
          <p14:tracePt t="12282" x="3500438" y="893763"/>
          <p14:tracePt t="12298" x="3482975" y="812800"/>
          <p14:tracePt t="12315" x="3473450" y="768350"/>
          <p14:tracePt t="12332" x="3473450" y="750888"/>
          <p14:tracePt t="12348" x="3473450" y="723900"/>
          <p14:tracePt t="12365" x="3473450" y="704850"/>
          <p14:tracePt t="12367" x="3473450" y="687388"/>
          <p14:tracePt t="12381" x="3473450" y="660400"/>
          <p14:tracePt t="12383" x="3473450" y="633413"/>
          <p14:tracePt t="12398" x="3473450" y="615950"/>
          <p14:tracePt t="12400" x="3473450" y="581025"/>
          <p14:tracePt t="12416" x="3473450" y="544513"/>
          <p14:tracePt t="12432" x="3473450" y="438150"/>
          <p14:tracePt t="12448" x="3473450" y="366713"/>
          <p14:tracePt t="12465" x="3473450" y="303213"/>
          <p14:tracePt t="12481" x="3500438" y="250825"/>
          <p14:tracePt t="12499" x="3517900" y="204788"/>
          <p14:tracePt t="12514" x="3536950" y="179388"/>
          <p14:tracePt t="12531" x="3544888" y="160338"/>
          <p14:tracePt t="12548" x="3554413" y="133350"/>
          <p14:tracePt t="12564" x="3562350" y="125413"/>
          <p14:tracePt t="12581" x="3581400" y="107950"/>
          <p14:tracePt t="12583" x="3589338" y="107950"/>
          <p14:tracePt t="12598" x="3598863" y="107950"/>
          <p14:tracePt t="12599" x="3616325" y="107950"/>
          <p14:tracePt t="12614" x="3633788" y="98425"/>
          <p14:tracePt t="12631" x="3670300" y="98425"/>
          <p14:tracePt t="12648" x="3768725" y="71438"/>
          <p14:tracePt t="12664" x="3830638" y="71438"/>
          <p14:tracePt t="12681" x="3911600" y="36513"/>
          <p14:tracePt t="12697" x="4000500" y="26988"/>
          <p14:tracePt t="12714" x="4071938" y="17463"/>
          <p14:tracePt t="12731" x="4160838" y="9525"/>
          <p14:tracePt t="12747" x="4241800" y="0"/>
          <p14:tracePt t="12764" x="4303713" y="0"/>
          <p14:tracePt t="12781" x="4357688" y="0"/>
          <p14:tracePt t="12797" x="4438650" y="0"/>
          <p14:tracePt t="12814" x="4537075" y="0"/>
          <p14:tracePt t="12831" x="4679950" y="9525"/>
          <p14:tracePt t="12847" x="4902200" y="36513"/>
          <p14:tracePt t="12864" x="5045075" y="36513"/>
          <p14:tracePt t="12881" x="5241925" y="44450"/>
          <p14:tracePt t="12897" x="5419725" y="53975"/>
          <p14:tracePt t="12914" x="5599113" y="53975"/>
          <p14:tracePt t="12930" x="5741988" y="53975"/>
          <p14:tracePt t="12947" x="5875338" y="53975"/>
          <p14:tracePt t="12964" x="6000750" y="53975"/>
          <p14:tracePt t="12966" x="6045200" y="53975"/>
          <p14:tracePt t="12980" x="6108700" y="53975"/>
          <p14:tracePt t="12997" x="6188075" y="53975"/>
          <p14:tracePt t="12999" x="6224588" y="53975"/>
          <p14:tracePt t="13014" x="6269038" y="44450"/>
          <p14:tracePt t="13015" x="6303963" y="44450"/>
          <p14:tracePt t="13030" x="6340475" y="44450"/>
          <p14:tracePt t="13047" x="6394450" y="36513"/>
          <p14:tracePt t="13048" x="6429375" y="36513"/>
          <p14:tracePt t="13063" x="6491288" y="36513"/>
          <p14:tracePt t="13080" x="6554788" y="36513"/>
          <p14:tracePt t="13097" x="6626225" y="36513"/>
          <p14:tracePt t="13114" x="6715125" y="36513"/>
          <p14:tracePt t="13130" x="6831013" y="36513"/>
          <p14:tracePt t="13147" x="6965950" y="36513"/>
          <p14:tracePt t="13163" x="7108825" y="36513"/>
          <p14:tracePt t="13180" x="7269163" y="36513"/>
          <p14:tracePt t="13196" x="7419975" y="36513"/>
          <p14:tracePt t="13214" x="7589838" y="36513"/>
          <p14:tracePt t="13215" x="7680325" y="36513"/>
          <p14:tracePt t="13230" x="7759700" y="36513"/>
          <p14:tracePt t="13247" x="7885113" y="36513"/>
          <p14:tracePt t="13263" x="7983538" y="53975"/>
          <p14:tracePt t="13280" x="8108950" y="61913"/>
          <p14:tracePt t="13296" x="8170863" y="88900"/>
          <p14:tracePt t="13313" x="8215313" y="88900"/>
          <p14:tracePt t="13330" x="8286750" y="98425"/>
          <p14:tracePt t="13346" x="8375650" y="125413"/>
          <p14:tracePt t="13363" x="8466138" y="133350"/>
          <p14:tracePt t="13380" x="8545513" y="142875"/>
          <p14:tracePt t="13396" x="8626475" y="160338"/>
          <p14:tracePt t="13399" x="8670925" y="169863"/>
          <p14:tracePt t="13413" x="8697913" y="179388"/>
          <p14:tracePt t="13415" x="8724900" y="196850"/>
          <p14:tracePt t="13430" x="8751888" y="204788"/>
          <p14:tracePt t="13431" x="8769350" y="204788"/>
          <p14:tracePt t="13447" x="8796338" y="214313"/>
          <p14:tracePt t="13464" x="8840788" y="250825"/>
          <p14:tracePt t="13480" x="8867775" y="258763"/>
          <p14:tracePt t="13496" x="8875713" y="268288"/>
          <p14:tracePt t="13513" x="8894763" y="276225"/>
          <p14:tracePt t="13529" x="8920163" y="303213"/>
          <p14:tracePt t="13546" x="8947150" y="339725"/>
          <p14:tracePt t="13563" x="8966200" y="366713"/>
          <p14:tracePt t="13579" x="8983663" y="393700"/>
          <p14:tracePt t="13596" x="8983663" y="411163"/>
          <p14:tracePt t="13613" x="8991600" y="438150"/>
          <p14:tracePt t="13629" x="9010650" y="482600"/>
          <p14:tracePt t="13631" x="9018588" y="509588"/>
          <p14:tracePt t="13646" x="9028113" y="536575"/>
          <p14:tracePt t="13663" x="9055100" y="598488"/>
          <p14:tracePt t="13664" x="9063038" y="625475"/>
          <p14:tracePt t="13679" x="9072563" y="687388"/>
          <p14:tracePt t="13696" x="9072563" y="723900"/>
          <p14:tracePt t="13712" x="9082088" y="776288"/>
          <p14:tracePt t="13729" x="9082088" y="839788"/>
          <p14:tracePt t="13746" x="9082088" y="911225"/>
          <p14:tracePt t="13762" x="9082088" y="982663"/>
          <p14:tracePt t="13779" x="9082088" y="1081088"/>
          <p14:tracePt t="13795" x="9082088" y="1179513"/>
          <p14:tracePt t="13812" x="9082088" y="1276350"/>
          <p14:tracePt t="13829" x="9082088" y="1374775"/>
          <p14:tracePt t="13845" x="9090025" y="1446213"/>
          <p14:tracePt t="13862" x="9090025" y="1517650"/>
          <p14:tracePt t="13879" x="9090025" y="1581150"/>
          <p14:tracePt t="13880" x="9099550" y="1616075"/>
          <p14:tracePt t="13895" x="9099550" y="1633538"/>
          <p14:tracePt t="13912" x="9109075" y="1670050"/>
          <p14:tracePt t="13929" x="9109075" y="1679575"/>
          <p14:tracePt t="13945" x="9109075" y="1724025"/>
          <p14:tracePt t="13962" x="9109075" y="1776413"/>
          <p14:tracePt t="13979" x="9109075" y="1847850"/>
          <p14:tracePt t="13995" x="9109075" y="1919288"/>
          <p14:tracePt t="14012" x="9109075" y="2000250"/>
          <p14:tracePt t="14029" x="9109075" y="2081213"/>
          <p14:tracePt t="14031" x="9109075" y="2125663"/>
          <p14:tracePt t="14045" x="9109075" y="2179638"/>
          <p14:tracePt t="14047" x="9109075" y="2214563"/>
          <p14:tracePt t="14062" x="9109075" y="2251075"/>
          <p14:tracePt t="14079" x="9109075" y="2312988"/>
          <p14:tracePt t="14095" x="9109075" y="2419350"/>
          <p14:tracePt t="14112" x="9109075" y="2527300"/>
          <p14:tracePt t="14128" x="9109075" y="2571750"/>
          <p14:tracePt t="14145" x="9109075" y="2608263"/>
          <p14:tracePt t="14162" x="9109075" y="2633663"/>
          <p14:tracePt t="14178" x="9109075" y="2652713"/>
          <p14:tracePt t="14195" x="9109075" y="2660650"/>
          <p14:tracePt t="14215" x="9109075" y="2670175"/>
          <p14:tracePt t="14228" x="9109075" y="2687638"/>
          <p14:tracePt t="14245" x="9109075" y="2732088"/>
          <p14:tracePt t="14262" x="9109075" y="2830513"/>
          <p14:tracePt t="14263" x="9109075" y="2874963"/>
          <p14:tracePt t="14278" x="9109075" y="2928938"/>
          <p14:tracePt t="14281" x="9109075" y="2973388"/>
          <p14:tracePt t="14295" x="9109075" y="3036888"/>
          <p14:tracePt t="14296" x="9109075" y="3098800"/>
          <p14:tracePt t="14311" x="9109075" y="3179763"/>
          <p14:tracePt t="14328" x="9109075" y="3276600"/>
          <p14:tracePt t="14344" x="9109075" y="3330575"/>
          <p14:tracePt t="14361" x="9099550" y="3394075"/>
          <p14:tracePt t="14378" x="9090025" y="3411538"/>
          <p14:tracePt t="14411" x="9082088" y="3419475"/>
          <p14:tracePt t="14428" x="9082088" y="3438525"/>
          <p14:tracePt t="14445" x="9063038" y="3473450"/>
          <p14:tracePt t="14461" x="9037638" y="3500438"/>
          <p14:tracePt t="14464" x="9028113" y="3517900"/>
          <p14:tracePt t="14478" x="9018588" y="3544888"/>
          <p14:tracePt t="14479" x="8991600" y="3562350"/>
          <p14:tracePt t="14495" x="8991600" y="3581400"/>
          <p14:tracePt t="14496" x="8966200" y="3608388"/>
          <p14:tracePt t="14511" x="8956675" y="3625850"/>
          <p14:tracePt t="14527" x="8956675" y="3687763"/>
          <p14:tracePt t="14544" x="8947150" y="3714750"/>
          <p14:tracePt t="14561" x="8947150" y="3732213"/>
          <p14:tracePt t="14578" x="8939213" y="3741738"/>
          <p14:tracePt t="14594" x="8939213" y="3751263"/>
          <p14:tracePt t="14611" x="8929688" y="3768725"/>
          <p14:tracePt t="14627" x="8929688" y="3776663"/>
          <p14:tracePt t="14644" x="8902700" y="3813175"/>
          <p14:tracePt t="14661" x="8894763" y="3822700"/>
          <p14:tracePt t="14663" x="8875713" y="3830638"/>
          <p14:tracePt t="14678" x="8867775" y="3840163"/>
          <p14:tracePt t="14680" x="8840788" y="3848100"/>
          <p14:tracePt t="14694" x="8796338" y="3857625"/>
          <p14:tracePt t="14696" x="8769350" y="3867150"/>
          <p14:tracePt t="14711" x="8724900" y="3867150"/>
          <p14:tracePt t="14727" x="8510588" y="3867150"/>
          <p14:tracePt t="14744" x="8313738" y="3867150"/>
          <p14:tracePt t="14761" x="8116888" y="3867150"/>
          <p14:tracePt t="14777" x="7929563" y="3867150"/>
          <p14:tracePt t="14794" x="7796213" y="3867150"/>
          <p14:tracePt t="14811" x="7670800" y="3884613"/>
          <p14:tracePt t="14829" x="7572375" y="3902075"/>
          <p14:tracePt t="14844" x="7500938" y="3911600"/>
          <p14:tracePt t="14861" x="7385050" y="3919538"/>
          <p14:tracePt t="14877" x="7304088" y="3919538"/>
          <p14:tracePt t="14879" x="7232650" y="3919538"/>
          <p14:tracePt t="14894" x="7180263" y="3919538"/>
          <p14:tracePt t="14897" x="7108825" y="3919538"/>
          <p14:tracePt t="14910" x="7054850" y="3919538"/>
          <p14:tracePt t="14927" x="6919913" y="3919538"/>
          <p14:tracePt t="14929" x="6848475" y="3919538"/>
          <p14:tracePt t="14945" x="6688138" y="3911600"/>
          <p14:tracePt t="14961" x="6510338" y="3894138"/>
          <p14:tracePt t="14977" x="6375400" y="3884613"/>
          <p14:tracePt t="14994" x="6242050" y="3867150"/>
          <p14:tracePt t="15010" x="6116638" y="3867150"/>
          <p14:tracePt t="15027" x="5956300" y="3857625"/>
          <p14:tracePt t="15044" x="5768975" y="3857625"/>
          <p14:tracePt t="15060" x="5599113" y="3857625"/>
          <p14:tracePt t="15077" x="5465763" y="3857625"/>
          <p14:tracePt t="15093" x="5340350" y="3857625"/>
          <p14:tracePt t="15110" x="5187950" y="3848100"/>
          <p14:tracePt t="15127" x="5062538" y="3848100"/>
          <p14:tracePt t="15143" x="4884738" y="3848100"/>
          <p14:tracePt t="15160" x="4795838" y="3848100"/>
          <p14:tracePt t="15177" x="4732338" y="3848100"/>
          <p14:tracePt t="15193" x="4679950" y="3848100"/>
          <p14:tracePt t="15210" x="4625975" y="3848100"/>
          <p14:tracePt t="15226" x="4527550" y="3848100"/>
          <p14:tracePt t="15243" x="4429125" y="3848100"/>
          <p14:tracePt t="15260" x="4322763" y="3848100"/>
          <p14:tracePt t="15276" x="4251325" y="3848100"/>
          <p14:tracePt t="15279" x="4205288" y="3840163"/>
          <p14:tracePt t="15293" x="4170363" y="3822700"/>
          <p14:tracePt t="15295" x="4125913" y="3813175"/>
          <p14:tracePt t="15310" x="4081463" y="3803650"/>
          <p14:tracePt t="15312" x="4017963" y="3776663"/>
          <p14:tracePt t="15326" x="3938588" y="3759200"/>
          <p14:tracePt t="15344" x="3741738" y="3679825"/>
          <p14:tracePt t="15359" x="3608388" y="3625850"/>
          <p14:tracePt t="15376" x="3490913" y="3571875"/>
          <p14:tracePt t="15393" x="3419475" y="3509963"/>
          <p14:tracePt t="15409" x="3357563" y="3446463"/>
          <p14:tracePt t="15426" x="3322638" y="3384550"/>
          <p14:tracePt t="15443" x="3276600" y="3286125"/>
          <p14:tracePt t="15459" x="3224213" y="3152775"/>
          <p14:tracePt t="15476" x="3214688" y="3081338"/>
          <p14:tracePt t="15493" x="3179763" y="2990850"/>
          <p14:tracePt t="15495" x="3179763" y="2928938"/>
          <p14:tracePt t="15509" x="3179763" y="2874963"/>
          <p14:tracePt t="15511" x="3170238" y="2795588"/>
          <p14:tracePt t="15526" x="3170238" y="2732088"/>
          <p14:tracePt t="15543" x="3170238" y="2544763"/>
          <p14:tracePt t="15544" x="3187700" y="2438400"/>
          <p14:tracePt t="15559" x="3205163" y="2339975"/>
          <p14:tracePt t="15576" x="3224213" y="2081213"/>
          <p14:tracePt t="15592" x="3224213" y="1928813"/>
          <p14:tracePt t="15609" x="3224213" y="1741488"/>
          <p14:tracePt t="15626" x="3224213" y="1509713"/>
          <p14:tracePt t="15642" x="3187700" y="1268413"/>
          <p14:tracePt t="15659" x="3143250" y="1071563"/>
          <p14:tracePt t="15676" x="3089275" y="901700"/>
          <p14:tracePt t="15692" x="3062288" y="795338"/>
          <p14:tracePt t="15695" x="3062288" y="758825"/>
          <p14:tracePt t="15709" x="3062288" y="731838"/>
          <p14:tracePt t="15713" x="3062288" y="714375"/>
          <p14:tracePt t="15726" x="3062288" y="704850"/>
          <p14:tracePt t="15743" x="3062288" y="687388"/>
          <p14:tracePt t="15759" x="3062288" y="669925"/>
          <p14:tracePt t="15775" x="3062288" y="625475"/>
          <p14:tracePt t="15792" x="3071813" y="598488"/>
          <p14:tracePt t="15809" x="3081338" y="571500"/>
          <p14:tracePt t="15825" x="3089275" y="544513"/>
          <p14:tracePt t="16181" x="3071813" y="544513"/>
          <p14:tracePt t="16187" x="3054350" y="598488"/>
          <p14:tracePt t="16197" x="3054350" y="714375"/>
          <p14:tracePt t="16208" x="3143250" y="1152525"/>
          <p14:tracePt t="16225" x="3295650" y="1571625"/>
          <p14:tracePt t="16242" x="3490913" y="1990725"/>
          <p14:tracePt t="16258" x="3652838" y="2366963"/>
          <p14:tracePt t="16275" x="3822700" y="2679700"/>
          <p14:tracePt t="16291" x="4054475" y="3000375"/>
          <p14:tracePt t="16308" x="4241800" y="3268663"/>
          <p14:tracePt t="16324" x="4411663" y="3482975"/>
          <p14:tracePt t="16341" x="4518025" y="3589338"/>
          <p14:tracePt t="16344" x="4554538" y="3625850"/>
          <p14:tracePt t="16358" x="4554538" y="3633788"/>
          <p14:tracePt t="16374" x="4554538" y="3643313"/>
          <p14:tracePt t="16408" x="4510088" y="3652838"/>
          <p14:tracePt t="16424" x="4473575" y="3652838"/>
          <p14:tracePt t="16441" x="4446588" y="3643313"/>
          <p14:tracePt t="16458" x="4429125" y="3633788"/>
          <p14:tracePt t="16474" x="4419600" y="3625850"/>
          <p14:tracePt t="16537" x="4419600" y="3643313"/>
          <p14:tracePt t="16543" x="4456113" y="3670300"/>
          <p14:tracePt t="16552" x="4483100" y="3697288"/>
          <p14:tracePt t="16559" x="4554538" y="3741738"/>
          <p14:tracePt t="16574" x="4608513" y="3768725"/>
          <p14:tracePt t="16591" x="4786313" y="3830638"/>
          <p14:tracePt t="16607" x="5214938" y="3894138"/>
          <p14:tracePt t="16624" x="5527675" y="3884613"/>
          <p14:tracePt t="16641" x="5741988" y="3822700"/>
          <p14:tracePt t="16657" x="5911850" y="3732213"/>
          <p14:tracePt t="16674" x="6054725" y="3652838"/>
          <p14:tracePt t="16690" x="6197600" y="3598863"/>
          <p14:tracePt t="16707" x="6276975" y="3589338"/>
          <p14:tracePt t="16724" x="6367463" y="3581400"/>
          <p14:tracePt t="16740" x="6465888" y="3571875"/>
          <p14:tracePt t="16757" x="6562725" y="3562350"/>
          <p14:tracePt t="16759" x="6616700" y="3562350"/>
          <p14:tracePt t="16774" x="6688138" y="3562350"/>
          <p14:tracePt t="16777" x="6751638" y="3562350"/>
          <p14:tracePt t="16791" x="6804025" y="3562350"/>
          <p14:tracePt t="16807" x="6911975" y="3562350"/>
          <p14:tracePt t="16823" x="7072313" y="3562350"/>
          <p14:tracePt t="16840" x="7180263" y="3571875"/>
          <p14:tracePt t="16857" x="7296150" y="3581400"/>
          <p14:tracePt t="16873" x="7367588" y="3581400"/>
          <p14:tracePt t="16890" x="7466013" y="3598863"/>
          <p14:tracePt t="16907" x="7518400" y="3598863"/>
          <p14:tracePt t="16923" x="7572375" y="3598863"/>
          <p14:tracePt t="16940" x="7616825" y="3598863"/>
          <p14:tracePt t="16957" x="7680325" y="3598863"/>
          <p14:tracePt t="16959" x="7705725" y="3598863"/>
          <p14:tracePt t="16973" x="7742238" y="3598863"/>
          <p14:tracePt t="16975" x="7777163" y="3598863"/>
          <p14:tracePt t="16990" x="7813675" y="3598863"/>
          <p14:tracePt t="16992" x="7840663" y="3598863"/>
          <p14:tracePt t="17007" x="7867650" y="3608388"/>
          <p14:tracePt t="17008" x="7902575" y="3608388"/>
          <p14:tracePt t="17023" x="7956550" y="3608388"/>
          <p14:tracePt t="17040" x="8001000" y="3608388"/>
          <p14:tracePt t="17056" x="8054975" y="3608388"/>
          <p14:tracePt t="17073" x="8116888" y="3608388"/>
          <p14:tracePt t="17090" x="8215313" y="3608388"/>
          <p14:tracePt t="17106" x="8340725" y="3643313"/>
          <p14:tracePt t="17123" x="8483600" y="3652838"/>
          <p14:tracePt t="17140" x="8616950" y="3679825"/>
          <p14:tracePt t="17156" x="8697913" y="3705225"/>
          <p14:tracePt t="17173" x="8742363" y="3714750"/>
          <p14:tracePt t="17190" x="8742363" y="3724275"/>
          <p14:tracePt t="17223" x="8759825" y="3732213"/>
          <p14:tracePt t="17239" x="8804275" y="3795713"/>
          <p14:tracePt t="17256" x="8831263" y="3822700"/>
          <p14:tracePt t="17273" x="8858250" y="3857625"/>
          <p14:tracePt t="17290" x="8867775" y="3884613"/>
          <p14:tracePt t="17306" x="8875713" y="3894138"/>
          <p14:tracePt t="17323" x="8875713" y="3929063"/>
          <p14:tracePt t="17339" x="8885238" y="3946525"/>
          <p14:tracePt t="17356" x="8894763" y="3983038"/>
          <p14:tracePt t="17373" x="8894763" y="4010025"/>
          <p14:tracePt t="17374" x="8894763" y="4037013"/>
          <p14:tracePt t="17390" x="8894763" y="4062413"/>
          <p14:tracePt t="17407" x="8894763" y="4116388"/>
          <p14:tracePt t="17423" x="8894763" y="4179888"/>
          <p14:tracePt t="17439" x="8885238" y="4259263"/>
          <p14:tracePt t="17456" x="8885238" y="4322763"/>
          <p14:tracePt t="17472" x="8858250" y="4394200"/>
          <p14:tracePt t="17489" x="8848725" y="4456113"/>
          <p14:tracePt t="17506" x="8840788" y="4510088"/>
          <p14:tracePt t="17522" x="8840788" y="4572000"/>
          <p14:tracePt t="17539" x="8823325" y="4625975"/>
          <p14:tracePt t="17555" x="8823325" y="4660900"/>
          <p14:tracePt t="17572" x="8813800" y="4670425"/>
          <p14:tracePt t="17589" x="8813800" y="4687888"/>
          <p14:tracePt t="17593" x="8813800" y="4697413"/>
          <p14:tracePt t="17606" x="8813800" y="4705350"/>
          <p14:tracePt t="17607" x="8813800" y="4714875"/>
          <p14:tracePt t="17623" x="8804275" y="4732338"/>
          <p14:tracePt t="17625" x="8786813" y="4751388"/>
          <p14:tracePt t="17639" x="8786813" y="4768850"/>
          <p14:tracePt t="17655" x="8751888" y="4867275"/>
          <p14:tracePt t="17672" x="8742363" y="4938713"/>
          <p14:tracePt t="17689" x="8715375" y="5010150"/>
          <p14:tracePt t="17705" x="8697913" y="5081588"/>
          <p14:tracePt t="17722" x="8680450" y="5153025"/>
          <p14:tracePt t="17739" x="8653463" y="5241925"/>
          <p14:tracePt t="17755" x="8634413" y="5375275"/>
          <p14:tracePt t="17772" x="8626475" y="5518150"/>
          <p14:tracePt t="17789" x="8626475" y="5653088"/>
          <p14:tracePt t="17805" x="8626475" y="5759450"/>
          <p14:tracePt t="17822" x="8626475" y="5857875"/>
          <p14:tracePt t="17824" x="8626475" y="5902325"/>
          <p14:tracePt t="17839" x="8626475" y="5938838"/>
          <p14:tracePt t="17841" x="8626475" y="5965825"/>
          <p14:tracePt t="17855" x="8626475" y="6000750"/>
          <p14:tracePt t="17872" x="8626475" y="6089650"/>
          <p14:tracePt t="17888" x="8634413" y="6188075"/>
          <p14:tracePt t="17905" x="8643938" y="6340475"/>
          <p14:tracePt t="17922" x="8670925" y="6483350"/>
          <p14:tracePt t="17938" x="8688388" y="6599238"/>
          <p14:tracePt t="17955" x="8697913" y="6724650"/>
          <p14:tracePt t="17972" x="8697913" y="6786563"/>
          <p14:tracePt t="17988" x="8697913" y="6823075"/>
          <p14:tracePt t="18005" x="8697913" y="6848475"/>
          <p14:tracePt t="18040" x="8680450" y="6848475"/>
          <p14:tracePt t="18057" x="8661400" y="6848475"/>
          <p14:tracePt t="18072" x="8643938" y="6848475"/>
          <p14:tracePt t="18088" x="8626475" y="6848475"/>
          <p14:tracePt t="18105" x="8616950" y="6848475"/>
          <p14:tracePt t="18121" x="8582025" y="6848475"/>
          <p14:tracePt t="18138" x="8528050" y="6848475"/>
          <p14:tracePt t="18155" x="8474075" y="6848475"/>
          <p14:tracePt t="18171" x="8429625" y="6848475"/>
          <p14:tracePt t="18188" x="8375650" y="6848475"/>
          <p14:tracePt t="18204" x="8313738" y="6848475"/>
          <p14:tracePt t="18221" x="8232775" y="6848475"/>
          <p14:tracePt t="18238" x="8126413" y="6848475"/>
          <p14:tracePt t="18240" x="8062913" y="6848475"/>
          <p14:tracePt t="18255" x="8018463" y="6848475"/>
          <p14:tracePt t="18256" x="7966075" y="6848475"/>
          <p14:tracePt t="18271" x="7902575" y="6848475"/>
          <p14:tracePt t="18288" x="7751763" y="6848475"/>
          <p14:tracePt t="18305" x="7653338" y="6840538"/>
          <p14:tracePt t="18321" x="7537450" y="6823075"/>
          <p14:tracePt t="18337" x="7439025" y="6796088"/>
          <p14:tracePt t="18354" x="7358063" y="6786563"/>
          <p14:tracePt t="18371" x="7259638" y="6769100"/>
          <p14:tracePt t="18387" x="7153275" y="6751638"/>
          <p14:tracePt t="18404" x="7027863" y="6742113"/>
          <p14:tracePt t="18421" x="6911975" y="6715125"/>
          <p14:tracePt t="18437" x="6804025" y="6680200"/>
          <p14:tracePt t="18454" x="6705600" y="6670675"/>
          <p14:tracePt t="18455" x="6626225" y="6661150"/>
          <p14:tracePt t="18471" x="6572250" y="6653213"/>
          <p14:tracePt t="18487" x="6296025" y="6616700"/>
          <p14:tracePt t="18504" x="6089650" y="6572250"/>
          <p14:tracePt t="18521" x="5902325" y="6554788"/>
          <p14:tracePt t="18537" x="5732463" y="6510338"/>
          <p14:tracePt t="18554" x="5562600" y="6465888"/>
          <p14:tracePt t="18570" x="5438775" y="6456363"/>
          <p14:tracePt t="18587" x="5295900" y="6429375"/>
          <p14:tracePt t="18604" x="5160963" y="6419850"/>
          <p14:tracePt t="18620" x="5027613" y="6419850"/>
          <p14:tracePt t="18623" x="4973638" y="6419850"/>
          <p14:tracePt t="18637" x="4911725" y="6419850"/>
          <p14:tracePt t="18639" x="4867275" y="6419850"/>
          <p14:tracePt t="18654" x="4795838" y="6419850"/>
          <p14:tracePt t="18670" x="4660900" y="6419850"/>
          <p14:tracePt t="18672" x="4598988" y="6419850"/>
          <p14:tracePt t="18687" x="4537075" y="6419850"/>
          <p14:tracePt t="18704" x="4402138" y="6411913"/>
          <p14:tracePt t="18720" x="4340225" y="6402388"/>
          <p14:tracePt t="18737" x="4295775" y="6394450"/>
          <p14:tracePt t="18753" x="4251325" y="6375400"/>
          <p14:tracePt t="18770" x="4224338" y="6357938"/>
          <p14:tracePt t="18787" x="4205288" y="6348413"/>
          <p14:tracePt t="18803" x="4170363" y="6276975"/>
          <p14:tracePt t="18821" x="4133850" y="6134100"/>
          <p14:tracePt t="18827" x="4108450" y="6027738"/>
          <p14:tracePt t="18837" x="4081463" y="5911850"/>
          <p14:tracePt t="18839" x="4062413" y="5795963"/>
          <p14:tracePt t="18853" x="4054475" y="5688013"/>
          <p14:tracePt t="18855" x="4027488" y="5581650"/>
          <p14:tracePt t="18870" x="4027488" y="5510213"/>
          <p14:tracePt t="18887" x="4010025" y="5330825"/>
          <p14:tracePt t="18888" x="4000500" y="5241925"/>
          <p14:tracePt t="18904" x="3983038" y="5180013"/>
          <p14:tracePt t="18905" x="3965575" y="5116513"/>
          <p14:tracePt t="18920" x="3919538" y="5027613"/>
          <p14:tracePt t="18937" x="3875088" y="4956175"/>
          <p14:tracePt t="18953" x="3848100" y="4911725"/>
          <p14:tracePt t="18970" x="3830638" y="4894263"/>
          <p14:tracePt t="18987" x="3830638" y="4884738"/>
          <p14:tracePt t="19003" x="3830638" y="4875213"/>
          <p14:tracePt t="19020" x="3822700" y="4840288"/>
          <p14:tracePt t="19037" x="3822700" y="4795838"/>
          <p14:tracePt t="19053" x="3822700" y="4724400"/>
          <p14:tracePt t="19070" x="3822700" y="4625975"/>
          <p14:tracePt t="19086" x="3822700" y="4500563"/>
          <p14:tracePt t="19087" x="3822700" y="4456113"/>
          <p14:tracePt t="19103" x="3830638" y="4384675"/>
          <p14:tracePt t="19119" x="3840163" y="4214813"/>
          <p14:tracePt t="19136" x="3840163" y="4089400"/>
          <p14:tracePt t="19153" x="3867150" y="3990975"/>
          <p14:tracePt t="19169" x="3867150" y="3938588"/>
          <p14:tracePt t="19186" x="3875088" y="3902075"/>
          <p14:tracePt t="19288" x="3875088" y="3894138"/>
          <p14:tracePt t="19296" x="3875088" y="3884613"/>
          <p14:tracePt t="19304" x="3867150" y="3884613"/>
          <p14:tracePt t="19319" x="3848100" y="3867150"/>
          <p14:tracePt t="19353" x="3848100" y="3857625"/>
          <p14:tracePt t="19370" x="3840163" y="3830638"/>
          <p14:tracePt t="19386" x="3840163" y="3822700"/>
          <p14:tracePt t="19403" x="4010025" y="3768725"/>
          <p14:tracePt t="19419" x="4527550" y="3679825"/>
          <p14:tracePt t="19436" x="5187950" y="3652838"/>
          <p14:tracePt t="19452" x="5894388" y="3652838"/>
          <p14:tracePt t="19469" x="6796088" y="3697288"/>
          <p14:tracePt t="19485" x="7947025" y="3840163"/>
          <p14:tracePt t="19487" x="8589963" y="3938588"/>
          <p14:tracePt t="19583" x="319088" y="3133725"/>
          <p14:tracePt t="19593" x="630238" y="3157538"/>
          <p14:tracePt t="19599" x="917575" y="3189288"/>
          <p14:tracePt t="19610" x="1052513" y="3189288"/>
          <p14:tracePt t="19615" x="1203325" y="3189288"/>
          <p14:tracePt t="19626" x="1339850" y="3189288"/>
          <p14:tracePt t="19631" x="1435100" y="3189288"/>
          <p14:tracePt t="19643" x="1554163" y="3205163"/>
          <p14:tracePt t="19647" x="1658938" y="3236913"/>
          <p14:tracePt t="19656" x="1754188" y="3262313"/>
          <p14:tracePt t="19663" x="1873250" y="3309938"/>
          <p14:tracePt t="19671" x="1984375" y="3357563"/>
          <p14:tracePt t="19679" x="2136775" y="3452813"/>
          <p14:tracePt t="19687" x="2263775" y="3524250"/>
          <p14:tracePt t="19695" x="2432050" y="3621088"/>
          <p14:tracePt t="19703" x="2559050" y="3692525"/>
          <p14:tracePt t="19711" x="2830513" y="3819525"/>
          <p14:tracePt t="19721" x="3205163" y="3979863"/>
          <p14:tracePt t="19728" x="3516313" y="4114800"/>
          <p14:tracePt t="19737" x="3914775" y="4306888"/>
          <p14:tracePt t="19744" x="4313238" y="4457700"/>
          <p14:tracePt t="19752" x="4711700" y="4657725"/>
          <p14:tracePt t="19760" x="4910138" y="4713288"/>
          <p14:tracePt t="19767" x="4933950" y="4721225"/>
          <p14:tracePt t="19777" x="5102225" y="4776788"/>
          <p14:tracePt t="19784" x="5205413" y="4792663"/>
          <p14:tracePt t="19793" x="5253038" y="4792663"/>
          <p14:tracePt t="19799" x="5268913" y="4792663"/>
          <p14:tracePt t="19954" x="5245100" y="4792663"/>
          <p14:tracePt t="19962" x="5221288" y="4792663"/>
          <p14:tracePt t="19969" x="4943475" y="4713288"/>
          <p14:tracePt t="19977" x="4337050" y="4624388"/>
          <p14:tracePt t="19984" x="3802063" y="4545013"/>
          <p14:tracePt t="19994" x="3435350" y="4433888"/>
          <p14:tracePt t="20000" x="3252788" y="4362450"/>
          <p14:tracePt t="20011" x="3189288" y="4322763"/>
          <p14:tracePt t="20015" x="3189288" y="4306888"/>
          <p14:tracePt t="20027" x="3221038" y="4298950"/>
          <p14:tracePt t="20031" x="3308350" y="4291013"/>
          <p14:tracePt t="20043" x="3459163" y="4257675"/>
          <p14:tracePt t="20047" x="3619500" y="4249738"/>
          <p14:tracePt t="20059" x="3843338" y="4233863"/>
          <p14:tracePt t="20063" x="4097338" y="4233863"/>
          <p14:tracePt t="20071" x="4337050" y="4233863"/>
          <p14:tracePt t="20079" x="4592638" y="4194175"/>
          <p14:tracePt t="20087" x="4775200" y="4162425"/>
          <p14:tracePt t="20095" x="4910138" y="4122738"/>
          <p14:tracePt t="20103" x="5054600" y="4043363"/>
          <p14:tracePt t="20111" x="5213350" y="3971925"/>
          <p14:tracePt t="20120" x="5429250" y="3922713"/>
          <p14:tracePt t="20128" x="5603875" y="3859213"/>
          <p14:tracePt t="20136" x="5764213" y="3803650"/>
          <p14:tracePt t="20154" x="5915025" y="3763963"/>
          <p14:tracePt t="20161" x="5970588" y="3748088"/>
          <p14:tracePt t="20167" x="5978525" y="3748088"/>
          <p14:tracePt t="20177" x="5986463" y="3740150"/>
          <p14:tracePt t="20231" x="6026150" y="3740150"/>
          <p14:tracePt t="20241" x="6099175" y="3740150"/>
          <p14:tracePt t="20248" x="6186488" y="3740150"/>
          <p14:tracePt t="20258" x="6297613" y="3740150"/>
          <p14:tracePt t="20263" x="6418263" y="3740150"/>
          <p14:tracePt t="20273" x="6545263" y="3740150"/>
          <p14:tracePt t="20279" x="6711950" y="3771900"/>
          <p14:tracePt t="20287" x="6872288" y="3779838"/>
          <p14:tracePt t="20295" x="6975475" y="3787775"/>
          <p14:tracePt t="20303" x="7078663" y="3787775"/>
          <p14:tracePt t="20311" x="7199313" y="3787775"/>
          <p14:tracePt t="20319" x="7302500" y="3787775"/>
          <p14:tracePt t="20327" x="7389813" y="3787775"/>
          <p14:tracePt t="20336" x="7485063" y="3787775"/>
          <p14:tracePt t="20344" x="7558088" y="3787775"/>
          <p14:tracePt t="20352" x="7645400" y="3787775"/>
          <p14:tracePt t="20359" x="7724775" y="3787775"/>
          <p14:tracePt t="20369" x="7820025" y="3787775"/>
          <p14:tracePt t="20376" x="7916863" y="3787775"/>
          <p14:tracePt t="20383" x="7988300" y="3787775"/>
          <p14:tracePt t="20391" x="8020050" y="3787775"/>
          <p14:tracePt t="20399" x="8059738" y="3771900"/>
          <p14:tracePt t="20408" x="8083550" y="3763963"/>
          <p14:tracePt t="20415" x="8107363" y="3740150"/>
          <p14:tracePt t="20425" x="8123238" y="3732213"/>
          <p14:tracePt t="20431" x="8147050" y="3700463"/>
          <p14:tracePt t="20442" x="8162925" y="3692525"/>
          <p14:tracePt t="20447" x="8194675" y="3668713"/>
          <p14:tracePt t="20460" x="8218488" y="3668713"/>
          <p14:tracePt t="20463" x="8299450" y="3652838"/>
          <p14:tracePt t="20475" x="8370888" y="3644900"/>
          <p14:tracePt t="20479" x="8474075" y="3644900"/>
          <p14:tracePt t="20492" x="8593138" y="3644900"/>
          <p14:tracePt t="20495" x="8705850" y="3644900"/>
          <p14:tracePt t="20503" x="8856663" y="3644900"/>
          <p14:tracePt t="20511" x="9048750" y="36449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37D66BC-22B9-4B43-A5AD-75458A114A20}"/>
              </a:ext>
            </a:extLst>
          </p:cNvPr>
          <p:cNvSpPr/>
          <p:nvPr/>
        </p:nvSpPr>
        <p:spPr>
          <a:xfrm>
            <a:off x="4659983" y="3412384"/>
            <a:ext cx="4081806" cy="30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E5E047-3108-4070-8A5A-91CBB7302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/>
          <a:stretch>
            <a:fillRect/>
          </a:stretch>
        </p:blipFill>
        <p:spPr bwMode="auto">
          <a:xfrm>
            <a:off x="4691392" y="3419276"/>
            <a:ext cx="4028402" cy="27498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482D94-B8BB-42C2-ADD1-3D7D9B0C7294}"/>
              </a:ext>
            </a:extLst>
          </p:cNvPr>
          <p:cNvSpPr/>
          <p:nvPr/>
        </p:nvSpPr>
        <p:spPr>
          <a:xfrm>
            <a:off x="4658412" y="274948"/>
            <a:ext cx="4081806" cy="30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3B6F00-23BF-4F6B-9260-DC3FCA96C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3" b="-1"/>
          <a:stretch/>
        </p:blipFill>
        <p:spPr>
          <a:xfrm>
            <a:off x="413147" y="2957637"/>
            <a:ext cx="4113538" cy="3035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347AB635-4AF9-441B-90FD-0B8FE4E13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8" y="3410828"/>
            <a:ext cx="367408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498C5EC5-2342-4A42-BAE8-14877DCD6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909" y="269934"/>
            <a:ext cx="3946525" cy="2609999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3: </a:t>
            </a:r>
            <a:r>
              <a:rPr lang="en-AU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Celebrating regional achievements in satellite meteorology training</a:t>
            </a:r>
            <a:br>
              <a:rPr lang="en-AU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AU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(over the past two years…)</a:t>
            </a:r>
            <a:endParaRPr lang="en-AU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CB702-C0B8-40EF-9119-A3EB78FCC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636" y="5507656"/>
            <a:ext cx="367408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6" descr="C:\Users\bodoz\AppData\Local\Microsoft\Windows\Temporary Internet Files\Content.IE5\IF2RJBOW\australia-flag[1].gif">
            <a:extLst>
              <a:ext uri="{FF2B5EF4-FFF2-40B4-BE49-F238E27FC236}">
                <a16:creationId xmlns:a16="http://schemas.microsoft.com/office/drawing/2014/main" id="{3BF4E9A7-F187-41AA-B1B5-7BA63847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4541652"/>
            <a:ext cx="695325" cy="46355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8603FCF-48E4-4A76-A130-35CB7C48B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21" y="293034"/>
            <a:ext cx="4040084" cy="25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98473F2-AAB2-48E5-83C1-9747C129C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355" y="299465"/>
            <a:ext cx="367408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9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7DB71E8A-9C4B-41E4-9A91-938CC91704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18" y="4852576"/>
            <a:ext cx="819150" cy="431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D726A40B-D857-445C-95A1-43BB2CA473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543" y="5387563"/>
            <a:ext cx="820737" cy="4111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B4ED6B-961E-4EEE-A273-51209CFA07B5}"/>
              </a:ext>
            </a:extLst>
          </p:cNvPr>
          <p:cNvSpPr txBox="1"/>
          <p:nvPr/>
        </p:nvSpPr>
        <p:spPr>
          <a:xfrm>
            <a:off x="4665306" y="2683290"/>
            <a:ext cx="407561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Celebrating the 100</a:t>
            </a:r>
            <a:r>
              <a:rPr kumimoji="0" lang="en-AU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</a:t>
            </a: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BMKG Indonesia Online Group Discussion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 descr="C:\Users\bodoz\AppData\Local\Microsoft\Windows\Temporary Internet Files\Content.IE5\146Q4JGH\Indonesia_flag_large[1].png">
            <a:extLst>
              <a:ext uri="{FF2B5EF4-FFF2-40B4-BE49-F238E27FC236}">
                <a16:creationId xmlns:a16="http://schemas.microsoft.com/office/drawing/2014/main" id="{10F17577-FD3D-4367-B23A-3B4291BE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68" y="1445181"/>
            <a:ext cx="695325" cy="4699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2">
            <a:extLst>
              <a:ext uri="{FF2B5EF4-FFF2-40B4-BE49-F238E27FC236}">
                <a16:creationId xmlns:a16="http://schemas.microsoft.com/office/drawing/2014/main" id="{956EB2D9-1BBF-4F4A-B092-8185E497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08" y="6010466"/>
            <a:ext cx="4110757" cy="6461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8 years of Australian </a:t>
            </a:r>
            <a:r>
              <a:rPr kumimoji="0" lang="en-AU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VLab</a:t>
            </a: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CoE</a:t>
            </a: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Regional Focus Group meetings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47AF60-098F-4C91-8F18-62D1A396EED2}"/>
              </a:ext>
            </a:extLst>
          </p:cNvPr>
          <p:cNvSpPr txBox="1"/>
          <p:nvPr/>
        </p:nvSpPr>
        <p:spPr>
          <a:xfrm>
            <a:off x="4653585" y="6016033"/>
            <a:ext cx="4085062" cy="64611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years of 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NOAA-NWS / UH-TASI </a:t>
            </a: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Pacific Desk Webinars 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92A73B-D12E-41C2-A6C3-3D0E96491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16579"/>
      </p:ext>
    </p:extLst>
  </p:cSld>
  <p:clrMapOvr>
    <a:masterClrMapping/>
  </p:clrMapOvr>
  <p:transition spd="slow" advTm="78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8" x="8936038" y="1865313"/>
          <p14:tracePt t="889" x="8824913" y="1865313"/>
          <p14:tracePt t="896" x="8705850" y="1865313"/>
          <p14:tracePt t="901" x="8593138" y="1865313"/>
          <p14:tracePt t="912" x="8426450" y="1833563"/>
          <p14:tracePt t="918" x="8243888" y="1809750"/>
          <p14:tracePt t="929" x="8012113" y="1770063"/>
          <p14:tracePt t="933" x="7764463" y="1762125"/>
          <p14:tracePt t="947" x="7502525" y="1730375"/>
          <p14:tracePt t="949" x="7159625" y="1674813"/>
          <p14:tracePt t="959" x="6888163" y="1635125"/>
          <p14:tracePt t="965" x="6553200" y="1587500"/>
          <p14:tracePt t="976" x="6361113" y="1555750"/>
          <p14:tracePt t="981" x="6130925" y="1506538"/>
          <p14:tracePt t="995" x="5954713" y="1458913"/>
          <p14:tracePt t="997" x="5867400" y="1427163"/>
          <p14:tracePt t="1005" x="5843588" y="1411288"/>
          <p14:tracePt t="1013" x="5835650" y="1403350"/>
          <p14:tracePt t="1037" x="5835650" y="1395413"/>
          <p14:tracePt t="1045" x="5835650" y="1379538"/>
          <p14:tracePt t="1054" x="5851525" y="1347788"/>
          <p14:tracePt t="1061" x="5875338" y="1300163"/>
          <p14:tracePt t="1071" x="5899150" y="1228725"/>
          <p14:tracePt t="1078" x="5930900" y="1171575"/>
          <p14:tracePt t="1085" x="5962650" y="1116013"/>
          <p14:tracePt t="1093" x="6002338" y="1052513"/>
          <p14:tracePt t="1101" x="6034088" y="1020763"/>
          <p14:tracePt t="1110" x="6043613" y="981075"/>
          <p14:tracePt t="1117" x="6067425" y="949325"/>
          <p14:tracePt t="1126" x="6075363" y="925513"/>
          <p14:tracePt t="1133" x="6083300" y="877888"/>
          <p14:tracePt t="1143" x="6091238" y="844550"/>
          <p14:tracePt t="1149" x="6107113" y="788988"/>
          <p14:tracePt t="1160" x="6122988" y="709613"/>
          <p14:tracePt t="1165" x="6146800" y="622300"/>
          <p14:tracePt t="1176" x="6162675" y="534988"/>
          <p14:tracePt t="1181" x="6186488" y="438150"/>
          <p14:tracePt t="1191" x="6202363" y="334963"/>
          <p14:tracePt t="1198" x="6210300" y="239713"/>
          <p14:tracePt t="1207" x="6210300" y="119063"/>
          <p14:tracePt t="1213" x="6210300" y="55563"/>
          <p14:tracePt t="4820" x="1889125" y="319088"/>
          <p14:tracePt t="4821" x="1411288" y="646113"/>
          <p14:tracePt t="4830" x="892175" y="1004888"/>
          <p14:tracePt t="4838" x="398463" y="1387475"/>
          <p14:tracePt t="5166" x="8634413" y="2857500"/>
          <p14:tracePt t="5179" x="7875588" y="3036888"/>
          <p14:tracePt t="5195" x="7340600" y="3482975"/>
          <p14:tracePt t="5197" x="7331075" y="3482975"/>
          <p14:tracePt t="5211" x="7323138" y="3527425"/>
          <p14:tracePt t="5387" x="7331075" y="3517900"/>
          <p14:tracePt t="5398" x="7340600" y="3473450"/>
          <p14:tracePt t="5415" x="7259638" y="3286125"/>
          <p14:tracePt t="5428" x="7072313" y="3116263"/>
          <p14:tracePt t="5445" x="7010400" y="3036888"/>
          <p14:tracePt t="5461" x="6759575" y="2786063"/>
          <p14:tracePt t="5478" x="6510338" y="2616200"/>
          <p14:tracePt t="5494" x="6340475" y="2517775"/>
          <p14:tracePt t="5511" x="6116638" y="2455863"/>
          <p14:tracePt t="5528" x="5884863" y="2419350"/>
          <p14:tracePt t="5544" x="5715000" y="2419350"/>
          <p14:tracePt t="5561" x="5634038" y="2428875"/>
          <p14:tracePt t="5578" x="5500688" y="2536825"/>
          <p14:tracePt t="5594" x="5313363" y="2768600"/>
          <p14:tracePt t="5611" x="4919663" y="3160713"/>
          <p14:tracePt t="5613" x="4679950" y="3394075"/>
          <p14:tracePt t="5628" x="4446588" y="3652838"/>
          <p14:tracePt t="5644" x="3956050" y="4125913"/>
          <p14:tracePt t="5645" x="3714750" y="4384675"/>
          <p14:tracePt t="5661" x="3500438" y="4589463"/>
          <p14:tracePt t="5677" x="3054350" y="4973638"/>
          <p14:tracePt t="5694" x="2884488" y="5081588"/>
          <p14:tracePt t="5711" x="2795588" y="5108575"/>
          <p14:tracePt t="5727" x="2768600" y="5116513"/>
          <p14:tracePt t="5744" x="2751138" y="5116513"/>
          <p14:tracePt t="5777" x="2795588" y="5062538"/>
          <p14:tracePt t="5794" x="2901950" y="4911725"/>
          <p14:tracePt t="5811" x="2982913" y="4643438"/>
          <p14:tracePt t="5827" x="3027363" y="4295775"/>
          <p14:tracePt t="5844" x="3062288" y="4081463"/>
          <p14:tracePt t="5846" x="3081338" y="3973513"/>
          <p14:tracePt t="5860" x="3089275" y="3902075"/>
          <p14:tracePt t="5877" x="3098800" y="3732213"/>
          <p14:tracePt t="5894" x="3098800" y="3581400"/>
          <p14:tracePt t="5910" x="3081338" y="3517900"/>
          <p14:tracePt t="5927" x="3062288" y="3482975"/>
          <p14:tracePt t="5973" x="3044825" y="3482975"/>
          <p14:tracePt t="5984" x="3017838" y="3482975"/>
          <p14:tracePt t="5995" x="2973388" y="3500438"/>
          <p14:tracePt t="6010" x="2830513" y="3633788"/>
          <p14:tracePt t="6027" x="2679700" y="3884613"/>
          <p14:tracePt t="6043" x="2446338" y="4330700"/>
          <p14:tracePt t="6060" x="2170113" y="4786313"/>
          <p14:tracePt t="6061" x="2017713" y="5010150"/>
          <p14:tracePt t="6077" x="1874838" y="5224463"/>
          <p14:tracePt t="6093" x="1562100" y="5661025"/>
          <p14:tracePt t="6110" x="1509713" y="5751513"/>
          <p14:tracePt t="6152" x="1509713" y="5732463"/>
          <p14:tracePt t="6160" x="1571625" y="5670550"/>
          <p14:tracePt t="6176" x="1670050" y="5510213"/>
          <p14:tracePt t="6193" x="1768475" y="5357813"/>
          <p14:tracePt t="6210" x="1857375" y="5205413"/>
          <p14:tracePt t="6226" x="1955800" y="5037138"/>
          <p14:tracePt t="6229" x="2000250" y="4946650"/>
          <p14:tracePt t="6243" x="2017713" y="4884738"/>
          <p14:tracePt t="6246" x="2044700" y="4813300"/>
          <p14:tracePt t="6260" x="2062163" y="4768850"/>
          <p14:tracePt t="6262" x="2081213" y="4724400"/>
          <p14:tracePt t="6277" x="2089150" y="4705350"/>
          <p14:tracePt t="6279" x="2089150" y="4687888"/>
          <p14:tracePt t="6310" x="2089150" y="4679950"/>
          <p14:tracePt t="6352" x="2098675" y="4670425"/>
          <p14:tracePt t="6358" x="2108200" y="4670425"/>
          <p14:tracePt t="6369" x="2116138" y="4670425"/>
          <p14:tracePt t="6376" x="2116138" y="4697413"/>
          <p14:tracePt t="6393" x="2133600" y="4822825"/>
          <p14:tracePt t="6410" x="2133600" y="4973638"/>
          <p14:tracePt t="6426" x="2133600" y="5143500"/>
          <p14:tracePt t="6443" x="2133600" y="5268913"/>
          <p14:tracePt t="6445" x="2160588" y="5322888"/>
          <p14:tracePt t="6459" x="2160588" y="5348288"/>
          <p14:tracePt t="6461" x="2187575" y="5375275"/>
          <p14:tracePt t="6494" x="2197100" y="5384800"/>
          <p14:tracePt t="6510" x="2205038" y="5384800"/>
          <p14:tracePt t="6558" x="2214563" y="5384800"/>
          <p14:tracePt t="6575" x="2224088" y="5375275"/>
          <p14:tracePt t="6583" x="2224088" y="5357813"/>
          <p14:tracePt t="6592" x="2224088" y="5330825"/>
          <p14:tracePt t="6609" x="2224088" y="5295900"/>
          <p14:tracePt t="6626" x="2224088" y="5268913"/>
          <p14:tracePt t="6642" x="2224088" y="5259388"/>
          <p14:tracePt t="6730" x="2224088" y="5251450"/>
          <p14:tracePt t="6747" x="2205038" y="5259388"/>
          <p14:tracePt t="6757" x="2187575" y="5295900"/>
          <p14:tracePt t="6769" x="2160588" y="5419725"/>
          <p14:tracePt t="6775" x="2133600" y="5491163"/>
          <p14:tracePt t="6792" x="2098675" y="5661025"/>
          <p14:tracePt t="6809" x="2081213" y="5822950"/>
          <p14:tracePt t="6825" x="2081213" y="5946775"/>
          <p14:tracePt t="6842" x="2116138" y="6018213"/>
          <p14:tracePt t="6859" x="2152650" y="6027738"/>
          <p14:tracePt t="6861" x="2170113" y="6027738"/>
          <p14:tracePt t="6878" x="2197100" y="6027738"/>
          <p14:tracePt t="6893" x="2241550" y="5973763"/>
          <p14:tracePt t="6909" x="2251075" y="5929313"/>
          <p14:tracePt t="6925" x="2303463" y="5768975"/>
          <p14:tracePt t="6942" x="2330450" y="5653088"/>
          <p14:tracePt t="6958" x="2366963" y="5562600"/>
          <p14:tracePt t="6975" x="2419350" y="5465763"/>
          <p14:tracePt t="6992" x="2490788" y="5375275"/>
          <p14:tracePt t="7008" x="2544763" y="5286375"/>
          <p14:tracePt t="7025" x="2581275" y="5224463"/>
          <p14:tracePt t="7042" x="2581275" y="5197475"/>
          <p14:tracePt t="7120" x="2581275" y="5205413"/>
          <p14:tracePt t="7126" x="2562225" y="5241925"/>
          <p14:tracePt t="7135" x="2554288" y="5259388"/>
          <p14:tracePt t="7142" x="2536825" y="5268913"/>
          <p14:tracePt t="7158" x="2517775" y="5286375"/>
          <p14:tracePt t="7279" x="2517775" y="5295900"/>
          <p14:tracePt t="7346" x="2509838" y="5295900"/>
          <p14:tracePt t="7359" x="2490788" y="5295900"/>
          <p14:tracePt t="7375" x="2482850" y="5295900"/>
          <p14:tracePt t="7391" x="2455863" y="5276850"/>
          <p14:tracePt t="7408" x="2446338" y="5251450"/>
          <p14:tracePt t="7424" x="2438400" y="5232400"/>
          <p14:tracePt t="7441" x="2428875" y="5214938"/>
          <p14:tracePt t="7457" x="2428875" y="5205413"/>
          <p14:tracePt t="8390" x="2419350" y="5205413"/>
          <p14:tracePt t="9168" x="2419350" y="5153025"/>
          <p14:tracePt t="9175" x="2419350" y="5126038"/>
          <p14:tracePt t="9189" x="2428875" y="5062538"/>
          <p14:tracePt t="9205" x="2438400" y="4991100"/>
          <p14:tracePt t="9221" x="2438400" y="4946650"/>
          <p14:tracePt t="9238" x="2455863" y="4938713"/>
          <p14:tracePt t="9301" x="2455863" y="4946650"/>
          <p14:tracePt t="9310" x="2455863" y="4965700"/>
          <p14:tracePt t="9427" x="2455863" y="4956175"/>
          <p14:tracePt t="9440" x="2455863" y="4946650"/>
          <p14:tracePt t="9444" x="2455863" y="4929188"/>
          <p14:tracePt t="9455" x="2465388" y="4875213"/>
          <p14:tracePt t="9471" x="2490788" y="4813300"/>
          <p14:tracePt t="9487" x="2500313" y="4732338"/>
          <p14:tracePt t="9504" x="2500313" y="4697413"/>
          <p14:tracePt t="9521" x="2509838" y="4660900"/>
          <p14:tracePt t="9537" x="2509838" y="4643438"/>
          <p14:tracePt t="9554" x="2517775" y="4625975"/>
          <p14:tracePt t="9557" x="2517775" y="4616450"/>
          <p14:tracePt t="9589" x="2527300" y="4616450"/>
          <p14:tracePt t="9688" x="2527300" y="4643438"/>
          <p14:tracePt t="9703" x="2527300" y="4660900"/>
          <p14:tracePt t="9720" x="2527300" y="4670425"/>
          <p14:tracePt t="9767" x="2527300" y="4687888"/>
          <p14:tracePt t="9797" x="2527300" y="4697413"/>
          <p14:tracePt t="9951" x="2527300" y="4687888"/>
          <p14:tracePt t="9958" x="2527300" y="4679950"/>
          <p14:tracePt t="9971" x="2527300" y="4670425"/>
          <p14:tracePt t="9987" x="2517775" y="4660900"/>
          <p14:tracePt t="10003" x="2509838" y="4652963"/>
          <p14:tracePt t="10005" x="2509838" y="4643438"/>
          <p14:tracePt t="10544" x="2509838" y="4633913"/>
          <p14:tracePt t="10584" x="2517775" y="4633913"/>
          <p14:tracePt t="10594" x="2527300" y="4633913"/>
          <p14:tracePt t="10605" x="2544763" y="4643438"/>
          <p14:tracePt t="10619" x="2562225" y="4705350"/>
          <p14:tracePt t="10636" x="2598738" y="4803775"/>
          <p14:tracePt t="10652" x="2608263" y="4884738"/>
          <p14:tracePt t="10653" x="2608263" y="4902200"/>
          <p14:tracePt t="10668" x="2608263" y="4911725"/>
          <p14:tracePt t="10685" x="2643188" y="4991100"/>
          <p14:tracePt t="10702" x="2679700" y="5045075"/>
          <p14:tracePt t="10718" x="2724150" y="5108575"/>
          <p14:tracePt t="10735" x="2741613" y="5143500"/>
          <p14:tracePt t="10752" x="2741613" y="5180013"/>
          <p14:tracePt t="10768" x="2741613" y="5187950"/>
          <p14:tracePt t="10802" x="2741613" y="5205413"/>
          <p14:tracePt t="10818" x="2741613" y="5214938"/>
          <p14:tracePt t="10835" x="2759075" y="5224463"/>
          <p14:tracePt t="10851" x="2857500" y="5197475"/>
          <p14:tracePt t="10853" x="2919413" y="5153025"/>
          <p14:tracePt t="10868" x="3000375" y="5081588"/>
          <p14:tracePt t="10870" x="3054350" y="5037138"/>
          <p14:tracePt t="10886" x="3133725" y="4965700"/>
          <p14:tracePt t="10902" x="3276600" y="4714875"/>
          <p14:tracePt t="10918" x="3330575" y="4633913"/>
          <p14:tracePt t="10935" x="3367088" y="4554538"/>
          <p14:tracePt t="10951" x="3384550" y="4527550"/>
          <p14:tracePt t="10968" x="3384550" y="4518025"/>
          <p14:tracePt t="10985" x="3394075" y="4510088"/>
          <p14:tracePt t="11031" x="3394075" y="4518025"/>
          <p14:tracePt t="11037" x="3394075" y="4581525"/>
          <p14:tracePt t="11045" x="3394075" y="4679950"/>
          <p14:tracePt t="11053" x="3394075" y="4795838"/>
          <p14:tracePt t="11068" x="3394075" y="4902200"/>
          <p14:tracePt t="11084" x="3384550" y="5099050"/>
          <p14:tracePt t="11101" x="3348038" y="5295900"/>
          <p14:tracePt t="11103" x="3348038" y="5394325"/>
          <p14:tracePt t="11118" x="3348038" y="5581650"/>
          <p14:tracePt t="11134" x="3348038" y="5751513"/>
          <p14:tracePt t="11151" x="3348038" y="5857875"/>
          <p14:tracePt t="11168" x="3348038" y="5946775"/>
          <p14:tracePt t="11184" x="3367088" y="5983288"/>
          <p14:tracePt t="11201" x="3375025" y="5983288"/>
          <p14:tracePt t="11218" x="3419475" y="5983288"/>
          <p14:tracePt t="11234" x="3490913" y="5965825"/>
          <p14:tracePt t="11251" x="3562350" y="5894388"/>
          <p14:tracePt t="11252" x="3581400" y="5867400"/>
          <p14:tracePt t="11267" x="3608388" y="5822950"/>
          <p14:tracePt t="11268" x="3616325" y="5786438"/>
          <p14:tracePt t="11284" x="3625850" y="5751513"/>
          <p14:tracePt t="11301" x="3652838" y="5688013"/>
          <p14:tracePt t="11317" x="3679825" y="5626100"/>
          <p14:tracePt t="11334" x="3697288" y="5599113"/>
          <p14:tracePt t="11351" x="3697288" y="5581650"/>
          <p14:tracePt t="11422" x="3705225" y="5581650"/>
          <p14:tracePt t="11438" x="3687763" y="5616575"/>
          <p14:tracePt t="11448" x="3660775" y="5661025"/>
          <p14:tracePt t="11453" x="3625850" y="5697538"/>
          <p14:tracePt t="11467" x="3571875" y="5776913"/>
          <p14:tracePt t="11484" x="3509963" y="5902325"/>
          <p14:tracePt t="11501" x="3446463" y="6027738"/>
          <p14:tracePt t="11517" x="3446463" y="6134100"/>
          <p14:tracePt t="11534" x="3455988" y="6180138"/>
          <p14:tracePt t="11550" x="3482975" y="6224588"/>
          <p14:tracePt t="11567" x="3500438" y="6242050"/>
          <p14:tracePt t="11584" x="3517900" y="6251575"/>
          <p14:tracePt t="11600" x="3554413" y="6259513"/>
          <p14:tracePt t="11617" x="3643313" y="6296025"/>
          <p14:tracePt t="11634" x="3795713" y="6330950"/>
          <p14:tracePt t="11651" x="3965575" y="6357938"/>
          <p14:tracePt t="11667" x="4143375" y="6367463"/>
          <p14:tracePt t="11683" x="4276725" y="6367463"/>
          <p14:tracePt t="11686" x="4330700" y="6367463"/>
          <p14:tracePt t="11700" x="4375150" y="6367463"/>
          <p14:tracePt t="11717" x="4429125" y="6367463"/>
          <p14:tracePt t="11733" x="4473575" y="6367463"/>
          <p14:tracePt t="11750" x="4483100" y="6367463"/>
          <p14:tracePt t="11783" x="4491038" y="6348413"/>
          <p14:tracePt t="11800" x="4491038" y="6313488"/>
          <p14:tracePt t="11817" x="4491038" y="6251575"/>
          <p14:tracePt t="11833" x="4491038" y="6170613"/>
          <p14:tracePt t="11850" x="4491038" y="6116638"/>
          <p14:tracePt t="11866" x="4510088" y="6062663"/>
          <p14:tracePt t="11869" x="4527550" y="6018213"/>
          <p14:tracePt t="11884" x="4537075" y="5983288"/>
          <p14:tracePt t="11900" x="4562475" y="5894388"/>
          <p14:tracePt t="11902" x="4598988" y="5830888"/>
          <p14:tracePt t="11917" x="4608513" y="5776913"/>
          <p14:tracePt t="11918" x="4616450" y="5715000"/>
          <p14:tracePt t="11933" x="4633913" y="5643563"/>
          <p14:tracePt t="11951" x="4670425" y="5375275"/>
          <p14:tracePt t="11966" x="4670425" y="5160963"/>
          <p14:tracePt t="11983" x="4670425" y="4938713"/>
          <p14:tracePt t="12000" x="4670425" y="4714875"/>
          <p14:tracePt t="12016" x="4643438" y="4473575"/>
          <p14:tracePt t="12033" x="4625975" y="4259263"/>
          <p14:tracePt t="12051" x="4581525" y="4037013"/>
          <p14:tracePt t="12053" x="4581525" y="3956050"/>
          <p14:tracePt t="12066" x="4545013" y="3848100"/>
          <p14:tracePt t="12083" x="4518025" y="3732213"/>
          <p14:tracePt t="12099" x="4500563" y="3660775"/>
          <p14:tracePt t="12101" x="4500563" y="3616325"/>
          <p14:tracePt t="12116" x="4500563" y="3571875"/>
          <p14:tracePt t="12133" x="4500563" y="3482975"/>
          <p14:tracePt t="12134" x="4500563" y="3438525"/>
          <p14:tracePt t="12149" x="4500563" y="3348038"/>
          <p14:tracePt t="12166" x="4500563" y="3268663"/>
          <p14:tracePt t="12183" x="4500563" y="3179763"/>
          <p14:tracePt t="12199" x="4500563" y="3089275"/>
          <p14:tracePt t="12216" x="4500563" y="3009900"/>
          <p14:tracePt t="12232" x="4500563" y="2946400"/>
          <p14:tracePt t="12249" x="4491038" y="2884488"/>
          <p14:tracePt t="12266" x="4473575" y="2840038"/>
          <p14:tracePt t="12283" x="4456113" y="2822575"/>
          <p14:tracePt t="12299" x="4429125" y="2786063"/>
          <p14:tracePt t="12300" x="4411663" y="2768600"/>
          <p14:tracePt t="12316" x="4394200" y="2759075"/>
          <p14:tracePt t="12333" x="4313238" y="2714625"/>
          <p14:tracePt t="12349" x="4232275" y="2679700"/>
          <p14:tracePt t="12366" x="4116388" y="2625725"/>
          <p14:tracePt t="12382" x="4062413" y="2608263"/>
          <p14:tracePt t="12399" x="4000500" y="2571750"/>
          <p14:tracePt t="12416" x="3894138" y="2554288"/>
          <p14:tracePt t="12432" x="3751263" y="2509838"/>
          <p14:tracePt t="12449" x="3544888" y="2482850"/>
          <p14:tracePt t="12466" x="3348038" y="2465388"/>
          <p14:tracePt t="12482" x="3125788" y="2465388"/>
          <p14:tracePt t="12499" x="2874963" y="2465388"/>
          <p14:tracePt t="12502" x="2759075" y="2465388"/>
          <p14:tracePt t="12515" x="2633663" y="2465388"/>
          <p14:tracePt t="12517" x="2562225" y="2465388"/>
          <p14:tracePt t="12532" x="2490788" y="2465388"/>
          <p14:tracePt t="12549" x="2347913" y="2473325"/>
          <p14:tracePt t="12565" x="2224088" y="2490788"/>
          <p14:tracePt t="12582" x="2187575" y="2490788"/>
          <p14:tracePt t="12598" x="2179638" y="2490788"/>
          <p14:tracePt t="12615" x="2152650" y="2490788"/>
          <p14:tracePt t="12632" x="2116138" y="2490788"/>
          <p14:tracePt t="12648" x="2071688" y="2490788"/>
          <p14:tracePt t="12665" x="2009775" y="2482850"/>
          <p14:tracePt t="12682" x="1965325" y="2482850"/>
          <p14:tracePt t="12698" x="1911350" y="2482850"/>
          <p14:tracePt t="12715" x="1830388" y="2482850"/>
          <p14:tracePt t="12731" x="1724025" y="2482850"/>
          <p14:tracePt t="12733" x="1660525" y="2490788"/>
          <p14:tracePt t="12748" x="1571625" y="2500313"/>
          <p14:tracePt t="12765" x="1473200" y="2517775"/>
          <p14:tracePt t="12782" x="1401763" y="2536825"/>
          <p14:tracePt t="12798" x="1384300" y="2536825"/>
          <p14:tracePt t="12815" x="1347788" y="2536825"/>
          <p14:tracePt t="12831" x="1276350" y="2536825"/>
          <p14:tracePt t="12848" x="1160463" y="2536825"/>
          <p14:tracePt t="12865" x="1089025" y="2544763"/>
          <p14:tracePt t="12881" x="1009650" y="2562225"/>
          <p14:tracePt t="12898" x="973138" y="2571750"/>
          <p14:tracePt t="12914" x="928688" y="2581275"/>
          <p14:tracePt t="12931" x="893763" y="2589213"/>
          <p14:tracePt t="12948" x="884238" y="2589213"/>
          <p14:tracePt t="12964" x="874713" y="2589213"/>
          <p14:tracePt t="12981" x="839788" y="2608263"/>
          <p14:tracePt t="12998" x="812800" y="2608263"/>
          <p14:tracePt t="13014" x="803275" y="2625725"/>
          <p14:tracePt t="13031" x="795338" y="2625725"/>
          <p14:tracePt t="13048" x="785813" y="2625725"/>
          <p14:tracePt t="13064" x="785813" y="2633663"/>
          <p14:tracePt t="13081" x="776288" y="2652713"/>
          <p14:tracePt t="13098" x="758825" y="2670175"/>
          <p14:tracePt t="13114" x="741363" y="2679700"/>
          <p14:tracePt t="13131" x="731838" y="2705100"/>
          <p14:tracePt t="13148" x="704850" y="2751138"/>
          <p14:tracePt t="13165" x="669925" y="2795588"/>
          <p14:tracePt t="13166" x="652463" y="2813050"/>
          <p14:tracePt t="13181" x="633413" y="2847975"/>
          <p14:tracePt t="13198" x="561975" y="2946400"/>
          <p14:tracePt t="13214" x="500063" y="3027363"/>
          <p14:tracePt t="13230" x="428625" y="3116263"/>
          <p14:tracePt t="13247" x="411163" y="3214688"/>
          <p14:tracePt t="13264" x="366713" y="3313113"/>
          <p14:tracePt t="13281" x="339725" y="3446463"/>
          <p14:tracePt t="13297" x="339725" y="3589338"/>
          <p14:tracePt t="13314" x="339725" y="3786188"/>
          <p14:tracePt t="13331" x="339725" y="3973513"/>
          <p14:tracePt t="13347" x="339725" y="4116388"/>
          <p14:tracePt t="13349" x="339725" y="4179888"/>
          <p14:tracePt t="13364" x="339725" y="4224338"/>
          <p14:tracePt t="13381" x="347663" y="4313238"/>
          <p14:tracePt t="13397" x="393700" y="4429125"/>
          <p14:tracePt t="13415" x="438150" y="4572000"/>
          <p14:tracePt t="13431" x="473075" y="4714875"/>
          <p14:tracePt t="13447" x="509588" y="4884738"/>
          <p14:tracePt t="13464" x="527050" y="5062538"/>
          <p14:tracePt t="13480" x="536575" y="5268913"/>
          <p14:tracePt t="13497" x="536575" y="5456238"/>
          <p14:tracePt t="13514" x="536575" y="5626100"/>
          <p14:tracePt t="13530" x="536575" y="5776913"/>
          <p14:tracePt t="13547" x="536575" y="5946775"/>
          <p14:tracePt t="13548" x="536575" y="6018213"/>
          <p14:tracePt t="13563" x="536575" y="6081713"/>
          <p14:tracePt t="13581" x="536575" y="6161088"/>
          <p14:tracePt t="13597" x="536575" y="6188075"/>
          <p14:tracePt t="13686" x="554038" y="6197600"/>
          <p14:tracePt t="13695" x="588963" y="6188075"/>
          <p14:tracePt t="13705" x="625475" y="6153150"/>
          <p14:tracePt t="13713" x="669925" y="6134100"/>
          <p14:tracePt t="13730" x="776288" y="6072188"/>
          <p14:tracePt t="13747" x="901700" y="6027738"/>
          <p14:tracePt t="13749" x="1000125" y="6010275"/>
          <p14:tracePt t="13763" x="1116013" y="5983288"/>
          <p14:tracePt t="13765" x="1268413" y="5956300"/>
          <p14:tracePt t="13780" x="1527175" y="5919788"/>
          <p14:tracePt t="13782" x="1758950" y="5894388"/>
          <p14:tracePt t="13797" x="1955800" y="5894388"/>
          <p14:tracePt t="13813" x="2393950" y="5894388"/>
          <p14:tracePt t="13830" x="2857500" y="5894388"/>
          <p14:tracePt t="13846" x="3125788" y="5902325"/>
          <p14:tracePt t="13864" x="3340100" y="5919788"/>
          <p14:tracePt t="13879" x="3509963" y="5929313"/>
          <p14:tracePt t="13896" x="3652838" y="5929313"/>
          <p14:tracePt t="13913" x="3759200" y="5929313"/>
          <p14:tracePt t="13929" x="3786188" y="5929313"/>
          <p14:tracePt t="13946" x="3813175" y="5929313"/>
          <p14:tracePt t="13963" x="3813175" y="5919788"/>
          <p14:tracePt t="13979" x="3813175" y="5902325"/>
          <p14:tracePt t="13996" x="3813175" y="5894388"/>
          <p14:tracePt t="14013" x="3813175" y="5857875"/>
          <p14:tracePt t="14029" x="3813175" y="5848350"/>
          <p14:tracePt t="14079" x="3813175" y="5840413"/>
          <p14:tracePt t="14094" x="3822700" y="5840413"/>
          <p14:tracePt t="14105" x="3830638" y="5840413"/>
          <p14:tracePt t="14112" x="3857625" y="5840413"/>
          <p14:tracePt t="14129" x="3894138" y="5875338"/>
          <p14:tracePt t="14146" x="3902075" y="5894388"/>
          <p14:tracePt t="14162" x="3911600" y="5919788"/>
          <p14:tracePt t="14165" x="3911600" y="5929313"/>
          <p14:tracePt t="14179" x="3911600" y="5946775"/>
          <p14:tracePt t="14181" x="3911600" y="5956300"/>
          <p14:tracePt t="14196" x="3911600" y="5983288"/>
          <p14:tracePt t="14213" x="3911600" y="5991225"/>
          <p14:tracePt t="14229" x="3902075" y="6027738"/>
          <p14:tracePt t="14295" x="3894138" y="6027738"/>
          <p14:tracePt t="14459" x="3884613" y="6027738"/>
          <p14:tracePt t="14464" x="3875088" y="6027738"/>
          <p14:tracePt t="14496" x="3867150" y="6027738"/>
          <p14:tracePt t="14890" x="3857625" y="6027738"/>
          <p14:tracePt t="16875" x="3848100" y="6000750"/>
          <p14:tracePt t="16887" x="3830638" y="5929313"/>
          <p14:tracePt t="16906" x="3830638" y="5875338"/>
          <p14:tracePt t="16917" x="3830638" y="5848350"/>
          <p14:tracePt t="16941" x="3813175" y="5776913"/>
          <p14:tracePt t="16958" x="3803650" y="5759450"/>
          <p14:tracePt t="16974" x="3803650" y="5751513"/>
          <p14:tracePt t="17818" x="3795713" y="5786438"/>
          <p14:tracePt t="17830" x="3776663" y="5822950"/>
          <p14:tracePt t="17841" x="3759200" y="5902325"/>
          <p14:tracePt t="17857" x="3732213" y="5946775"/>
          <p14:tracePt t="17874" x="3732213" y="5965825"/>
          <p14:tracePt t="17889" x="3724275" y="5965825"/>
          <p14:tracePt t="17999" x="3714750" y="5965825"/>
          <p14:tracePt t="18010" x="3705225" y="5965825"/>
          <p14:tracePt t="18040" x="3697288" y="5965825"/>
          <p14:tracePt t="18072" x="3679825" y="5965825"/>
          <p14:tracePt t="18120" x="3670300" y="5956300"/>
          <p14:tracePt t="18135" x="3660775" y="5946775"/>
          <p14:tracePt t="18141" x="3660775" y="5938838"/>
          <p14:tracePt t="18172" x="3652838" y="5929313"/>
          <p14:tracePt t="18278" x="3652838" y="5938838"/>
          <p14:tracePt t="18286" x="3660775" y="5956300"/>
          <p14:tracePt t="18296" x="3670300" y="5965825"/>
          <p14:tracePt t="18306" x="3705225" y="5983288"/>
          <p14:tracePt t="18322" x="3732213" y="5991225"/>
          <p14:tracePt t="18325" x="3759200" y="6000750"/>
          <p14:tracePt t="18339" x="3776663" y="6010275"/>
          <p14:tracePt t="18355" x="3830638" y="6010275"/>
          <p14:tracePt t="18372" x="3884613" y="6010275"/>
          <p14:tracePt t="18375" x="3911600" y="6010275"/>
          <p14:tracePt t="18389" x="3938588" y="6010275"/>
          <p14:tracePt t="18391" x="3965575" y="6010275"/>
          <p14:tracePt t="18405" x="4000500" y="6000750"/>
          <p14:tracePt t="18408" x="4037013" y="6000750"/>
          <p14:tracePt t="18425" x="4125913" y="6000750"/>
          <p14:tracePt t="18438" x="4224338" y="5973763"/>
          <p14:tracePt t="18455" x="4303713" y="5965825"/>
          <p14:tracePt t="18472" x="4402138" y="5938838"/>
          <p14:tracePt t="18488" x="4483100" y="5911850"/>
          <p14:tracePt t="18505" x="4537075" y="5884863"/>
          <p14:tracePt t="18521" x="4581525" y="5857875"/>
          <p14:tracePt t="18538" x="4616450" y="5848350"/>
          <p14:tracePt t="18541" x="4616450" y="5840413"/>
          <p14:tracePt t="18555" x="4625975" y="5830888"/>
          <p14:tracePt t="18557" x="4625975" y="5822950"/>
          <p14:tracePt t="18573" x="4625975" y="5813425"/>
          <p14:tracePt t="18588" x="4625975" y="5803900"/>
          <p14:tracePt t="18621" x="4625975" y="5786438"/>
          <p14:tracePt t="18655" x="4625975" y="5776913"/>
          <p14:tracePt t="18671" x="4625975" y="5768975"/>
          <p14:tracePt t="18688" x="4625975" y="5741988"/>
          <p14:tracePt t="18704" x="4625975" y="5697538"/>
          <p14:tracePt t="18721" x="4625975" y="5643563"/>
          <p14:tracePt t="18738" x="4625975" y="5572125"/>
          <p14:tracePt t="18754" x="4625975" y="5491163"/>
          <p14:tracePt t="18771" x="4616450" y="5446713"/>
          <p14:tracePt t="18788" x="4608513" y="5411788"/>
          <p14:tracePt t="18791" x="4608513" y="5394325"/>
          <p14:tracePt t="18804" x="4598988" y="5375275"/>
          <p14:tracePt t="18821" x="4554538" y="5313363"/>
          <p14:tracePt t="18837" x="4465638" y="5214938"/>
          <p14:tracePt t="18854" x="4411663" y="5170488"/>
          <p14:tracePt t="18871" x="4340225" y="5126038"/>
          <p14:tracePt t="18887" x="4313238" y="5108575"/>
          <p14:tracePt t="18906" x="4295775" y="5108575"/>
          <p14:tracePt t="18922" x="4276725" y="5089525"/>
          <p14:tracePt t="18937" x="4241800" y="5081588"/>
          <p14:tracePt t="18954" x="4187825" y="5054600"/>
          <p14:tracePt t="18971" x="4116388" y="5027613"/>
          <p14:tracePt t="18973" x="4062413" y="5000625"/>
          <p14:tracePt t="18987" x="4037013" y="4991100"/>
          <p14:tracePt t="19004" x="4000500" y="4983163"/>
          <p14:tracePt t="19021" x="3938588" y="4983163"/>
          <p14:tracePt t="19037" x="3902075" y="4983163"/>
          <p14:tracePt t="19054" x="3867150" y="4983163"/>
          <p14:tracePt t="19071" x="3840163" y="4983163"/>
          <p14:tracePt t="19087" x="3813175" y="4983163"/>
          <p14:tracePt t="19104" x="3768725" y="4983163"/>
          <p14:tracePt t="19120" x="3751263" y="4991100"/>
          <p14:tracePt t="19137" x="3724275" y="5000625"/>
          <p14:tracePt t="19154" x="3705225" y="5010150"/>
          <p14:tracePt t="19170" x="3670300" y="5027613"/>
          <p14:tracePt t="19173" x="3660775" y="5037138"/>
          <p14:tracePt t="19187" x="3652838" y="5037138"/>
          <p14:tracePt t="19204" x="3598863" y="5062538"/>
          <p14:tracePt t="19206" x="3581400" y="5062538"/>
          <p14:tracePt t="19221" x="3554413" y="5089525"/>
          <p14:tracePt t="19239" x="3500438" y="5116513"/>
          <p14:tracePt t="19253" x="3465513" y="5133975"/>
          <p14:tracePt t="19270" x="3438525" y="5143500"/>
          <p14:tracePt t="19286" x="3419475" y="5160963"/>
          <p14:tracePt t="19303" x="3411538" y="5170488"/>
          <p14:tracePt t="19320" x="3394075" y="5187950"/>
          <p14:tracePt t="19337" x="3384550" y="5205413"/>
          <p14:tracePt t="19353" x="3367088" y="5214938"/>
          <p14:tracePt t="19370" x="3348038" y="5241925"/>
          <p14:tracePt t="19387" x="3330575" y="5268913"/>
          <p14:tracePt t="19403" x="3322638" y="5295900"/>
          <p14:tracePt t="19420" x="3303588" y="5340350"/>
          <p14:tracePt t="19422" x="3295650" y="5340350"/>
          <p14:tracePt t="19436" x="3295650" y="5357813"/>
          <p14:tracePt t="19453" x="3276600" y="5402263"/>
          <p14:tracePt t="19470" x="3276600" y="5429250"/>
          <p14:tracePt t="19486" x="3268663" y="5446713"/>
          <p14:tracePt t="19503" x="3268663" y="5483225"/>
          <p14:tracePt t="19520" x="3259138" y="5491163"/>
          <p14:tracePt t="19536" x="3259138" y="5510213"/>
          <p14:tracePt t="19553" x="3259138" y="5545138"/>
          <p14:tracePt t="19569" x="3259138" y="5562600"/>
          <p14:tracePt t="19586" x="3259138" y="5589588"/>
          <p14:tracePt t="19603" x="3259138" y="5599113"/>
          <p14:tracePt t="19619" x="3259138" y="5626100"/>
          <p14:tracePt t="19636" x="3268663" y="5653088"/>
          <p14:tracePt t="19637" x="3276600" y="5661025"/>
          <p14:tracePt t="19652" x="3286125" y="5680075"/>
          <p14:tracePt t="19669" x="3313113" y="5741988"/>
          <p14:tracePt t="19686" x="3348038" y="5776913"/>
          <p14:tracePt t="19703" x="3367088" y="5795963"/>
          <p14:tracePt t="19719" x="3367088" y="5803900"/>
          <p14:tracePt t="19736" x="3375025" y="5813425"/>
          <p14:tracePt t="19752" x="3375025" y="5822950"/>
          <p14:tracePt t="21925" x="3375025" y="5813425"/>
          <p14:tracePt t="21935" x="3375025" y="5803900"/>
          <p14:tracePt t="21962" x="3375025" y="5795963"/>
          <p14:tracePt t="22006" x="3375025" y="5786438"/>
          <p14:tracePt t="22030" x="3375025" y="5776913"/>
          <p14:tracePt t="22486" x="3367088" y="5776913"/>
          <p14:tracePt t="22494" x="3357563" y="5776913"/>
          <p14:tracePt t="22505" x="3330575" y="5803900"/>
          <p14:tracePt t="22514" x="3322638" y="5830888"/>
          <p14:tracePt t="22531" x="3276600" y="5902325"/>
          <p14:tracePt t="22548" x="3224213" y="6000750"/>
          <p14:tracePt t="22549" x="3205163" y="6018213"/>
          <p14:tracePt t="22564" x="3179763" y="6045200"/>
          <p14:tracePt t="22582" x="3160713" y="6126163"/>
          <p14:tracePt t="22598" x="3160713" y="6153150"/>
          <p14:tracePt t="22614" x="3160713" y="6161088"/>
          <p14:tracePt t="22631" x="3160713" y="6170613"/>
          <p14:tracePt t="22690" x="3170238" y="6170613"/>
          <p14:tracePt t="22718" x="3170238" y="6161088"/>
          <p14:tracePt t="22727" x="3170238" y="6153150"/>
          <p14:tracePt t="22733" x="3170238" y="6143625"/>
          <p14:tracePt t="22747" x="3170238" y="6134100"/>
          <p14:tracePt t="22764" x="3170238" y="6116638"/>
          <p14:tracePt t="22766" x="3170238" y="6099175"/>
          <p14:tracePt t="22781" x="3170238" y="6081713"/>
          <p14:tracePt t="22797" x="3160713" y="6027738"/>
          <p14:tracePt t="22814" x="3133725" y="5991225"/>
          <p14:tracePt t="22830" x="3108325" y="5946775"/>
          <p14:tracePt t="22847" x="3098800" y="5919788"/>
          <p14:tracePt t="22863" x="3071813" y="5875338"/>
          <p14:tracePt t="22880" x="3062288" y="5857875"/>
          <p14:tracePt t="22897" x="3062288" y="5840413"/>
          <p14:tracePt t="22914" x="3044825" y="5813425"/>
          <p14:tracePt t="22930" x="3044825" y="5803900"/>
          <p14:tracePt t="22947" x="3044825" y="5795963"/>
          <p14:tracePt t="24930" x="3044825" y="5776913"/>
          <p14:tracePt t="24935" x="3044825" y="5768975"/>
          <p14:tracePt t="24944" x="3044825" y="5751513"/>
          <p14:tracePt t="24960" x="3044825" y="5715000"/>
          <p14:tracePt t="24977" x="3044825" y="5697538"/>
          <p14:tracePt t="24994" x="3044825" y="5680075"/>
          <p14:tracePt t="25028" x="3044825" y="5670550"/>
          <p14:tracePt t="25266" x="3044825" y="5653088"/>
          <p14:tracePt t="25271" x="3044825" y="5643563"/>
          <p14:tracePt t="25282" x="3054350" y="5608638"/>
          <p14:tracePt t="25295" x="3081338" y="5562600"/>
          <p14:tracePt t="25310" x="3116263" y="5483225"/>
          <p14:tracePt t="25327" x="3214688" y="5313363"/>
          <p14:tracePt t="25343" x="3276600" y="5214938"/>
          <p14:tracePt t="25359" x="3313113" y="5143500"/>
          <p14:tracePt t="25376" x="3322638" y="5116513"/>
          <p14:tracePt t="25453" x="3313113" y="5108575"/>
          <p14:tracePt t="25467" x="3286125" y="5108575"/>
          <p14:tracePt t="25486" x="3214688" y="5133975"/>
          <p14:tracePt t="25509" x="3205163" y="5133975"/>
          <p14:tracePt t="25679" x="3205163" y="5126038"/>
          <p14:tracePt t="25691" x="3205163" y="5099050"/>
          <p14:tracePt t="25700" x="3205163" y="5089525"/>
          <p14:tracePt t="25794" x="3197225" y="5089525"/>
          <p14:tracePt t="26111" x="3187700" y="5081588"/>
          <p14:tracePt t="28960" x="3446463" y="5000625"/>
          <p14:tracePt t="28970" x="3759200" y="4902200"/>
          <p14:tracePt t="28986" x="4465638" y="4687888"/>
          <p14:tracePt t="29003" x="4973638" y="4545013"/>
          <p14:tracePt t="29009" x="5205413" y="4500563"/>
          <p14:tracePt t="29020" x="5375275" y="4456113"/>
          <p14:tracePt t="29036" x="5589588" y="4357688"/>
          <p14:tracePt t="29038" x="5705475" y="4268788"/>
          <p14:tracePt t="29053" x="5803900" y="4197350"/>
          <p14:tracePt t="29070" x="6170613" y="3679825"/>
          <p14:tracePt t="29086" x="6473825" y="3160713"/>
          <p14:tracePt t="29103" x="6724650" y="2581275"/>
          <p14:tracePt t="29119" x="7000875" y="1955800"/>
          <p14:tracePt t="29136" x="7286625" y="1196975"/>
          <p14:tracePt t="29153" x="7554913" y="438150"/>
          <p14:tracePt t="29169" x="7769225" y="0"/>
          <p14:tracePt t="29186" x="7848600" y="0"/>
          <p14:tracePt t="29203" x="7831138" y="0"/>
          <p14:tracePt t="29205" x="7742238" y="0"/>
          <p14:tracePt t="29219" x="7653338" y="0"/>
          <p14:tracePt t="29236" x="7634288" y="0"/>
          <p14:tracePt t="29295" x="7626350" y="0"/>
          <p14:tracePt t="29310" x="7616825" y="0"/>
          <p14:tracePt t="29333" x="7680325" y="17463"/>
          <p14:tracePt t="29343" x="7777163" y="61913"/>
          <p14:tracePt t="29349" x="7848600" y="88900"/>
          <p14:tracePt t="29359" x="7875588" y="88900"/>
          <p14:tracePt t="29369" x="7902575" y="98425"/>
          <p14:tracePt t="29386" x="7939088" y="107950"/>
          <p14:tracePt t="29402" x="8010525" y="152400"/>
          <p14:tracePt t="29419" x="8089900" y="179388"/>
          <p14:tracePt t="29421" x="8153400" y="214313"/>
          <p14:tracePt t="29435" x="8232775" y="241300"/>
          <p14:tracePt t="29452" x="8385175" y="258763"/>
          <p14:tracePt t="29469" x="8518525" y="268288"/>
          <p14:tracePt t="29486" x="8680450" y="268288"/>
          <p14:tracePt t="29519" x="8697913" y="268288"/>
          <p14:tracePt t="29552" x="8705850" y="268288"/>
          <p14:tracePt t="29585" x="8705850" y="258763"/>
          <p14:tracePt t="29602" x="8670925" y="231775"/>
          <p14:tracePt t="29619" x="8589963" y="169863"/>
          <p14:tracePt t="29621" x="8518525" y="125413"/>
          <p14:tracePt t="29635" x="8429625" y="61913"/>
          <p14:tracePt t="29638" x="8358188" y="26988"/>
          <p14:tracePt t="29652" x="8269288" y="0"/>
          <p14:tracePt t="29654" x="8215313" y="0"/>
          <p14:tracePt t="29669" x="8170863" y="0"/>
          <p14:tracePt t="29671" x="8153400" y="0"/>
          <p14:tracePt t="29685" x="8134350" y="0"/>
          <p14:tracePt t="29686" x="8099425" y="0"/>
          <p14:tracePt t="29702" x="8062913" y="0"/>
          <p14:tracePt t="29718" x="8027988" y="0"/>
          <p14:tracePt t="29736" x="7983538" y="0"/>
          <p14:tracePt t="29752" x="7875588" y="0"/>
          <p14:tracePt t="29768" x="7732713" y="0"/>
          <p14:tracePt t="29785" x="7537450" y="0"/>
          <p14:tracePt t="29801" x="7358063" y="0"/>
          <p14:tracePt t="29818" x="7180263" y="0"/>
          <p14:tracePt t="29835" x="7010400" y="0"/>
          <p14:tracePt t="29837" x="6938963" y="0"/>
          <p14:tracePt t="29851" x="6858000" y="0"/>
          <p14:tracePt t="29853" x="6804025" y="0"/>
          <p14:tracePt t="29869" x="6751638" y="0"/>
          <p14:tracePt t="29871" x="6688138" y="0"/>
          <p14:tracePt t="29885" x="6634163" y="0"/>
          <p14:tracePt t="29901" x="6554788" y="0"/>
          <p14:tracePt t="29918" x="6500813" y="0"/>
          <p14:tracePt t="29934" x="6446838" y="0"/>
          <p14:tracePt t="29951" x="6357938" y="0"/>
          <p14:tracePt t="29968" x="6232525" y="0"/>
          <p14:tracePt t="29985" x="6099175" y="0"/>
          <p14:tracePt t="30001" x="5983288" y="0"/>
          <p14:tracePt t="30018" x="5875338" y="0"/>
          <p14:tracePt t="30034" x="5786438" y="0"/>
          <p14:tracePt t="30051" x="5688013" y="0"/>
          <p14:tracePt t="30053" x="5670550" y="0"/>
          <p14:tracePt t="30068" x="5634038" y="0"/>
          <p14:tracePt t="30069" x="5599113" y="0"/>
          <p14:tracePt t="30084" x="5537200" y="0"/>
          <p14:tracePt t="30101" x="5402263" y="9525"/>
          <p14:tracePt t="30118" x="5357813" y="36513"/>
          <p14:tracePt t="30134" x="5322888" y="44450"/>
          <p14:tracePt t="30151" x="5295900" y="61913"/>
          <p14:tracePt t="30167" x="5259388" y="80963"/>
          <p14:tracePt t="30184" x="5224463" y="107950"/>
          <p14:tracePt t="30202" x="5143500" y="152400"/>
          <p14:tracePt t="30217" x="5062538" y="187325"/>
          <p14:tracePt t="30234" x="4965700" y="231775"/>
          <p14:tracePt t="30251" x="4902200" y="285750"/>
          <p14:tracePt t="30252" x="4884738" y="312738"/>
          <p14:tracePt t="30267" x="4867275" y="322263"/>
          <p14:tracePt t="30284" x="4830763" y="374650"/>
          <p14:tracePt t="30285" x="4822825" y="393700"/>
          <p14:tracePt t="30301" x="4803775" y="401638"/>
          <p14:tracePt t="30301" x="4803775" y="419100"/>
          <p14:tracePt t="30317" x="4768850" y="465138"/>
          <p14:tracePt t="30334" x="4751388" y="500063"/>
          <p14:tracePt t="30350" x="4732338" y="517525"/>
          <p14:tracePt t="30367" x="4724400" y="554038"/>
          <p14:tracePt t="30384" x="4705350" y="581025"/>
          <p14:tracePt t="30400" x="4687888" y="615950"/>
          <p14:tracePt t="30417" x="4670425" y="660400"/>
          <p14:tracePt t="30434" x="4643438" y="704850"/>
          <p14:tracePt t="30452" x="4608513" y="768350"/>
          <p14:tracePt t="30467" x="4598988" y="822325"/>
          <p14:tracePt t="30483" x="4562475" y="866775"/>
          <p14:tracePt t="30500" x="4545013" y="911225"/>
          <p14:tracePt t="30517" x="4537075" y="965200"/>
          <p14:tracePt t="30533" x="4527550" y="1027113"/>
          <p14:tracePt t="30550" x="4510088" y="1081088"/>
          <p14:tracePt t="30567" x="4500563" y="1143000"/>
          <p14:tracePt t="30583" x="4500563" y="1204913"/>
          <p14:tracePt t="30601" x="4500563" y="1295400"/>
          <p14:tracePt t="30617" x="4500563" y="1366838"/>
          <p14:tracePt t="30633" x="4500563" y="1446213"/>
          <p14:tracePt t="30650" x="4500563" y="1544638"/>
          <p14:tracePt t="30667" x="4491038" y="1643063"/>
          <p14:tracePt t="30669" x="4465638" y="1697038"/>
          <p14:tracePt t="30683" x="4456113" y="1758950"/>
          <p14:tracePt t="30685" x="4456113" y="1822450"/>
          <p14:tracePt t="30701" x="4456113" y="1893888"/>
          <p14:tracePt t="30717" x="4456113" y="2027238"/>
          <p14:tracePt t="30733" x="4456113" y="2224088"/>
          <p14:tracePt t="30750" x="4456113" y="2347913"/>
          <p14:tracePt t="30766" x="4456113" y="2482850"/>
          <p14:tracePt t="30783" x="4456113" y="2608263"/>
          <p14:tracePt t="30799" x="4456113" y="2741613"/>
          <p14:tracePt t="30816" x="4446588" y="2847975"/>
          <p14:tracePt t="30833" x="4446588" y="2938463"/>
          <p14:tracePt t="30850" x="4446588" y="2982913"/>
          <p14:tracePt t="30866" x="4446588" y="3000375"/>
          <p14:tracePt t="34175" x="4741863" y="2982913"/>
          <p14:tracePt t="34187" x="5045075" y="2946400"/>
          <p14:tracePt t="34196" x="5295900" y="2919413"/>
          <p14:tracePt t="34211" x="5589588" y="2795588"/>
          <p14:tracePt t="34214" x="5688013" y="2714625"/>
          <p14:tracePt t="34227" x="5813425" y="2581275"/>
          <p14:tracePt t="34229" x="5919788" y="2446338"/>
          <p14:tracePt t="34244" x="6027738" y="2312988"/>
          <p14:tracePt t="34260" x="6224588" y="2027238"/>
          <p14:tracePt t="34261" x="6286500" y="1911350"/>
          <p14:tracePt t="34277" x="6340475" y="1812925"/>
          <p14:tracePt t="34294" x="6446838" y="1625600"/>
          <p14:tracePt t="34310" x="6456363" y="1608138"/>
          <p14:tracePt t="34369" x="6465888" y="1625600"/>
          <p14:tracePt t="34373" x="6473825" y="1670050"/>
          <p14:tracePt t="34385" x="6483350" y="1724025"/>
          <p14:tracePt t="34393" x="6500813" y="1776413"/>
          <p14:tracePt t="34410" x="6527800" y="1884363"/>
          <p14:tracePt t="34427" x="6589713" y="1982788"/>
          <p14:tracePt t="34443" x="6643688" y="2054225"/>
          <p14:tracePt t="34445" x="6661150" y="2081213"/>
          <p14:tracePt t="34460" x="6670675" y="2081213"/>
          <p14:tracePt t="34549" x="6680200" y="2071688"/>
          <p14:tracePt t="34557" x="6680200" y="2036763"/>
          <p14:tracePt t="34567" x="6680200" y="2000250"/>
          <p14:tracePt t="34576" x="6705600" y="1946275"/>
          <p14:tracePt t="34593" x="6705600" y="1884363"/>
          <p14:tracePt t="34610" x="6705600" y="1847850"/>
          <p14:tracePt t="34626" x="6705600" y="1812925"/>
          <p14:tracePt t="34629" x="6705600" y="1776413"/>
          <p14:tracePt t="34643" x="6705600" y="1758950"/>
          <p14:tracePt t="34660" x="6705600" y="1724025"/>
          <p14:tracePt t="34662" x="6705600" y="1697038"/>
          <p14:tracePt t="34676" x="6705600" y="1687513"/>
          <p14:tracePt t="34693" x="6751638" y="1616075"/>
          <p14:tracePt t="34709" x="6759575" y="1581150"/>
          <p14:tracePt t="34726" x="6777038" y="1517650"/>
          <p14:tracePt t="34743" x="6786563" y="1482725"/>
          <p14:tracePt t="34759" x="6786563" y="1473200"/>
          <p14:tracePt t="34823" x="6786563" y="1482725"/>
          <p14:tracePt t="34832" x="6786563" y="1490663"/>
          <p14:tracePt t="34845" x="6786563" y="1500188"/>
          <p14:tracePt t="34853" x="6777038" y="1500188"/>
          <p14:tracePt t="34860" x="6751638" y="1509713"/>
          <p14:tracePt t="34876" x="6715125" y="1509713"/>
          <p14:tracePt t="34894" x="6608763" y="1509713"/>
          <p14:tracePt t="34909" x="6599238" y="1509713"/>
          <p14:tracePt t="34951" x="6581775" y="1517650"/>
          <p14:tracePt t="34959" x="6518275" y="1554163"/>
          <p14:tracePt t="34976" x="6367463" y="1670050"/>
          <p14:tracePt t="34993" x="6224588" y="1795463"/>
          <p14:tracePt t="35009" x="6099175" y="1928813"/>
          <p14:tracePt t="35025" x="6018213" y="2000250"/>
          <p14:tracePt t="35042" x="5946775" y="2036763"/>
          <p14:tracePt t="35059" x="5938838" y="2044700"/>
          <p14:tracePt t="35120" x="5911850" y="2054225"/>
          <p14:tracePt t="35125" x="5867400" y="2054225"/>
          <p14:tracePt t="35142" x="5786438" y="2036763"/>
          <p14:tracePt t="35159" x="5688013" y="1990725"/>
          <p14:tracePt t="35175" x="5634038" y="1965325"/>
          <p14:tracePt t="35192" x="5599113" y="1938338"/>
          <p14:tracePt t="35303" x="5589588" y="1938338"/>
          <p14:tracePt t="35355" x="5581650" y="1938338"/>
          <p14:tracePt t="35360" x="5562600" y="1938338"/>
          <p14:tracePt t="35377" x="5518150" y="1990725"/>
          <p14:tracePt t="35392" x="5473700" y="2054225"/>
          <p14:tracePt t="35408" x="5394325" y="2152650"/>
          <p14:tracePt t="35425" x="5313363" y="2224088"/>
          <p14:tracePt t="35442" x="5259388" y="2268538"/>
          <p14:tracePt t="35458" x="5251450" y="2268538"/>
          <p14:tracePt t="35534" x="5251450" y="2259013"/>
          <p14:tracePt t="35546" x="5251450" y="2224088"/>
          <p14:tracePt t="35560" x="5241925" y="2133600"/>
          <p14:tracePt t="35569" x="5232400" y="2081213"/>
          <p14:tracePt t="35575" x="5232400" y="2027238"/>
          <p14:tracePt t="35591" x="5232400" y="1955800"/>
          <p14:tracePt t="35608" x="5224463" y="1901825"/>
          <p14:tracePt t="35624" x="5214938" y="1901825"/>
          <p14:tracePt t="35781" x="5214938" y="1911350"/>
          <p14:tracePt t="35797" x="5205413" y="1928813"/>
          <p14:tracePt t="35811" x="5170488" y="1955800"/>
          <p14:tracePt t="35825" x="5126038" y="2017713"/>
          <p14:tracePt t="35841" x="5072063" y="2089150"/>
          <p14:tracePt t="35858" x="5045075" y="2116138"/>
          <p14:tracePt t="35874" x="5027613" y="2133600"/>
          <p14:tracePt t="35942" x="5027613" y="2125663"/>
          <p14:tracePt t="35949" x="5027613" y="2098675"/>
          <p14:tracePt t="35958" x="5018088" y="2054225"/>
          <p14:tracePt t="35974" x="5000625" y="1982788"/>
          <p14:tracePt t="35991" x="5000625" y="1946275"/>
          <p14:tracePt t="36007" x="5000625" y="1928813"/>
          <p14:tracePt t="36907" x="5000625" y="1919288"/>
          <p14:tracePt t="36954" x="5000625" y="1911350"/>
          <p14:tracePt t="37162" x="4991100" y="1911350"/>
          <p14:tracePt t="37176" x="5037138" y="1938338"/>
          <p14:tracePt t="37187" x="5089525" y="1965325"/>
          <p14:tracePt t="37193" x="5143500" y="1982788"/>
          <p14:tracePt t="37206" x="5197475" y="2017713"/>
          <p14:tracePt t="37222" x="5313363" y="2089150"/>
          <p14:tracePt t="37238" x="5357813" y="2125663"/>
          <p14:tracePt t="37255" x="5375275" y="2143125"/>
          <p14:tracePt t="37272" x="5375275" y="2197100"/>
          <p14:tracePt t="37288" x="5375275" y="2286000"/>
          <p14:tracePt t="37305" x="5340350" y="2428875"/>
          <p14:tracePt t="37322" x="5295900" y="2589213"/>
          <p14:tracePt t="37325" x="5276850" y="2652713"/>
          <p14:tracePt t="37338" x="5268913" y="2670175"/>
          <p14:tracePt t="37383" x="5268913" y="2643188"/>
          <p14:tracePt t="37390" x="5268913" y="2598738"/>
          <p14:tracePt t="37405" x="5268913" y="2527300"/>
          <p14:tracePt t="37421" x="5295900" y="2339975"/>
          <p14:tracePt t="37438" x="5295900" y="2251075"/>
          <p14:tracePt t="37455" x="5313363" y="2143125"/>
          <p14:tracePt t="37471" x="5330825" y="2062163"/>
          <p14:tracePt t="37488" x="5367338" y="1982788"/>
          <p14:tracePt t="37505" x="5375275" y="1911350"/>
          <p14:tracePt t="37521" x="5402263" y="1893888"/>
          <p14:tracePt t="37579" x="5419725" y="1911350"/>
          <p14:tracePt t="37582" x="5419725" y="1938338"/>
          <p14:tracePt t="37590" x="5419725" y="1973263"/>
          <p14:tracePt t="37605" x="5419725" y="2009775"/>
          <p14:tracePt t="37621" x="5384800" y="2062163"/>
          <p14:tracePt t="37638" x="5330825" y="2133600"/>
          <p14:tracePt t="37654" x="5295900" y="2160588"/>
          <p14:tracePt t="37671" x="5268913" y="2187575"/>
          <p14:tracePt t="37688" x="5259388" y="2187575"/>
          <p14:tracePt t="37730" x="5251450" y="2187575"/>
          <p14:tracePt t="37738" x="5251450" y="2160588"/>
          <p14:tracePt t="37754" x="5251450" y="2036763"/>
          <p14:tracePt t="37771" x="5251450" y="1874838"/>
          <p14:tracePt t="37788" x="5251450" y="1731963"/>
          <p14:tracePt t="37790" x="5251450" y="1697038"/>
          <p14:tracePt t="37804" x="5241925" y="1670050"/>
          <p14:tracePt t="37821" x="5241925" y="1643063"/>
          <p14:tracePt t="37863" x="5232400" y="1643063"/>
          <p14:tracePt t="37872" x="5232400" y="1652588"/>
          <p14:tracePt t="37889" x="5224463" y="1697038"/>
          <p14:tracePt t="37904" x="5214938" y="1785938"/>
          <p14:tracePt t="37921" x="5205413" y="1893888"/>
          <p14:tracePt t="37937" x="5197475" y="1955800"/>
          <p14:tracePt t="37954" x="5197475" y="1990725"/>
          <p14:tracePt t="37957" x="5197475" y="2000250"/>
          <p14:tracePt t="38014" x="5197475" y="2009775"/>
          <p14:tracePt t="38030" x="5197475" y="1990725"/>
          <p14:tracePt t="38041" x="5197475" y="1955800"/>
          <p14:tracePt t="38046" x="5214938" y="1911350"/>
          <p14:tracePt t="38056" x="5224463" y="1874838"/>
          <p14:tracePt t="38070" x="5224463" y="1776413"/>
          <p14:tracePt t="38087" x="5224463" y="1687513"/>
          <p14:tracePt t="38103" x="5224463" y="1643063"/>
          <p14:tracePt t="38120" x="5214938" y="1616075"/>
          <p14:tracePt t="38137" x="5205413" y="1598613"/>
          <p14:tracePt t="38153" x="5197475" y="1598613"/>
          <p14:tracePt t="38187" x="5187950" y="1598613"/>
          <p14:tracePt t="38203" x="5180013" y="1598613"/>
          <p14:tracePt t="38237" x="5170488" y="1608138"/>
          <p14:tracePt t="38253" x="5160963" y="1724025"/>
          <p14:tracePt t="38270" x="5153025" y="1830388"/>
          <p14:tracePt t="38286" x="5153025" y="1893888"/>
          <p14:tracePt t="38303" x="5153025" y="1901825"/>
          <p14:tracePt t="38368" x="5153025" y="1911350"/>
          <p14:tracePt t="38383" x="5160963" y="1911350"/>
          <p14:tracePt t="38390" x="5160963" y="1893888"/>
          <p14:tracePt t="38403" x="5180013" y="1866900"/>
          <p14:tracePt t="38419" x="5197475" y="1803400"/>
          <p14:tracePt t="38436" x="5232400" y="1724025"/>
          <p14:tracePt t="38453" x="5241925" y="1687513"/>
          <p14:tracePt t="38469" x="5241925" y="1679575"/>
          <p14:tracePt t="38528" x="5241925" y="1697038"/>
          <p14:tracePt t="38533" x="5241925" y="1731963"/>
          <p14:tracePt t="38543" x="5214938" y="1795463"/>
          <p14:tracePt t="38553" x="5180013" y="1884363"/>
          <p14:tracePt t="38570" x="5099050" y="2036763"/>
          <p14:tracePt t="38586" x="5045075" y="2187575"/>
          <p14:tracePt t="38603" x="5010150" y="2268538"/>
          <p14:tracePt t="38605" x="5000625" y="2295525"/>
          <p14:tracePt t="38619" x="5000625" y="2322513"/>
          <p14:tracePt t="38622" x="4983163" y="2347913"/>
          <p14:tracePt t="38638" x="4973638" y="2357438"/>
          <p14:tracePt t="38669" x="4973638" y="2366963"/>
          <p14:tracePt t="38742" x="4991100" y="2366963"/>
          <p14:tracePt t="38749" x="5000625" y="2339975"/>
          <p14:tracePt t="38761" x="5000625" y="2322513"/>
          <p14:tracePt t="38769" x="5010150" y="2286000"/>
          <p14:tracePt t="38786" x="5018088" y="2214563"/>
          <p14:tracePt t="38802" x="5027613" y="2143125"/>
          <p14:tracePt t="38819" x="5027613" y="2071688"/>
          <p14:tracePt t="38821" x="5037138" y="2044700"/>
          <p14:tracePt t="38836" x="5037138" y="2000250"/>
          <p14:tracePt t="38837" x="5037138" y="1973263"/>
          <p14:tracePt t="38854" x="5037138" y="1928813"/>
          <p14:tracePt t="38871" x="5037138" y="1919288"/>
          <p14:tracePt t="38893" x="5045075" y="1919288"/>
          <p14:tracePt t="38996" x="5054600" y="1938338"/>
          <p14:tracePt t="39009" x="5072063" y="1946275"/>
          <p14:tracePt t="39019" x="5081588" y="1955800"/>
          <p14:tracePt t="39035" x="5089525" y="1990725"/>
          <p14:tracePt t="39052" x="5099050" y="2000250"/>
          <p14:tracePt t="39069" x="5116513" y="2017713"/>
          <p14:tracePt t="39085" x="5133975" y="2027238"/>
          <p14:tracePt t="39102" x="5143500" y="2027238"/>
          <p14:tracePt t="39118" x="5160963" y="2027238"/>
          <p14:tracePt t="39135" x="5170488" y="2027238"/>
          <p14:tracePt t="39152" x="5187950" y="2009775"/>
          <p14:tracePt t="39168" x="5187950" y="1946275"/>
          <p14:tracePt t="39185" x="5187950" y="1884363"/>
          <p14:tracePt t="39202" x="5187950" y="1803400"/>
          <p14:tracePt t="39218" x="5180013" y="1768475"/>
          <p14:tracePt t="39221" x="5170488" y="1741488"/>
          <p14:tracePt t="39251" x="5160963" y="1741488"/>
          <p14:tracePt t="39334" x="5153025" y="1741488"/>
          <p14:tracePt t="39352" x="5153025" y="1758950"/>
          <p14:tracePt t="39368" x="5153025" y="1768475"/>
          <p14:tracePt t="39401" x="5153025" y="1795463"/>
          <p14:tracePt t="39418" x="5153025" y="1812925"/>
          <p14:tracePt t="39435" x="5153025" y="1822450"/>
          <p14:tracePt t="39552" x="5153025" y="1812925"/>
          <p14:tracePt t="39562" x="5153025" y="1803400"/>
          <p14:tracePt t="39570" x="5153025" y="1795463"/>
          <p14:tracePt t="39586" x="5153025" y="1768475"/>
          <p14:tracePt t="39601" x="5126038" y="1724025"/>
          <p14:tracePt t="39618" x="5081588" y="1670050"/>
          <p14:tracePt t="39634" x="5081588" y="1660525"/>
          <p14:tracePt t="39729" x="5089525" y="1660525"/>
          <p14:tracePt t="39746" x="5099050" y="1660525"/>
          <p14:tracePt t="39763" x="5099050" y="1670050"/>
          <p14:tracePt t="39766" x="5099050" y="1679575"/>
          <p14:tracePt t="39778" x="5108575" y="1687513"/>
          <p14:tracePt t="39809" x="5116513" y="1687513"/>
          <p14:tracePt t="39830" x="5143500" y="1697038"/>
          <p14:tracePt t="39841" x="5160963" y="1697038"/>
          <p14:tracePt t="39845" x="5180013" y="1704975"/>
          <p14:tracePt t="39941" x="5187950" y="1704975"/>
          <p14:tracePt t="40064" x="5197475" y="1704975"/>
          <p14:tracePt t="40078" x="5205413" y="1704975"/>
          <p14:tracePt t="40087" x="5214938" y="1704975"/>
          <p14:tracePt t="40104" x="5224463" y="1704975"/>
          <p14:tracePt t="40128" x="5232400" y="1704975"/>
          <p14:tracePt t="40135" x="5241925" y="1704975"/>
          <p14:tracePt t="40167" x="5259388" y="1704975"/>
          <p14:tracePt t="40183" x="5313363" y="1704975"/>
          <p14:tracePt t="40200" x="5348288" y="1704975"/>
          <p14:tracePt t="40216" x="5402263" y="1704975"/>
          <p14:tracePt t="40233" x="5446713" y="1704975"/>
          <p14:tracePt t="40250" x="5491163" y="1704975"/>
          <p14:tracePt t="40266" x="5518150" y="1704975"/>
          <p14:tracePt t="40283" x="5562600" y="1704975"/>
          <p14:tracePt t="40300" x="5608638" y="1704975"/>
          <p14:tracePt t="40316" x="5661025" y="1704975"/>
          <p14:tracePt t="40318" x="5680075" y="1704975"/>
          <p14:tracePt t="40325" x="5688013" y="1704975"/>
          <p14:tracePt t="40351" x="5741988" y="1704975"/>
          <p14:tracePt t="40366" x="5795963" y="1704975"/>
          <p14:tracePt t="40383" x="5830888" y="1704975"/>
          <p14:tracePt t="40400" x="5857875" y="1697038"/>
          <p14:tracePt t="40416" x="5911850" y="1687513"/>
          <p14:tracePt t="40433" x="5938838" y="1679575"/>
          <p14:tracePt t="40449" x="5946775" y="1670050"/>
          <p14:tracePt t="40847" x="5946775" y="1679575"/>
          <p14:tracePt t="40866" x="5946775" y="1697038"/>
          <p14:tracePt t="40882" x="5956300" y="1724025"/>
          <p14:tracePt t="40899" x="6010275" y="1803400"/>
          <p14:tracePt t="40901" x="6037263" y="1830388"/>
          <p14:tracePt t="40915" x="6062663" y="1866900"/>
          <p14:tracePt t="40932" x="6134100" y="1990725"/>
          <p14:tracePt t="40933" x="6170613" y="2044700"/>
          <p14:tracePt t="40949" x="6197600" y="2081213"/>
          <p14:tracePt t="40965" x="6215063" y="2125663"/>
          <p14:tracePt t="40982" x="6224588" y="2133600"/>
          <p14:tracePt t="41048" x="6205538" y="2133600"/>
          <p14:tracePt t="41062" x="6197600" y="2133600"/>
          <p14:tracePt t="41074" x="6188075" y="2133600"/>
          <p14:tracePt t="41081" x="6180138" y="2133600"/>
          <p14:tracePt t="41098" x="6134100" y="2133600"/>
          <p14:tracePt t="41115" x="6099175" y="2133600"/>
          <p14:tracePt t="41131" x="6054725" y="2133600"/>
          <p14:tracePt t="41133" x="6045200" y="2143125"/>
          <p14:tracePt t="41165" x="6027738" y="2179638"/>
          <p14:tracePt t="41166" x="6027738" y="2197100"/>
          <p14:tracePt t="41181" x="6018213" y="2214563"/>
          <p14:tracePt t="41199" x="6018213" y="2232025"/>
          <p14:tracePt t="41231" x="6018213" y="2251075"/>
          <p14:tracePt t="41265" x="6018213" y="2268538"/>
          <p14:tracePt t="48998" x="6134100" y="2187575"/>
          <p14:tracePt t="49008" x="6180138" y="2170113"/>
          <p14:tracePt t="49018" x="6188075" y="2170113"/>
          <p14:tracePt t="49035" x="6215063" y="2152650"/>
          <p14:tracePt t="49037" x="6224588" y="2152650"/>
          <p14:tracePt t="49051" x="6224588" y="2143125"/>
          <p14:tracePt t="49120" x="6232525" y="2133600"/>
          <p14:tracePt t="49126" x="6232525" y="2116138"/>
          <p14:tracePt t="49135" x="6232525" y="2089150"/>
          <p14:tracePt t="49151" x="6224588" y="2044700"/>
          <p14:tracePt t="49167" x="6224588" y="1982788"/>
          <p14:tracePt t="49184" x="6224588" y="1919288"/>
          <p14:tracePt t="49201" x="6232525" y="1822450"/>
          <p14:tracePt t="49217" x="6276975" y="1704975"/>
          <p14:tracePt t="49234" x="6296025" y="1652588"/>
          <p14:tracePt t="49251" x="6296025" y="1633538"/>
          <p14:tracePt t="49322" x="6296025" y="1652588"/>
          <p14:tracePt t="49325" x="6296025" y="1670050"/>
          <p14:tracePt t="49335" x="6303963" y="1687513"/>
          <p14:tracePt t="49350" x="6313488" y="1724025"/>
          <p14:tracePt t="49367" x="6330950" y="1741488"/>
          <p14:tracePt t="49384" x="6330950" y="1776413"/>
          <p14:tracePt t="49400" x="6330950" y="1785938"/>
          <p14:tracePt t="49417" x="6340475" y="1785938"/>
          <p14:tracePt t="49434" x="6348413" y="1812925"/>
          <p14:tracePt t="49450" x="6367463" y="1822450"/>
          <p14:tracePt t="49454" x="6419850" y="1857375"/>
          <p14:tracePt t="49467" x="6473825" y="1884363"/>
          <p14:tracePt t="49469" x="6545263" y="1911350"/>
          <p14:tracePt t="49483" x="6634163" y="1955800"/>
          <p14:tracePt t="49486" x="6742113" y="2009775"/>
          <p14:tracePt t="49500" x="6840538" y="2044700"/>
          <p14:tracePt t="49517" x="7054850" y="2108200"/>
          <p14:tracePt t="49535" x="7259638" y="2179638"/>
          <p14:tracePt t="49552" x="7348538" y="2179638"/>
          <p14:tracePt t="49567" x="7375525" y="2179638"/>
          <p14:tracePt t="49583" x="7394575" y="2187575"/>
          <p14:tracePt t="49600" x="7402513" y="2187575"/>
          <p14:tracePt t="49639" x="7402513" y="2197100"/>
          <p14:tracePt t="49653" x="7402513" y="2205038"/>
          <p14:tracePt t="49666" x="7402513" y="2214563"/>
          <p14:tracePt t="49683" x="7367588" y="2268538"/>
          <p14:tracePt t="49700" x="7286625" y="2347913"/>
          <p14:tracePt t="49703" x="7224713" y="2401888"/>
          <p14:tracePt t="49717" x="7161213" y="2465388"/>
          <p14:tracePt t="49733" x="7010400" y="2562225"/>
          <p14:tracePt t="49735" x="6929438" y="2616200"/>
          <p14:tracePt t="49750" x="6751638" y="2670175"/>
          <p14:tracePt t="49766" x="6581775" y="2705100"/>
          <p14:tracePt t="49783" x="6446838" y="2741613"/>
          <p14:tracePt t="49799" x="6340475" y="2751138"/>
          <p14:tracePt t="49816" x="6215063" y="2759075"/>
          <p14:tracePt t="49833" x="6089650" y="2786063"/>
          <p14:tracePt t="49849" x="6000750" y="2813050"/>
          <p14:tracePt t="49866" x="5911850" y="2847975"/>
          <p14:tracePt t="49883" x="5759450" y="2894013"/>
          <p14:tracePt t="49899" x="5608638" y="2928938"/>
          <p14:tracePt t="49916" x="5483225" y="2982913"/>
          <p14:tracePt t="49933" x="5357813" y="3062288"/>
          <p14:tracePt t="49934" x="5322888" y="3062288"/>
          <p14:tracePt t="49949" x="5224463" y="3108325"/>
          <p14:tracePt t="49966" x="5116513" y="3152775"/>
          <p14:tracePt t="49983" x="5062538" y="3187700"/>
          <p14:tracePt t="49999" x="5037138" y="3187700"/>
          <p14:tracePt t="50016" x="5000625" y="3205163"/>
          <p14:tracePt t="50032" x="4973638" y="3224213"/>
          <p14:tracePt t="50049" x="4946650" y="3241675"/>
          <p14:tracePt t="50066" x="4919663" y="3259138"/>
          <p14:tracePt t="50082" x="4894263" y="3286125"/>
          <p14:tracePt t="50099" x="4848225" y="3313113"/>
          <p14:tracePt t="50116" x="4822825" y="3340100"/>
          <p14:tracePt t="50132" x="4786313" y="3384550"/>
          <p14:tracePt t="50134" x="4768850" y="3402013"/>
          <p14:tracePt t="50149" x="4751388" y="3429000"/>
          <p14:tracePt t="50166" x="4679950" y="3536950"/>
          <p14:tracePt t="50182" x="4633913" y="3616325"/>
          <p14:tracePt t="50199" x="4625975" y="3660775"/>
          <p14:tracePt t="50215" x="4616450" y="3714750"/>
          <p14:tracePt t="50232" x="4608513" y="3768725"/>
          <p14:tracePt t="50249" x="4608513" y="3813175"/>
          <p14:tracePt t="50265" x="4608513" y="3867150"/>
          <p14:tracePt t="50282" x="4608513" y="3938588"/>
          <p14:tracePt t="50299" x="4608513" y="3990975"/>
          <p14:tracePt t="50315" x="4608513" y="4054475"/>
          <p14:tracePt t="50317" x="4608513" y="4081463"/>
          <p14:tracePt t="50332" x="4608513" y="4116388"/>
          <p14:tracePt t="50349" x="4608513" y="4179888"/>
          <p14:tracePt t="50365" x="4598988" y="4295775"/>
          <p14:tracePt t="50382" x="4581525" y="4375150"/>
          <p14:tracePt t="50399" x="4562475" y="4473575"/>
          <p14:tracePt t="50415" x="4545013" y="4581525"/>
          <p14:tracePt t="50432" x="4518025" y="4697413"/>
          <p14:tracePt t="50448" x="4518025" y="4848225"/>
          <p14:tracePt t="50465" x="4518025" y="5010150"/>
          <p14:tracePt t="50481" x="4518025" y="5170488"/>
          <p14:tracePt t="50498" x="4518025" y="5313363"/>
          <p14:tracePt t="50515" x="4527550" y="5411788"/>
          <p14:tracePt t="50517" x="4527550" y="5473700"/>
          <p14:tracePt t="50532" x="4527550" y="5491163"/>
          <p14:tracePt t="50548" x="4527550" y="5554663"/>
          <p14:tracePt t="50565" x="4527550" y="5616575"/>
          <p14:tracePt t="50566" x="4537075" y="5643563"/>
          <p14:tracePt t="50581" x="4554538" y="5705475"/>
          <p14:tracePt t="50598" x="4554538" y="5776913"/>
          <p14:tracePt t="50615" x="4562475" y="5857875"/>
          <p14:tracePt t="50633" x="4572000" y="5911850"/>
          <p14:tracePt t="50648" x="4572000" y="5946775"/>
          <p14:tracePt t="50665" x="4572000" y="5973763"/>
          <p14:tracePt t="50681" x="4589463" y="6000750"/>
          <p14:tracePt t="50698" x="4589463" y="6010275"/>
          <p14:tracePt t="50714" x="4589463" y="6027738"/>
          <p14:tracePt t="50731" x="4589463" y="6054725"/>
          <p14:tracePt t="50748" x="4589463" y="6089650"/>
          <p14:tracePt t="50751" x="4598988" y="6099175"/>
          <p14:tracePt t="50765" x="4608513" y="6134100"/>
          <p14:tracePt t="50781" x="4616450" y="6188075"/>
          <p14:tracePt t="50798" x="4633913" y="6251575"/>
          <p14:tracePt t="50814" x="4643438" y="6303963"/>
          <p14:tracePt t="50831" x="4679950" y="6384925"/>
          <p14:tracePt t="50848" x="4705350" y="6419850"/>
          <p14:tracePt t="50864" x="4705350" y="6446838"/>
          <p14:tracePt t="50881" x="4714875" y="6456363"/>
          <p14:tracePt t="50935" x="4714875" y="6473825"/>
          <p14:tracePt t="50941" x="4714875" y="6483350"/>
          <p14:tracePt t="50949" x="4714875" y="6491288"/>
          <p14:tracePt t="50964" x="4714875" y="6510338"/>
          <p14:tracePt t="50981" x="4714875" y="6537325"/>
          <p14:tracePt t="50997" x="4714875" y="6608763"/>
          <p14:tracePt t="51014" x="4714875" y="6653213"/>
          <p14:tracePt t="51031" x="4714875" y="6697663"/>
          <p14:tracePt t="51047" x="4714875" y="6751638"/>
          <p14:tracePt t="51064" x="4724400" y="6796088"/>
          <p14:tracePt t="51081" x="4768850" y="6831013"/>
          <p14:tracePt t="51097" x="4830763" y="6840538"/>
          <p14:tracePt t="51114" x="4911725" y="6840538"/>
          <p14:tracePt t="51130" x="5045075" y="6840538"/>
          <p14:tracePt t="51133" x="5108575" y="6840538"/>
          <p14:tracePt t="51147" x="5170488" y="6831013"/>
          <p14:tracePt t="51149" x="5214938" y="6813550"/>
          <p14:tracePt t="51164" x="5268913" y="6813550"/>
          <p14:tracePt t="51166" x="5313363" y="6796088"/>
          <p14:tracePt t="51181" x="5357813" y="6796088"/>
          <p14:tracePt t="51197" x="5483225" y="6777038"/>
          <p14:tracePt t="51214" x="5653088" y="6751638"/>
          <p14:tracePt t="51230" x="5751513" y="6742113"/>
          <p14:tracePt t="51247" x="5875338" y="6742113"/>
          <p14:tracePt t="51264" x="6027738" y="6742113"/>
          <p14:tracePt t="51282" x="6188075" y="6751638"/>
          <p14:tracePt t="51297" x="6330950" y="6769100"/>
          <p14:tracePt t="51313" x="6465888" y="6796088"/>
          <p14:tracePt t="51330" x="6599238" y="6804025"/>
          <p14:tracePt t="51347" x="6732588" y="6804025"/>
          <p14:tracePt t="51363" x="6840538" y="6804025"/>
          <p14:tracePt t="51365" x="6902450" y="6796088"/>
          <p14:tracePt t="51380" x="6938963" y="6786563"/>
          <p14:tracePt t="51397" x="7037388" y="6769100"/>
          <p14:tracePt t="51413" x="7188200" y="6742113"/>
          <p14:tracePt t="51430" x="7323138" y="6742113"/>
          <p14:tracePt t="51446" x="7429500" y="6742113"/>
          <p14:tracePt t="51464" x="7527925" y="6742113"/>
          <p14:tracePt t="51480" x="7581900" y="6742113"/>
          <p14:tracePt t="51497" x="7616825" y="6742113"/>
          <p14:tracePt t="51513" x="7653338" y="6742113"/>
          <p14:tracePt t="51530" x="7705725" y="6742113"/>
          <p14:tracePt t="51546" x="7804150" y="6742113"/>
          <p14:tracePt t="51563" x="7956550" y="6742113"/>
          <p14:tracePt t="51580" x="8126413" y="6742113"/>
          <p14:tracePt t="51583" x="8205788" y="6742113"/>
          <p14:tracePt t="51597" x="8286750" y="6742113"/>
          <p14:tracePt t="51613" x="8447088" y="6742113"/>
          <p14:tracePt t="51630" x="8661400" y="6742113"/>
          <p14:tracePt t="51646" x="8751888" y="6732588"/>
          <p14:tracePt t="51663" x="8804275" y="6705600"/>
          <p14:tracePt t="51679" x="8840788" y="6697663"/>
          <p14:tracePt t="51696" x="8875713" y="6680200"/>
          <p14:tracePt t="51713" x="8912225" y="6653213"/>
          <p14:tracePt t="51730" x="8920163" y="6634163"/>
          <p14:tracePt t="51746" x="8929688" y="6626225"/>
          <p14:tracePt t="51762" x="8929688" y="6616700"/>
          <p14:tracePt t="51779" x="8929688" y="6589713"/>
          <p14:tracePt t="51796" x="8929688" y="6581775"/>
          <p14:tracePt t="51797" x="8929688" y="6572250"/>
          <p14:tracePt t="51829" x="8947150" y="6527800"/>
          <p14:tracePt t="51846" x="8983663" y="6491288"/>
          <p14:tracePt t="51863" x="9018588" y="6456363"/>
          <p14:tracePt t="51879" x="9045575" y="6429375"/>
          <p14:tracePt t="51896" x="9055100" y="6411913"/>
          <p14:tracePt t="51929" x="9063038" y="6402388"/>
          <p14:tracePt t="51946" x="9072563" y="6402388"/>
          <p14:tracePt t="51979" x="9072563" y="6384925"/>
          <p14:tracePt t="51996" x="9063038" y="6375400"/>
          <p14:tracePt t="52013" x="9055100" y="6375400"/>
          <p14:tracePt t="52030" x="9045575" y="6367463"/>
          <p14:tracePt t="52046" x="9028113" y="6357938"/>
          <p14:tracePt t="52062" x="8991600" y="6348413"/>
          <p14:tracePt t="52079" x="8966200" y="6340475"/>
          <p14:tracePt t="52112" x="8947150" y="6323013"/>
          <p14:tracePt t="52129" x="8929688" y="6303963"/>
          <p14:tracePt t="52146" x="8920163" y="6286500"/>
          <p14:tracePt t="52162" x="8920163" y="6259513"/>
          <p14:tracePt t="52179" x="8912225" y="6259513"/>
          <p14:tracePt t="52201" x="8912225" y="6242050"/>
          <p14:tracePt t="52212" x="8902700" y="6232525"/>
          <p14:tracePt t="52229" x="8902700" y="6224588"/>
          <p14:tracePt t="52245" x="8902700" y="6205538"/>
          <p14:tracePt t="52262" x="8902700" y="6188075"/>
          <p14:tracePt t="52365" x="8902700" y="6180138"/>
          <p14:tracePt t="52373" x="8902700" y="6161088"/>
          <p14:tracePt t="52386" x="8902700" y="6143625"/>
          <p14:tracePt t="52395" x="8902700" y="6134100"/>
          <p14:tracePt t="52411" x="8902700" y="6099175"/>
          <p14:tracePt t="52429" x="8902700" y="6054725"/>
          <p14:tracePt t="52430" x="8912225" y="6027738"/>
          <p14:tracePt t="52445" x="8929688" y="6000750"/>
          <p14:tracePt t="52461" x="8939213" y="5938838"/>
          <p14:tracePt t="52478" x="8939213" y="5902325"/>
          <p14:tracePt t="52495" x="8939213" y="5867400"/>
          <p14:tracePt t="52511" x="8939213" y="5822950"/>
          <p14:tracePt t="52528" x="8939213" y="5776913"/>
          <p14:tracePt t="52545" x="8939213" y="5741988"/>
          <p14:tracePt t="52561" x="8939213" y="5724525"/>
          <p14:tracePt t="52579" x="8939213" y="5680075"/>
          <p14:tracePt t="52594" x="8929688" y="5626100"/>
          <p14:tracePt t="52611" x="8920163" y="5518150"/>
          <p14:tracePt t="52628" x="8912225" y="5411788"/>
          <p14:tracePt t="52645" x="8912225" y="5241925"/>
          <p14:tracePt t="52646" x="8912225" y="5160963"/>
          <p14:tracePt t="52661" x="8912225" y="5099050"/>
          <p14:tracePt t="52678" x="8912225" y="4848225"/>
          <p14:tracePt t="52694" x="8912225" y="4705350"/>
          <p14:tracePt t="52711" x="8894763" y="4581525"/>
          <p14:tracePt t="52727" x="8894763" y="4491038"/>
          <p14:tracePt t="52744" x="8894763" y="4411663"/>
          <p14:tracePt t="52761" x="8894763" y="4357688"/>
          <p14:tracePt t="52778" x="8894763" y="4313238"/>
          <p14:tracePt t="52794" x="8894763" y="4276725"/>
          <p14:tracePt t="52811" x="8894763" y="4224338"/>
          <p14:tracePt t="52827" x="8894763" y="4160838"/>
          <p14:tracePt t="52829" x="8894763" y="4125913"/>
          <p14:tracePt t="52844" x="8894763" y="4089400"/>
          <p14:tracePt t="52861" x="8894763" y="4044950"/>
          <p14:tracePt t="52877" x="8894763" y="3983038"/>
          <p14:tracePt t="52894" x="8894763" y="3965575"/>
          <p14:tracePt t="52911" x="8885238" y="3919538"/>
          <p14:tracePt t="52927" x="8885238" y="3857625"/>
          <p14:tracePt t="52944" x="8875713" y="3813175"/>
          <p14:tracePt t="52961" x="8867775" y="3776663"/>
          <p14:tracePt t="52977" x="8848725" y="3732213"/>
          <p14:tracePt t="52994" x="8831263" y="3705225"/>
          <p14:tracePt t="53011" x="8831263" y="3679825"/>
          <p14:tracePt t="53027" x="8823325" y="3660775"/>
          <p14:tracePt t="53103" x="8813800" y="3652838"/>
          <p14:tracePt t="53109" x="8804275" y="3652838"/>
          <p14:tracePt t="53119" x="8786813" y="3633788"/>
          <p14:tracePt t="53127" x="8759825" y="3625850"/>
          <p14:tracePt t="53143" x="8732838" y="3616325"/>
          <p14:tracePt t="53160" x="8670925" y="3598863"/>
          <p14:tracePt t="53177" x="8582025" y="3589338"/>
          <p14:tracePt t="53193" x="8456613" y="3571875"/>
          <p14:tracePt t="53210" x="8323263" y="3554413"/>
          <p14:tracePt t="53227" x="8205788" y="3554413"/>
          <p14:tracePt t="53229" x="8143875" y="3554413"/>
          <p14:tracePt t="53243" x="8089900" y="3554413"/>
          <p14:tracePt t="53246" x="8027988" y="3544888"/>
          <p14:tracePt t="53261" x="7983538" y="3536950"/>
          <p14:tracePt t="53262" x="7947025" y="3536950"/>
          <p14:tracePt t="53278" x="7867650" y="3517900"/>
          <p14:tracePt t="53293" x="7786688" y="3509963"/>
          <p14:tracePt t="53310" x="7688263" y="3500438"/>
          <p14:tracePt t="53326" x="7554913" y="3473450"/>
          <p14:tracePt t="53343" x="7419975" y="3465513"/>
          <p14:tracePt t="53360" x="7286625" y="3455988"/>
          <p14:tracePt t="53377" x="7170738" y="3455988"/>
          <p14:tracePt t="53393" x="7037388" y="3455988"/>
          <p14:tracePt t="53410" x="6938963" y="3446463"/>
          <p14:tracePt t="53426" x="6840538" y="3446463"/>
          <p14:tracePt t="53443" x="6715125" y="3446463"/>
          <p14:tracePt t="53460" x="6554788" y="3446463"/>
          <p14:tracePt t="53461" x="6473825" y="3446463"/>
          <p14:tracePt t="53476" x="6394450" y="3446463"/>
          <p14:tracePt t="53493" x="6232525" y="3429000"/>
          <p14:tracePt t="53510" x="6027738" y="3402013"/>
          <p14:tracePt t="53527" x="5929313" y="3384550"/>
          <p14:tracePt t="53543" x="5848350" y="3375025"/>
          <p14:tracePt t="53560" x="5795963" y="3367088"/>
          <p14:tracePt t="53576" x="5751513" y="3357563"/>
          <p14:tracePt t="53593" x="5653088" y="3357563"/>
          <p14:tracePt t="53609" x="5545138" y="3357563"/>
          <p14:tracePt t="53626" x="5411788" y="3357563"/>
          <p14:tracePt t="53643" x="5286375" y="3357563"/>
          <p14:tracePt t="53645" x="5224463" y="3357563"/>
          <p14:tracePt t="53659" x="5170488" y="3357563"/>
          <p14:tracePt t="53661" x="5133975" y="3357563"/>
          <p14:tracePt t="53676" x="5108575" y="3357563"/>
          <p14:tracePt t="53693" x="5062538" y="3357563"/>
          <p14:tracePt t="53709" x="5000625" y="3357563"/>
          <p14:tracePt t="53726" x="4983163" y="3357563"/>
          <p14:tracePt t="53743" x="4965700" y="3357563"/>
          <p14:tracePt t="53759" x="4946650" y="3357563"/>
          <p14:tracePt t="53776" x="4929188" y="3357563"/>
          <p14:tracePt t="53792" x="4919663" y="3357563"/>
          <p14:tracePt t="53809" x="4894263" y="3357563"/>
          <p14:tracePt t="53826" x="4857750" y="3357563"/>
          <p14:tracePt t="53828" x="4830763" y="3357563"/>
          <p14:tracePt t="53842" x="4803775" y="3357563"/>
          <p14:tracePt t="53859" x="4776788" y="3357563"/>
          <p14:tracePt t="53861" x="4759325" y="3357563"/>
          <p14:tracePt t="53893" x="4741863" y="3357563"/>
          <p14:tracePt t="53894" x="4732338" y="3357563"/>
          <p14:tracePt t="53911" x="4724400" y="3367088"/>
          <p14:tracePt t="53926" x="4705350" y="3375025"/>
          <p14:tracePt t="53942" x="4697413" y="3384550"/>
          <p14:tracePt t="53959" x="4687888" y="3402013"/>
          <p14:tracePt t="53977" x="4679950" y="3419475"/>
          <p14:tracePt t="53993" x="4679950" y="3446463"/>
          <p14:tracePt t="54009" x="4679950" y="3455988"/>
          <p14:tracePt t="54025" x="4670425" y="3490913"/>
          <p14:tracePt t="54042" x="4670425" y="3527425"/>
          <p14:tracePt t="54059" x="4652963" y="3581400"/>
          <p14:tracePt t="54075" x="4643438" y="3633788"/>
          <p14:tracePt t="54077" x="4643438" y="3652838"/>
          <p14:tracePt t="54092" x="4633913" y="3679825"/>
          <p14:tracePt t="54094" x="4633913" y="3687763"/>
          <p14:tracePt t="54109" x="4633913" y="3705225"/>
          <p14:tracePt t="54125" x="4625975" y="3732213"/>
          <p14:tracePt t="54142" x="4625975" y="3741738"/>
          <p14:tracePt t="54158" x="4625975" y="3759200"/>
          <p14:tracePt t="54175" x="4625975" y="3768725"/>
          <p14:tracePt t="54217" x="4616450" y="3776663"/>
          <p14:tracePt t="54230" x="4616450" y="3795713"/>
          <p14:tracePt t="54242" x="4616450" y="3803650"/>
          <p14:tracePt t="54258" x="4608513" y="3840163"/>
          <p14:tracePt t="54275" x="4598988" y="3867150"/>
          <p14:tracePt t="54291" x="4589463" y="3894138"/>
          <p14:tracePt t="54308" x="4589463" y="3919538"/>
          <p14:tracePt t="54325" x="4581525" y="3946525"/>
          <p14:tracePt t="54327" x="4581525" y="3965575"/>
          <p14:tracePt t="54341" x="4581525" y="4010025"/>
          <p14:tracePt t="54358" x="4581525" y="4054475"/>
          <p14:tracePt t="54374" x="4581525" y="4116388"/>
          <p14:tracePt t="54391" x="4581525" y="4179888"/>
          <p14:tracePt t="54408" x="4581525" y="4224338"/>
          <p14:tracePt t="54425" x="4581525" y="4276725"/>
          <p14:tracePt t="54441" x="4581525" y="4313238"/>
          <p14:tracePt t="54458" x="4581525" y="4348163"/>
          <p14:tracePt t="54474" x="4581525" y="4384675"/>
          <p14:tracePt t="54491" x="4581525" y="4429125"/>
          <p14:tracePt t="54493" x="4581525" y="4446588"/>
          <p14:tracePt t="54508" x="4581525" y="4473575"/>
          <p14:tracePt t="54510" x="4581525" y="4500563"/>
          <p14:tracePt t="54525" x="4581525" y="4527550"/>
          <p14:tracePt t="54526" x="4581525" y="4545013"/>
          <p14:tracePt t="54541" x="4581525" y="4598988"/>
          <p14:tracePt t="54558" x="4581525" y="4643438"/>
          <p14:tracePt t="54574" x="4581525" y="4697413"/>
          <p14:tracePt t="54591" x="4581525" y="4741863"/>
          <p14:tracePt t="54608" x="4581525" y="4786313"/>
          <p14:tracePt t="54625" x="4581525" y="4822825"/>
          <p14:tracePt t="54641" x="4581525" y="4857750"/>
          <p14:tracePt t="54657" x="4581525" y="4902200"/>
          <p14:tracePt t="54674" x="4581525" y="4919663"/>
          <p14:tracePt t="54691" x="4581525" y="4956175"/>
          <p14:tracePt t="54707" x="4581525" y="4991100"/>
          <p14:tracePt t="54709" x="4581525" y="5027613"/>
          <p14:tracePt t="54724" x="4581525" y="5062538"/>
          <p14:tracePt t="54741" x="4581525" y="5116513"/>
          <p14:tracePt t="54757" x="4581525" y="5187950"/>
          <p14:tracePt t="54774" x="4581525" y="5232400"/>
          <p14:tracePt t="54790" x="4581525" y="5268913"/>
          <p14:tracePt t="54807" x="4589463" y="5303838"/>
          <p14:tracePt t="54824" x="4598988" y="5348288"/>
          <p14:tracePt t="54841" x="4598988" y="5375275"/>
          <p14:tracePt t="54857" x="4608513" y="5411788"/>
          <p14:tracePt t="54874" x="4608513" y="5456238"/>
          <p14:tracePt t="54890" x="4616450" y="5518150"/>
          <p14:tracePt t="54907" x="4633913" y="5599113"/>
          <p14:tracePt t="54924" x="4633913" y="5670550"/>
          <p14:tracePt t="54940" x="4643438" y="5741988"/>
          <p14:tracePt t="54941" x="4643438" y="5776913"/>
          <p14:tracePt t="54958" x="4652963" y="5848350"/>
          <p14:tracePt t="54974" x="4660900" y="5902325"/>
          <p14:tracePt t="54990" x="4660900" y="5938838"/>
          <p14:tracePt t="55007" x="4670425" y="5983288"/>
          <p14:tracePt t="55023" x="4679950" y="6018213"/>
          <p14:tracePt t="55040" x="4687888" y="6062663"/>
          <p14:tracePt t="55057" x="4687888" y="6099175"/>
          <p14:tracePt t="55074" x="4697413" y="6134100"/>
          <p14:tracePt t="55076" x="4697413" y="6153150"/>
          <p14:tracePt t="55107" x="4697413" y="6180138"/>
          <p14:tracePt t="55123" x="4714875" y="6232525"/>
          <p14:tracePt t="55140" x="4714875" y="6269038"/>
          <p14:tracePt t="55157" x="4724400" y="6296025"/>
          <p14:tracePt t="55173" x="4724400" y="6348413"/>
          <p14:tracePt t="55190" x="4724400" y="6394450"/>
          <p14:tracePt t="55207" x="4724400" y="6438900"/>
          <p14:tracePt t="55223" x="4724400" y="6483350"/>
          <p14:tracePt t="55240" x="4724400" y="6510338"/>
          <p14:tracePt t="55256" x="4724400" y="6537325"/>
          <p14:tracePt t="55273" x="4724400" y="6572250"/>
          <p14:tracePt t="55290" x="4724400" y="6599238"/>
          <p14:tracePt t="55306" x="4724400" y="6616700"/>
          <p14:tracePt t="55732" x="4732338" y="6616700"/>
          <p14:tracePt t="55747" x="4741863" y="6599238"/>
          <p14:tracePt t="55758" x="4741863" y="6589713"/>
          <p14:tracePt t="55773" x="4741863" y="6572250"/>
          <p14:tracePt t="55776" x="4741863" y="6562725"/>
          <p14:tracePt t="55862" x="4751388" y="6562725"/>
          <p14:tracePt t="55870" x="4751388" y="6554788"/>
          <p14:tracePt t="55877" x="4759325" y="6545263"/>
          <p14:tracePt t="55905" x="4768850" y="6527800"/>
          <p14:tracePt t="55922" x="4786313" y="6500813"/>
          <p14:tracePt t="55940" x="4795838" y="6491288"/>
          <p14:tracePt t="56097" x="4803775" y="6483350"/>
          <p14:tracePt t="56371" x="4803775" y="6473825"/>
          <p14:tracePt t="56389" x="4803775" y="6456363"/>
          <p14:tracePt t="56405" x="4795838" y="6446838"/>
          <p14:tracePt t="56421" x="4786313" y="6429375"/>
          <p14:tracePt t="56529" x="4776788" y="6429375"/>
          <p14:tracePt t="56536" x="4776788" y="6438900"/>
          <p14:tracePt t="56545" x="4776788" y="6446838"/>
          <p14:tracePt t="56556" x="4776788" y="6456363"/>
          <p14:tracePt t="56571" x="4776788" y="6483350"/>
          <p14:tracePt t="56588" x="4768850" y="6491288"/>
          <p14:tracePt t="56624" x="4768850" y="6500813"/>
          <p14:tracePt t="56638" x="4786313" y="6510338"/>
          <p14:tracePt t="56654" x="4795838" y="6510338"/>
          <p14:tracePt t="56671" x="4813300" y="6510338"/>
          <p14:tracePt t="56687" x="4830763" y="6510338"/>
          <p14:tracePt t="56704" x="4840288" y="6510338"/>
          <p14:tracePt t="56721" x="4848225" y="6510338"/>
          <p14:tracePt t="56737" x="4857750" y="6510338"/>
          <p14:tracePt t="56754" x="4867275" y="6500813"/>
          <p14:tracePt t="56771" x="4867275" y="6483350"/>
          <p14:tracePt t="56787" x="4867275" y="6456363"/>
          <p14:tracePt t="56790" x="4867275" y="6438900"/>
          <p14:tracePt t="56952" x="4875213" y="6446838"/>
          <p14:tracePt t="56975" x="4875213" y="6456363"/>
          <p14:tracePt t="57045" x="4884738" y="6456363"/>
          <p14:tracePt t="57234" x="4875213" y="6456363"/>
          <p14:tracePt t="57354" x="4867275" y="6456363"/>
          <p14:tracePt t="57419" x="4867275" y="6473825"/>
          <p14:tracePt t="57434" x="4867275" y="6483350"/>
          <p14:tracePt t="57449" x="4884738" y="6483350"/>
          <p14:tracePt t="57455" x="4894263" y="6483350"/>
          <p14:tracePt t="57469" x="4919663" y="6483350"/>
          <p14:tracePt t="57486" x="4956175" y="6483350"/>
          <p14:tracePt t="57503" x="4983163" y="6483350"/>
          <p14:tracePt t="57519" x="4991100" y="6473825"/>
          <p14:tracePt t="57577" x="4991100" y="6456363"/>
          <p14:tracePt t="57582" x="4991100" y="6446838"/>
          <p14:tracePt t="57598" x="4991100" y="6438900"/>
          <p14:tracePt t="57605" x="4991100" y="6429375"/>
          <p14:tracePt t="57619" x="4991100" y="6419850"/>
          <p14:tracePt t="57636" x="4983163" y="6411913"/>
          <p14:tracePt t="57654" x="4965700" y="6411913"/>
          <p14:tracePt t="57686" x="4929188" y="6411913"/>
          <p14:tracePt t="57702" x="4911725" y="6411913"/>
          <p14:tracePt t="57719" x="4884738" y="6411913"/>
          <p14:tracePt t="57736" x="4867275" y="6411913"/>
          <p14:tracePt t="57902" x="4857750" y="6411913"/>
          <p14:tracePt t="57918" x="4857750" y="6429375"/>
          <p14:tracePt t="57935" x="4894263" y="6438900"/>
          <p14:tracePt t="57952" x="4929188" y="6456363"/>
          <p14:tracePt t="57968" x="4938713" y="6456363"/>
          <p14:tracePt t="57985" x="4946650" y="6456363"/>
          <p14:tracePt t="58002" x="4965700" y="6456363"/>
          <p14:tracePt t="58018" x="4983163" y="6456363"/>
          <p14:tracePt t="58035" x="5000625" y="6446838"/>
          <p14:tracePt t="58036" x="5018088" y="6429375"/>
          <p14:tracePt t="58052" x="5027613" y="6411913"/>
          <p14:tracePt t="58068" x="5062538" y="6384925"/>
          <p14:tracePt t="58085" x="5133975" y="6348413"/>
          <p14:tracePt t="58086" x="5180013" y="6330950"/>
          <p14:tracePt t="58101" x="5322888" y="6330950"/>
          <p14:tracePt t="58119" x="5562600" y="6330950"/>
          <p14:tracePt t="58135" x="5822950" y="6330950"/>
          <p14:tracePt t="58151" x="6072188" y="6313488"/>
          <p14:tracePt t="58168" x="6197600" y="6296025"/>
          <p14:tracePt t="58185" x="6242050" y="6269038"/>
          <p14:tracePt t="58201" x="6251575" y="6259513"/>
          <p14:tracePt t="58218" x="6251575" y="6242050"/>
          <p14:tracePt t="58235" x="6232525" y="6232525"/>
          <p14:tracePt t="58237" x="6224588" y="6224588"/>
          <p14:tracePt t="58253" x="6205538" y="6215063"/>
          <p14:tracePt t="58286" x="6197600" y="6215063"/>
          <p14:tracePt t="58342" x="6188075" y="6215063"/>
          <p14:tracePt t="58373" x="6188075" y="6224588"/>
          <p14:tracePt t="58383" x="6188075" y="6242050"/>
          <p14:tracePt t="58401" x="6188075" y="6251575"/>
          <p14:tracePt t="58417" x="6188075" y="6269038"/>
          <p14:tracePt t="58578" x="6180138" y="6269038"/>
          <p14:tracePt t="58583" x="6170613" y="6269038"/>
          <p14:tracePt t="58590" x="6143625" y="6269038"/>
          <p14:tracePt t="58601" x="6126163" y="6259513"/>
          <p14:tracePt t="58617" x="6089650" y="6251575"/>
          <p14:tracePt t="58634" x="6045200" y="6251575"/>
          <p14:tracePt t="58637" x="6037263" y="6242050"/>
          <p14:tracePt t="58651" x="6037263" y="6232525"/>
          <p14:tracePt t="58985" x="6027738" y="6232525"/>
          <p14:tracePt t="58990" x="6018213" y="6232525"/>
          <p14:tracePt t="59000" x="6010275" y="6215063"/>
          <p14:tracePt t="59017" x="5991225" y="6153150"/>
          <p14:tracePt t="59033" x="5983288" y="6054725"/>
          <p14:tracePt t="59050" x="5973763" y="5956300"/>
          <p14:tracePt t="59066" x="5946775" y="5848350"/>
          <p14:tracePt t="59083" x="5938838" y="5741988"/>
          <p14:tracePt t="59100" x="5938838" y="5715000"/>
          <p14:tracePt t="59102" x="5938838" y="5705475"/>
          <p14:tracePt t="59116" x="5938838" y="5697538"/>
          <p14:tracePt t="59467" x="5938838" y="5680075"/>
          <p14:tracePt t="59473" x="5938838" y="5661025"/>
          <p14:tracePt t="59483" x="5938838" y="5653088"/>
          <p14:tracePt t="59499" x="5929313" y="5616575"/>
          <p14:tracePt t="59516" x="5919788" y="5572125"/>
          <p14:tracePt t="59533" x="5902325" y="5554663"/>
          <p14:tracePt t="59550" x="5894388" y="5537200"/>
          <p14:tracePt t="59566" x="5875338" y="5518150"/>
          <p14:tracePt t="59699" x="5875338" y="5510213"/>
          <p14:tracePt t="59705" x="5875338" y="5500688"/>
          <p14:tracePt t="59717" x="5875338" y="5483225"/>
          <p14:tracePt t="59732" x="5875338" y="5465763"/>
          <p14:tracePt t="59749" x="5875338" y="5456238"/>
          <p14:tracePt t="60015" x="5875338" y="5446713"/>
          <p14:tracePt t="60031" x="5875338" y="5438775"/>
          <p14:tracePt t="60049" x="5875338" y="5429250"/>
          <p14:tracePt t="60065" x="5902325" y="5411788"/>
          <p14:tracePt t="60081" x="5946775" y="5348288"/>
          <p14:tracePt t="60098" x="5983288" y="5214938"/>
          <p14:tracePt t="60115" x="6010275" y="5037138"/>
          <p14:tracePt t="60117" x="6037263" y="4938713"/>
          <p14:tracePt t="60131" x="6045200" y="4840288"/>
          <p14:tracePt t="60133" x="6072188" y="4768850"/>
          <p14:tracePt t="60148" x="6081713" y="4687888"/>
          <p14:tracePt t="60165" x="6134100" y="4545013"/>
          <p14:tracePt t="60166" x="6143625" y="4500563"/>
          <p14:tracePt t="60182" x="6143625" y="4446588"/>
          <p14:tracePt t="60315" x="6134100" y="4446588"/>
          <p14:tracePt t="60329" x="6126163" y="4446588"/>
          <p14:tracePt t="60339" x="6108700" y="4446588"/>
          <p14:tracePt t="60353" x="6099175" y="4446588"/>
          <p14:tracePt t="60368" x="6081713" y="4438650"/>
          <p14:tracePt t="60399" x="6072188" y="4419600"/>
          <p14:tracePt t="60408" x="6054725" y="4402138"/>
          <p14:tracePt t="60416" x="6037263" y="4394200"/>
          <p14:tracePt t="60431" x="5965825" y="4322763"/>
          <p14:tracePt t="60447" x="5884863" y="4251325"/>
          <p14:tracePt t="60464" x="5759450" y="4197350"/>
          <p14:tracePt t="60481" x="5608638" y="4152900"/>
          <p14:tracePt t="60497" x="5429250" y="4133850"/>
          <p14:tracePt t="60514" x="5303838" y="4133850"/>
          <p14:tracePt t="60531" x="5251450" y="4133850"/>
          <p14:tracePt t="60532" x="5241925" y="4133850"/>
          <p14:tracePt t="60547" x="5232400" y="4133850"/>
          <p14:tracePt t="60581" x="5251450" y="4152900"/>
          <p14:tracePt t="60597" x="5295900" y="4160838"/>
          <p14:tracePt t="60598" x="5322888" y="4160838"/>
          <p14:tracePt t="60614" x="5367338" y="4160838"/>
          <p14:tracePt t="60630" x="5402263" y="4179888"/>
          <p14:tracePt t="60647" x="5446713" y="4179888"/>
          <p14:tracePt t="60664" x="5500688" y="4179888"/>
          <p14:tracePt t="60680" x="5562600" y="4170363"/>
          <p14:tracePt t="60697" x="5599113" y="4170363"/>
          <p14:tracePt t="60714" x="5653088" y="4152900"/>
          <p14:tracePt t="60730" x="5705475" y="4152900"/>
          <p14:tracePt t="60747" x="5768975" y="4152900"/>
          <p14:tracePt t="60749" x="5803900" y="4152900"/>
          <p14:tracePt t="60763" x="5830888" y="4143375"/>
          <p14:tracePt t="60765" x="5857875" y="4143375"/>
          <p14:tracePt t="60780" x="5884863" y="4133850"/>
          <p14:tracePt t="60797" x="5946775" y="4133850"/>
          <p14:tracePt t="60799" x="5965825" y="4133850"/>
          <p14:tracePt t="60813" x="6010275" y="4116388"/>
          <p14:tracePt t="60831" x="6089650" y="4108450"/>
          <p14:tracePt t="60847" x="6153150" y="4108450"/>
          <p14:tracePt t="60863" x="6232525" y="4108450"/>
          <p14:tracePt t="60880" x="6323013" y="4108450"/>
          <p14:tracePt t="60897" x="6419850" y="4098925"/>
          <p14:tracePt t="60913" x="6527800" y="4098925"/>
          <p14:tracePt t="60930" x="6643688" y="4098925"/>
          <p14:tracePt t="60947" x="6786563" y="4098925"/>
          <p14:tracePt t="60949" x="6858000" y="4098925"/>
          <p14:tracePt t="60963" x="6946900" y="4098925"/>
          <p14:tracePt t="60965" x="7018338" y="4098925"/>
          <p14:tracePt t="60981" x="7099300" y="4098925"/>
          <p14:tracePt t="60981" x="7180263" y="4098925"/>
          <p14:tracePt t="60997" x="7242175" y="4098925"/>
          <p14:tracePt t="60998" x="7323138" y="4098925"/>
          <p14:tracePt t="61013" x="7412038" y="4098925"/>
          <p14:tracePt t="61030" x="7732713" y="4098925"/>
          <p14:tracePt t="61046" x="7956550" y="4116388"/>
          <p14:tracePt t="61063" x="8170863" y="4160838"/>
          <p14:tracePt t="61079" x="8331200" y="4170363"/>
          <p14:tracePt t="61096" x="8420100" y="4187825"/>
          <p14:tracePt t="61113" x="8483600" y="4197350"/>
          <p14:tracePt t="61129" x="8491538" y="4197350"/>
          <p14:tracePt t="61146" x="8510588" y="4197350"/>
          <p14:tracePt t="61165" x="8518525" y="4197350"/>
          <p14:tracePt t="61179" x="8537575" y="4197350"/>
          <p14:tracePt t="61196" x="8572500" y="4205288"/>
          <p14:tracePt t="61198" x="8609013" y="4205288"/>
          <p14:tracePt t="61213" x="8661400" y="4205288"/>
          <p14:tracePt t="61230" x="8867775" y="4241800"/>
          <p14:tracePt t="61246" x="8966200" y="4259263"/>
          <p14:tracePt t="61262" x="9001125" y="4268788"/>
          <p14:tracePt t="61497" x="8991600" y="4268788"/>
          <p14:tracePt t="61590" x="8974138" y="4268788"/>
          <p14:tracePt t="61968" x="8974138" y="4259263"/>
          <p14:tracePt t="62002" x="8974138" y="4251325"/>
          <p14:tracePt t="62109" x="8974138" y="4241800"/>
          <p14:tracePt t="62122" x="8966200" y="4232275"/>
          <p14:tracePt t="64423" x="9037638" y="3867150"/>
          <p14:tracePt t="64432" x="9037638" y="3670300"/>
          <p14:tracePt t="64441" x="9063038" y="3375025"/>
          <p14:tracePt t="64500" x="9090025" y="2393950"/>
          <p14:tracePt t="64503" x="9063038" y="2393950"/>
          <p14:tracePt t="64624" x="9055100" y="2347913"/>
          <p14:tracePt t="64747" x="622300" y="223838"/>
          <p14:tracePt t="64751" x="1028700" y="223838"/>
          <p14:tracePt t="64761" x="1435100" y="223838"/>
          <p14:tracePt t="64767" x="1801813" y="223838"/>
          <p14:tracePt t="64776" x="2000250" y="223838"/>
          <p14:tracePt t="64784" x="2112963" y="200025"/>
          <p14:tracePt t="64789" x="2224088" y="150813"/>
          <p14:tracePt t="64800" x="2400300" y="95250"/>
          <p14:tracePt t="64806" x="2670175" y="63500"/>
          <p14:tracePt t="64815" x="3076575" y="63500"/>
          <p14:tracePt t="64822" x="3484563" y="63500"/>
          <p14:tracePt t="64833" x="3986213" y="71438"/>
          <p14:tracePt t="64837" x="4495800" y="158750"/>
          <p14:tracePt t="64848" x="4894263" y="215900"/>
          <p14:tracePt t="64853" x="5326063" y="342900"/>
          <p14:tracePt t="64864" x="5651500" y="454025"/>
          <p14:tracePt t="64869" x="5907088" y="519113"/>
          <p14:tracePt t="64879" x="6178550" y="614363"/>
          <p14:tracePt t="64885" x="6426200" y="741363"/>
          <p14:tracePt t="64893" x="6680200" y="869950"/>
          <p14:tracePt t="64901" x="6784975" y="933450"/>
          <p14:tracePt t="64910" x="6935788" y="1044575"/>
          <p14:tracePt t="64919" x="7086600" y="1131888"/>
          <p14:tracePt t="64925" x="7215188" y="1212850"/>
          <p14:tracePt t="64935" x="7342188" y="1284288"/>
          <p14:tracePt t="64941" x="7510463" y="1379538"/>
          <p14:tracePt t="64950" x="7685088" y="1490663"/>
          <p14:tracePt t="64958" x="7851775" y="1587500"/>
          <p14:tracePt t="64965" x="8035925" y="1674813"/>
          <p14:tracePt t="64975" x="8162925" y="1698625"/>
          <p14:tracePt t="64983" x="8299450" y="1746250"/>
          <p14:tracePt t="64990" x="8410575" y="1778000"/>
          <p14:tracePt t="64999" x="8569325" y="1833563"/>
          <p14:tracePt t="65005" x="8769350" y="1914525"/>
          <p14:tracePt t="65015" x="8969375" y="1985963"/>
          <p14:tracePt t="66495" x="8251825" y="3484563"/>
          <p14:tracePt t="66501" x="7732713" y="3484563"/>
          <p14:tracePt t="66511" x="7191375" y="3484563"/>
          <p14:tracePt t="66518" x="6632575" y="3484563"/>
          <p14:tracePt t="66527" x="6099175" y="3484563"/>
          <p14:tracePt t="66533" x="5556250" y="3484563"/>
          <p14:tracePt t="66544" x="4999038" y="3500438"/>
          <p14:tracePt t="66549" x="4329113" y="3500438"/>
          <p14:tracePt t="66560" x="3643313" y="3500438"/>
          <p14:tracePt t="66565" x="2846388" y="3500438"/>
          <p14:tracePt t="66573" x="2008188" y="3500438"/>
          <p14:tracePt t="66581" x="1060450" y="3500438"/>
          <p14:tracePt t="66589" x="150813" y="3397250"/>
          <p14:tracePt t="66670" x="7991475" y="3581400"/>
          <p14:tracePt t="66686" x="7688263" y="3357563"/>
          <p14:tracePt t="66703" x="7500938" y="3133725"/>
          <p14:tracePt t="66720" x="7439025" y="2946400"/>
          <p14:tracePt t="66736" x="7456488" y="2803525"/>
          <p14:tracePt t="66753" x="7599363" y="2643188"/>
          <p14:tracePt t="66769" x="7867650" y="2527300"/>
          <p14:tracePt t="66786" x="8286750" y="2401888"/>
          <p14:tracePt t="66788" x="8456613" y="2339975"/>
          <p14:tracePt t="66803" x="8653463" y="2295525"/>
          <p14:tracePt t="66819" x="8920163" y="2170113"/>
          <p14:tracePt t="66822" x="9010650" y="2125663"/>
          <p14:tracePt t="66836" x="9109075" y="2071688"/>
          <p14:tracePt t="66998" x="9134475" y="1223963"/>
          <p14:tracePt t="67007" x="9045575" y="1214438"/>
          <p14:tracePt t="67013" x="8929688" y="1204913"/>
          <p14:tracePt t="67020" x="8759825" y="1169988"/>
          <p14:tracePt t="67036" x="8510588" y="1143000"/>
          <p14:tracePt t="67053" x="8001000" y="1071563"/>
          <p14:tracePt t="67069" x="7581900" y="1017588"/>
          <p14:tracePt t="67086" x="7215188" y="1017588"/>
          <p14:tracePt t="67102" x="7108825" y="1017588"/>
          <p14:tracePt t="67119" x="7081838" y="1017588"/>
          <p14:tracePt t="67152" x="7072313" y="1009650"/>
          <p14:tracePt t="67170" x="7072313" y="1000125"/>
          <p14:tracePt t="67185" x="7072313" y="973138"/>
          <p14:tracePt t="67202" x="7099300" y="919163"/>
          <p14:tracePt t="67219" x="7108825" y="901700"/>
          <p14:tracePt t="67235" x="7126288" y="884238"/>
          <p14:tracePt t="67286" x="7134225" y="884238"/>
          <p14:tracePt t="67293" x="7153275" y="884238"/>
          <p14:tracePt t="67302" x="7161213" y="901700"/>
          <p14:tracePt t="67318" x="7205663" y="990600"/>
          <p14:tracePt t="67335" x="7296150" y="1204913"/>
          <p14:tracePt t="67352" x="7394575" y="1482725"/>
          <p14:tracePt t="67369" x="7500938" y="1803400"/>
          <p14:tracePt t="67385" x="7599363" y="2143125"/>
          <p14:tracePt t="67401" x="7680325" y="2366963"/>
          <p14:tracePt t="67418" x="7732713" y="2544763"/>
          <p14:tracePt t="67435" x="7777163" y="2732088"/>
          <p14:tracePt t="67452" x="7813675" y="2911475"/>
          <p14:tracePt t="67453" x="7813675" y="2982913"/>
          <p14:tracePt t="67468" x="7823200" y="3071813"/>
          <p14:tracePt t="67485" x="7813675" y="3224213"/>
          <p14:tracePt t="67501" x="7732713" y="3473450"/>
          <p14:tracePt t="67518" x="7661275" y="3670300"/>
          <p14:tracePt t="67535" x="7599363" y="3929063"/>
          <p14:tracePt t="67551" x="7510463" y="4205288"/>
          <p14:tracePt t="67568" x="7466013" y="4429125"/>
          <p14:tracePt t="67585" x="7419975" y="4598988"/>
          <p14:tracePt t="67602" x="7394575" y="4724400"/>
          <p14:tracePt t="67618" x="7367588" y="4830763"/>
          <p14:tracePt t="67635" x="7367588" y="4894263"/>
          <p14:tracePt t="67651" x="7367588" y="4946650"/>
          <p14:tracePt t="67652" x="7358063" y="4956175"/>
          <p14:tracePt t="67685" x="7358063" y="4965700"/>
          <p14:tracePt t="67782" x="7358063" y="4956175"/>
          <p14:tracePt t="67790" x="7358063" y="4938713"/>
          <p14:tracePt t="67827" x="7358063" y="4929188"/>
          <p14:tracePt t="67835" x="7358063" y="4919663"/>
          <p14:tracePt t="77159" x="7358063" y="4911725"/>
          <p14:tracePt t="77169" x="7358063" y="4902200"/>
          <p14:tracePt t="77174" x="7375525" y="4894263"/>
          <p14:tracePt t="77184" x="7375525" y="4875213"/>
          <p14:tracePt t="77296" x="7385050" y="4867275"/>
          <p14:tracePt t="77480" x="7394575" y="4875213"/>
          <p14:tracePt t="77489" x="7466013" y="4919663"/>
          <p14:tracePt t="77502" x="7562850" y="4938713"/>
          <p14:tracePt t="77518" x="8956675" y="4875213"/>
          <p14:tracePt t="77629" x="1044575" y="3803650"/>
          <p14:tracePt t="77639" x="1881188" y="4122738"/>
          <p14:tracePt t="77645" x="2798763" y="4529138"/>
          <p14:tracePt t="77653" x="3643313" y="4911725"/>
          <p14:tracePt t="77661" x="4464050" y="5222875"/>
          <p14:tracePt t="77670" x="5197475" y="5438775"/>
          <p14:tracePt t="77677" x="5883275" y="5613400"/>
          <p14:tracePt t="77686" x="6545263" y="5773738"/>
          <p14:tracePt t="77694" x="7102475" y="5876925"/>
          <p14:tracePt t="77702" x="7653338" y="5972175"/>
          <p14:tracePt t="77709" x="8218488" y="6045200"/>
          <p14:tracePt t="77719" x="8769350" y="61245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>
            <a:extLst>
              <a:ext uri="{FF2B5EF4-FFF2-40B4-BE49-F238E27FC236}">
                <a16:creationId xmlns:a16="http://schemas.microsoft.com/office/drawing/2014/main" id="{D335B24E-FD73-4708-A9C0-AAFC061A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28" y="3660762"/>
            <a:ext cx="4065833" cy="27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C316D9BF-52A4-41F1-960E-CA37802CC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30" y="300266"/>
            <a:ext cx="3056825" cy="30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FE4AB-E488-47A5-A5CA-33A08D0F3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102" y="2017337"/>
            <a:ext cx="1742130" cy="1303200"/>
          </a:xfrm>
          <a:prstGeom prst="rect">
            <a:avLst/>
          </a:prstGeom>
          <a:ln w="31750">
            <a:solidFill>
              <a:srgbClr val="0000CC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BC4EE-918C-4CCF-B578-DE8987D3E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665" y="307976"/>
            <a:ext cx="1736577" cy="130400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8BCE08-2720-4123-BA65-8F2270856171}"/>
              </a:ext>
            </a:extLst>
          </p:cNvPr>
          <p:cNvSpPr/>
          <p:nvPr/>
        </p:nvSpPr>
        <p:spPr>
          <a:xfrm>
            <a:off x="5000765" y="1584118"/>
            <a:ext cx="361741" cy="29140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BEC665-EE06-469C-BE03-612FC07D9ECE}"/>
              </a:ext>
            </a:extLst>
          </p:cNvPr>
          <p:cNvSpPr/>
          <p:nvPr/>
        </p:nvSpPr>
        <p:spPr>
          <a:xfrm>
            <a:off x="5618375" y="2092751"/>
            <a:ext cx="871222" cy="718940"/>
          </a:xfrm>
          <a:prstGeom prst="rect">
            <a:avLst/>
          </a:prstGeom>
          <a:noFill/>
          <a:ln w="317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498C5EC5-2342-4A42-BAE8-14877DCD6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363" y="492125"/>
            <a:ext cx="3946525" cy="2722563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4a:</a:t>
            </a:r>
            <a:r>
              <a:rPr lang="en-AU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 Highlights of Monthly Regional Focus Group Meetings: Topics covered  </a:t>
            </a:r>
            <a:br>
              <a:rPr lang="en-AU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AU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(over the past two years…)</a:t>
            </a:r>
            <a:endParaRPr lang="en-AU" altLang="en-US" dirty="0"/>
          </a:p>
        </p:txBody>
      </p:sp>
      <p:sp>
        <p:nvSpPr>
          <p:cNvPr id="18439" name="TextBox 6">
            <a:extLst>
              <a:ext uri="{FF2B5EF4-FFF2-40B4-BE49-F238E27FC236}">
                <a16:creationId xmlns:a16="http://schemas.microsoft.com/office/drawing/2014/main" id="{BA1D5A0C-7AA2-4503-9DCA-759FBC99F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132" y="1631607"/>
            <a:ext cx="350677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Tropical &amp; midlatitude case studies </a:t>
            </a:r>
          </a:p>
        </p:txBody>
      </p:sp>
      <p:sp>
        <p:nvSpPr>
          <p:cNvPr id="18440" name="TextBox 7">
            <a:extLst>
              <a:ext uri="{FF2B5EF4-FFF2-40B4-BE49-F238E27FC236}">
                <a16:creationId xmlns:a16="http://schemas.microsoft.com/office/drawing/2014/main" id="{92859150-77D7-4035-93FB-F20B6F76B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102" y="5561454"/>
            <a:ext cx="402272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Latest developments in meteorology 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ABD6153-2FDD-40E7-8D75-E199B6588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836" y="5973811"/>
            <a:ext cx="366712" cy="523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76B08-73F5-436F-8391-4D0FA1EB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212" y="335601"/>
            <a:ext cx="368300" cy="5222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F8984-918E-4011-B2BF-32D513CC7D9E}"/>
              </a:ext>
            </a:extLst>
          </p:cNvPr>
          <p:cNvSpPr txBox="1"/>
          <p:nvPr/>
        </p:nvSpPr>
        <p:spPr>
          <a:xfrm>
            <a:off x="5844827" y="719960"/>
            <a:ext cx="1014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Sumatra Squall line June 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1F57A8-ECE8-4718-8370-E854DBB85743}"/>
              </a:ext>
            </a:extLst>
          </p:cNvPr>
          <p:cNvSpPr txBox="1"/>
          <p:nvPr/>
        </p:nvSpPr>
        <p:spPr>
          <a:xfrm>
            <a:off x="4604443" y="2842211"/>
            <a:ext cx="242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Australian flooding March 21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E70EBF-293E-498C-BABE-7B0B0AA93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69" y="3466903"/>
            <a:ext cx="4061626" cy="3052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6D08AB2E-5EE9-491F-9B06-CA89B9264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07" y="4706316"/>
            <a:ext cx="4021138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Weather and Forecast Discussions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7CC45-DA9C-409D-AE66-25B8B0D5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72" y="3466871"/>
            <a:ext cx="368300" cy="5222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D41CAE-FD30-403C-A8F8-6C75EE116A7E}"/>
              </a:ext>
            </a:extLst>
          </p:cNvPr>
          <p:cNvSpPr/>
          <p:nvPr/>
        </p:nvSpPr>
        <p:spPr>
          <a:xfrm>
            <a:off x="4667892" y="3456956"/>
            <a:ext cx="4070755" cy="30663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AU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550AF0-21A3-4A01-8B90-FEDFF6D89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16864"/>
      </p:ext>
    </p:extLst>
  </p:cSld>
  <p:clrMapOvr>
    <a:masterClrMapping/>
  </p:clrMapOvr>
  <p:transition spd="slow" advTm="61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4" x="8626475" y="4019550"/>
          <p14:tracePt t="662" x="8210550" y="4130675"/>
          <p14:tracePt t="672" x="7851775" y="4217988"/>
          <p14:tracePt t="678" x="7461250" y="4314825"/>
          <p14:tracePt t="688" x="7167563" y="4386263"/>
          <p14:tracePt t="695" x="6759575" y="4481513"/>
          <p14:tracePt t="704" x="6337300" y="4545013"/>
          <p14:tracePt t="712" x="5938838" y="4600575"/>
          <p14:tracePt t="719" x="5437188" y="4633913"/>
          <p14:tracePt t="730" x="4933950" y="4681538"/>
          <p14:tracePt t="735" x="4368800" y="4697413"/>
          <p14:tracePt t="745" x="3762375" y="4721225"/>
          <p14:tracePt t="751" x="3068638" y="4808538"/>
          <p14:tracePt t="762" x="2384425" y="4927600"/>
          <p14:tracePt t="767" x="1770063" y="5032375"/>
          <p14:tracePt t="777" x="1195388" y="5111750"/>
          <p14:tracePt t="782" x="717550" y="5175250"/>
          <p14:tracePt t="792" x="342900" y="5207000"/>
          <p14:tracePt t="12725" x="8528050" y="6848475"/>
          <p14:tracePt t="12731" x="8116888" y="6848475"/>
          <p14:tracePt t="12747" x="7385050" y="6848475"/>
          <p14:tracePt t="12764" x="6751638" y="6848475"/>
          <p14:tracePt t="12780" x="6161088" y="6831013"/>
          <p14:tracePt t="12782" x="5894388" y="6759575"/>
          <p14:tracePt t="12797" x="5680075" y="6705600"/>
          <p14:tracePt t="12814" x="5160963" y="6545263"/>
          <p14:tracePt t="12830" x="4251325" y="6232525"/>
          <p14:tracePt t="12847" x="3679825" y="6000750"/>
          <p14:tracePt t="12864" x="3214688" y="5776913"/>
          <p14:tracePt t="12881" x="2884488" y="5572125"/>
          <p14:tracePt t="12897" x="2697163" y="5322888"/>
          <p14:tracePt t="12914" x="2633663" y="4956175"/>
          <p14:tracePt t="12930" x="2571750" y="4537075"/>
          <p14:tracePt t="12947" x="2536825" y="4348163"/>
          <p14:tracePt t="12964" x="2490788" y="4251325"/>
          <p14:tracePt t="12966" x="2482850" y="4232275"/>
          <p14:tracePt t="13038" x="2482850" y="4224338"/>
          <p14:tracePt t="13048" x="2500313" y="4224338"/>
          <p14:tracePt t="13054" x="2517775" y="4224338"/>
          <p14:tracePt t="13080" x="2509838" y="4251325"/>
          <p14:tracePt t="13097" x="2465388" y="4276725"/>
          <p14:tracePt t="13113" x="2384425" y="4348163"/>
          <p14:tracePt t="13130" x="2268538" y="4500563"/>
          <p14:tracePt t="13147" x="2071688" y="4705350"/>
          <p14:tracePt t="13163" x="1822450" y="4884738"/>
          <p14:tracePt t="13166" x="1687513" y="4956175"/>
          <p14:tracePt t="13180" x="1517650" y="5054600"/>
          <p14:tracePt t="13182" x="1322388" y="5108575"/>
          <p14:tracePt t="13196" x="1204913" y="5133975"/>
          <p14:tracePt t="13213" x="965200" y="5205413"/>
          <p14:tracePt t="13230" x="830263" y="5241925"/>
          <p14:tracePt t="13232" x="812800" y="5241925"/>
          <p14:tracePt t="13246" x="839788" y="5330825"/>
          <p14:tracePt t="13263" x="839788" y="5340350"/>
          <p14:tracePt t="13381" x="803275" y="5340350"/>
          <p14:tracePt t="13388" x="741363" y="5322888"/>
          <p14:tracePt t="13397" x="696913" y="5286375"/>
          <p14:tracePt t="13413" x="660400" y="5241925"/>
          <p14:tracePt t="13416" x="660400" y="5224463"/>
          <p14:tracePt t="13430" x="652463" y="5214938"/>
          <p14:tracePt t="13432" x="652463" y="5197475"/>
          <p14:tracePt t="13446" x="633413" y="5160963"/>
          <p14:tracePt t="13463" x="633413" y="5108575"/>
          <p14:tracePt t="13479" x="633413" y="5062538"/>
          <p14:tracePt t="13496" x="633413" y="5010150"/>
          <p14:tracePt t="13512" x="642938" y="4956175"/>
          <p14:tracePt t="13529" x="660400" y="4911725"/>
          <p14:tracePt t="13546" x="669925" y="4848225"/>
          <p14:tracePt t="13562" x="687388" y="4803775"/>
          <p14:tracePt t="13579" x="750888" y="4697413"/>
          <p14:tracePt t="13596" x="822325" y="4572000"/>
          <p14:tracePt t="13598" x="847725" y="4518025"/>
          <p14:tracePt t="13612" x="866775" y="4465638"/>
          <p14:tracePt t="13614" x="884238" y="4429125"/>
          <p14:tracePt t="13629" x="901700" y="4394200"/>
          <p14:tracePt t="13631" x="919163" y="4375150"/>
          <p14:tracePt t="13646" x="928688" y="4330700"/>
          <p14:tracePt t="13647" x="973138" y="4276725"/>
          <p14:tracePt t="13663" x="1017588" y="4232275"/>
          <p14:tracePt t="13679" x="1081088" y="4170363"/>
          <p14:tracePt t="13696" x="1160463" y="4143375"/>
          <p14:tracePt t="13712" x="1285875" y="4133850"/>
          <p14:tracePt t="13729" x="1428750" y="4133850"/>
          <p14:tracePt t="13745" x="1544638" y="4143375"/>
          <p14:tracePt t="13762" x="1562100" y="4152900"/>
          <p14:tracePt t="13779" x="1571625" y="4152900"/>
          <p14:tracePt t="13795" x="1598613" y="4152900"/>
          <p14:tracePt t="13812" x="1679575" y="4152900"/>
          <p14:tracePt t="13813" x="1724025" y="4152900"/>
          <p14:tracePt t="13829" x="1776413" y="4143375"/>
          <p14:tracePt t="13845" x="1911350" y="4071938"/>
          <p14:tracePt t="13862" x="2044700" y="4010025"/>
          <p14:tracePt t="13863" x="2081213" y="3983038"/>
          <p14:tracePt t="13879" x="2160588" y="3911600"/>
          <p14:tracePt t="13895" x="2241550" y="3822700"/>
          <p14:tracePt t="13912" x="2322513" y="3732213"/>
          <p14:tracePt t="13928" x="2374900" y="3616325"/>
          <p14:tracePt t="13945" x="2446338" y="3517900"/>
          <p14:tracePt t="13962" x="2500313" y="3455988"/>
          <p14:tracePt t="13978" x="2536825" y="3438525"/>
          <p14:tracePt t="13981" x="2554288" y="3438525"/>
          <p14:tracePt t="13995" x="2598738" y="3429000"/>
          <p14:tracePt t="13997" x="2643188" y="3411538"/>
          <p14:tracePt t="14012" x="2697163" y="3394075"/>
          <p14:tracePt t="14014" x="2759075" y="3384550"/>
          <p14:tracePt t="14028" x="2822575" y="3357563"/>
          <p14:tracePt t="14045" x="3009900" y="3303588"/>
          <p14:tracePt t="14063" x="3322638" y="3251200"/>
          <p14:tracePt t="14078" x="3438525" y="3214688"/>
          <p14:tracePt t="14095" x="3517900" y="3179763"/>
          <p14:tracePt t="14111" x="3554413" y="3170238"/>
          <p14:tracePt t="14128" x="3571875" y="3170238"/>
          <p14:tracePt t="14145" x="3589338" y="3160713"/>
          <p14:tracePt t="14161" x="3608388" y="3152775"/>
          <p14:tracePt t="14178" x="3616325" y="3152775"/>
          <p14:tracePt t="14195" x="3625850" y="3152775"/>
          <p14:tracePt t="14228" x="3633788" y="3152775"/>
          <p14:tracePt t="14295" x="3643313" y="3143250"/>
          <p14:tracePt t="14311" x="3633788" y="3125788"/>
          <p14:tracePt t="14328" x="3589338" y="3098800"/>
          <p14:tracePt t="14345" x="3509963" y="3071813"/>
          <p14:tracePt t="14361" x="3446463" y="3062288"/>
          <p14:tracePt t="14378" x="3411538" y="3062288"/>
          <p14:tracePt t="14394" x="3394075" y="3062288"/>
          <p14:tracePt t="14438" x="3384550" y="3062288"/>
          <p14:tracePt t="14464" x="3367088" y="3062288"/>
          <p14:tracePt t="14474" x="3357563" y="3062288"/>
          <p14:tracePt t="14488" x="3340100" y="3062288"/>
          <p14:tracePt t="14495" x="3330575" y="3062288"/>
          <p14:tracePt t="14512" x="3313113" y="3071813"/>
          <p14:tracePt t="14607" x="3303588" y="3071813"/>
          <p14:tracePt t="14617" x="3295650" y="3071813"/>
          <p14:tracePt t="14628" x="3286125" y="3071813"/>
          <p14:tracePt t="14644" x="3268663" y="3071813"/>
          <p14:tracePt t="14661" x="3205163" y="3071813"/>
          <p14:tracePt t="14665" x="3187700" y="3071813"/>
          <p14:tracePt t="14678" x="3152775" y="3071813"/>
          <p14:tracePt t="14695" x="3108325" y="3071813"/>
          <p14:tracePt t="14711" x="3054350" y="3071813"/>
          <p14:tracePt t="14727" x="3017838" y="3071813"/>
          <p14:tracePt t="14744" x="2990850" y="3071813"/>
          <p14:tracePt t="14760" x="2938463" y="3071813"/>
          <p14:tracePt t="14777" x="2840038" y="3071813"/>
          <p14:tracePt t="14793" x="2759075" y="3071813"/>
          <p14:tracePt t="14810" x="2679700" y="3071813"/>
          <p14:tracePt t="14827" x="2633663" y="3071813"/>
          <p14:tracePt t="14844" x="2608263" y="3071813"/>
          <p14:tracePt t="14846" x="2581275" y="3071813"/>
          <p14:tracePt t="14860" x="2536825" y="3062288"/>
          <p14:tracePt t="14877" x="2393950" y="3036888"/>
          <p14:tracePt t="14894" x="2224088" y="2990850"/>
          <p14:tracePt t="14910" x="1938338" y="2919413"/>
          <p14:tracePt t="14926" x="1741488" y="2884488"/>
          <p14:tracePt t="14943" x="1554163" y="2840038"/>
          <p14:tracePt t="14960" x="1411288" y="2822575"/>
          <p14:tracePt t="14977" x="1268413" y="2795588"/>
          <p14:tracePt t="14993" x="1143000" y="2795588"/>
          <p14:tracePt t="15010" x="1009650" y="2795588"/>
          <p14:tracePt t="15026" x="919163" y="2795588"/>
          <p14:tracePt t="15043" x="839788" y="2795588"/>
          <p14:tracePt t="15046" x="803275" y="2795588"/>
          <p14:tracePt t="15060" x="776288" y="2795588"/>
          <p14:tracePt t="15061" x="750888" y="2795588"/>
          <p14:tracePt t="15076" x="723900" y="2795588"/>
          <p14:tracePt t="15078" x="704850" y="2795588"/>
          <p14:tracePt t="15093" x="669925" y="2795588"/>
          <p14:tracePt t="15110" x="598488" y="2795588"/>
          <p14:tracePt t="15126" x="446088" y="2830513"/>
          <p14:tracePt t="15143" x="366713" y="2840038"/>
          <p14:tracePt t="15160" x="330200" y="2867025"/>
          <p14:tracePt t="15176" x="295275" y="2867025"/>
          <p14:tracePt t="15193" x="276225" y="2884488"/>
          <p14:tracePt t="15209" x="258763" y="2901950"/>
          <p14:tracePt t="15226" x="204788" y="2938463"/>
          <p14:tracePt t="15243" x="160338" y="2973388"/>
          <p14:tracePt t="15259" x="107950" y="3036888"/>
          <p14:tracePt t="15261" x="80963" y="3054350"/>
          <p14:tracePt t="15276" x="44450" y="3071813"/>
          <p14:tracePt t="15293" x="0" y="3133725"/>
          <p14:tracePt t="15681" x="0" y="5330825"/>
          <p14:tracePt t="15696" x="17463" y="5348288"/>
          <p14:tracePt t="15713" x="44450" y="5348288"/>
          <p14:tracePt t="15719" x="71438" y="5348288"/>
          <p14:tracePt t="15727" x="133350" y="5357813"/>
          <p14:tracePt t="15742" x="258763" y="5357813"/>
          <p14:tracePt t="15758" x="411163" y="5348288"/>
          <p14:tracePt t="15775" x="642938" y="5259388"/>
          <p14:tracePt t="15792" x="866775" y="5153025"/>
          <p14:tracePt t="15808" x="965200" y="5054600"/>
          <p14:tracePt t="15825" x="982663" y="4991100"/>
          <p14:tracePt t="15842" x="990600" y="4938713"/>
          <p14:tracePt t="15858" x="990600" y="4894263"/>
          <p14:tracePt t="15875" x="946150" y="4822825"/>
          <p14:tracePt t="15881" x="919163" y="4786313"/>
          <p14:tracePt t="15892" x="901700" y="4776788"/>
          <p14:tracePt t="15908" x="839788" y="4724400"/>
          <p14:tracePt t="15925" x="785813" y="4705350"/>
          <p14:tracePt t="15927" x="731838" y="4687888"/>
          <p14:tracePt t="15942" x="696913" y="4679950"/>
          <p14:tracePt t="15958" x="615950" y="4670425"/>
          <p14:tracePt t="15975" x="527050" y="4670425"/>
          <p14:tracePt t="15991" x="465138" y="4687888"/>
          <p14:tracePt t="16008" x="393700" y="4759325"/>
          <p14:tracePt t="16025" x="384175" y="4822825"/>
          <p14:tracePt t="16041" x="374650" y="4902200"/>
          <p14:tracePt t="16058" x="374650" y="5000625"/>
          <p14:tracePt t="16074" x="374650" y="5116513"/>
          <p14:tracePt t="16091" x="374650" y="5251450"/>
          <p14:tracePt t="16108" x="393700" y="5419725"/>
          <p14:tracePt t="16124" x="411163" y="5589588"/>
          <p14:tracePt t="16126" x="419100" y="5661025"/>
          <p14:tracePt t="16141" x="438150" y="5741988"/>
          <p14:tracePt t="16144" x="438150" y="5803900"/>
          <p14:tracePt t="16158" x="446088" y="5875338"/>
          <p14:tracePt t="16174" x="482600" y="6089650"/>
          <p14:tracePt t="16191" x="490538" y="6188075"/>
          <p14:tracePt t="16208" x="500063" y="6296025"/>
          <p14:tracePt t="16224" x="500063" y="6411913"/>
          <p14:tracePt t="16241" x="500063" y="6500813"/>
          <p14:tracePt t="16258" x="500063" y="6562725"/>
          <p14:tracePt t="16556" x="1393825" y="6456363"/>
          <p14:tracePt t="16561" x="1473200" y="6429375"/>
          <p14:tracePt t="16574" x="1554163" y="6402388"/>
          <p14:tracePt t="16591" x="1751013" y="6340475"/>
          <p14:tracePt t="16607" x="1884363" y="6323013"/>
          <p14:tracePt t="16623" x="2000250" y="6296025"/>
          <p14:tracePt t="16640" x="2062163" y="6296025"/>
          <p14:tracePt t="16657" x="2152650" y="6330950"/>
          <p14:tracePt t="16673" x="2232025" y="6357938"/>
          <p14:tracePt t="16690" x="2339975" y="6394450"/>
          <p14:tracePt t="16707" x="2455863" y="6438900"/>
          <p14:tracePt t="16723" x="2616200" y="6510338"/>
          <p14:tracePt t="16726" x="2687638" y="6518275"/>
          <p14:tracePt t="16740" x="2795588" y="6554788"/>
          <p14:tracePt t="16742" x="2874963" y="6562725"/>
          <p14:tracePt t="16757" x="2946400" y="6581775"/>
          <p14:tracePt t="16758" x="3054350" y="6608763"/>
          <p14:tracePt t="16773" x="3125788" y="6626225"/>
          <p14:tracePt t="16790" x="3322638" y="6626225"/>
          <p14:tracePt t="16807" x="3402013" y="6626225"/>
          <p14:tracePt t="16823" x="3527425" y="6626225"/>
          <p14:tracePt t="16840" x="3670300" y="6626225"/>
          <p14:tracePt t="16856" x="3803650" y="6634163"/>
          <p14:tracePt t="16873" x="3938588" y="6661150"/>
          <p14:tracePt t="16890" x="4071938" y="6688138"/>
          <p14:tracePt t="16907" x="4187825" y="6724650"/>
          <p14:tracePt t="16923" x="4322763" y="6786563"/>
          <p14:tracePt t="16940" x="4465638" y="6831013"/>
          <p14:tracePt t="16956" x="4598988" y="6848475"/>
          <p14:tracePt t="16958" x="4643438" y="6848475"/>
          <p14:tracePt t="16973" x="4660900" y="6848475"/>
          <p14:tracePt t="16975" x="4670425" y="6848475"/>
          <p14:tracePt t="17006" x="4679950" y="6848475"/>
          <p14:tracePt t="17023" x="4697413" y="6840538"/>
          <p14:tracePt t="17040" x="4732338" y="6823075"/>
          <p14:tracePt t="17056" x="4759325" y="6813550"/>
          <p14:tracePt t="17073" x="4795838" y="6813550"/>
          <p14:tracePt t="17089" x="4803775" y="6804025"/>
          <p14:tracePt t="17146" x="4822825" y="6804025"/>
          <p14:tracePt t="17150" x="4830763" y="6804025"/>
          <p14:tracePt t="17158" x="4840288" y="6804025"/>
          <p14:tracePt t="17307" x="4830763" y="6804025"/>
          <p14:tracePt t="17376" x="4813300" y="6804025"/>
          <p14:tracePt t="17394" x="4803775" y="6804025"/>
          <p14:tracePt t="17402" x="4795838" y="6804025"/>
          <p14:tracePt t="17410" x="4786313" y="6796088"/>
          <p14:tracePt t="17423" x="4768850" y="6786563"/>
          <p14:tracePt t="17439" x="4741863" y="6777038"/>
          <p14:tracePt t="17456" x="4705350" y="6769100"/>
          <p14:tracePt t="17472" x="4660900" y="6751638"/>
          <p14:tracePt t="17489" x="4625975" y="6742113"/>
          <p14:tracePt t="17505" x="4616450" y="6742113"/>
          <p14:tracePt t="17522" x="4616450" y="6732588"/>
          <p14:tracePt t="17555" x="4608513" y="6732588"/>
          <p14:tracePt t="17589" x="4598988" y="6732588"/>
          <p14:tracePt t="17860" x="4589463" y="6732588"/>
          <p14:tracePt t="18233" x="4572000" y="6732588"/>
          <p14:tracePt t="19711" x="4562475" y="6732588"/>
          <p14:tracePt t="21187" x="4554538" y="6732588"/>
          <p14:tracePt t="24537" x="4537075" y="6724650"/>
          <p14:tracePt t="24543" x="4537075" y="6705600"/>
          <p14:tracePt t="24560" x="4527550" y="6661150"/>
          <p14:tracePt t="24576" x="4518025" y="6572250"/>
          <p14:tracePt t="24593" x="4483100" y="6438900"/>
          <p14:tracePt t="24609" x="4446588" y="6269038"/>
          <p14:tracePt t="24626" x="4438650" y="6134100"/>
          <p14:tracePt t="24643" x="4438650" y="6010275"/>
          <p14:tracePt t="24659" x="4438650" y="5902325"/>
          <p14:tracePt t="24676" x="4438650" y="5786438"/>
          <p14:tracePt t="24678" x="4438650" y="5732463"/>
          <p14:tracePt t="24693" x="4438650" y="5670550"/>
          <p14:tracePt t="24710" x="4438650" y="5589588"/>
          <p14:tracePt t="24711" x="4438650" y="5537200"/>
          <p14:tracePt t="24727" x="4438650" y="5419725"/>
          <p14:tracePt t="24742" x="4429125" y="5286375"/>
          <p14:tracePt t="24759" x="4394200" y="5160963"/>
          <p14:tracePt t="24776" x="4340225" y="5054600"/>
          <p14:tracePt t="24792" x="4295775" y="4983163"/>
          <p14:tracePt t="24809" x="4259263" y="4911725"/>
          <p14:tracePt t="24826" x="4232275" y="4857750"/>
          <p14:tracePt t="24842" x="4197350" y="4795838"/>
          <p14:tracePt t="24859" x="4187825" y="4759325"/>
          <p14:tracePt t="24863" x="4170363" y="4751388"/>
          <p14:tracePt t="24876" x="4170363" y="4741863"/>
          <p14:tracePt t="24892" x="4170363" y="4705350"/>
          <p14:tracePt t="24909" x="4170363" y="4652963"/>
          <p14:tracePt t="24926" x="4170363" y="4537075"/>
          <p14:tracePt t="24928" x="4170363" y="4491038"/>
          <p14:tracePt t="24942" x="4170363" y="4340225"/>
          <p14:tracePt t="24959" x="4170363" y="4179888"/>
          <p14:tracePt t="24976" x="4187825" y="4037013"/>
          <p14:tracePt t="24992" x="4214813" y="3867150"/>
          <p14:tracePt t="25009" x="4214813" y="3732213"/>
          <p14:tracePt t="25026" x="4214813" y="3598863"/>
          <p14:tracePt t="25042" x="4214813" y="3500438"/>
          <p14:tracePt t="25059" x="4214813" y="3438525"/>
          <p14:tracePt t="25075" x="4197350" y="3384550"/>
          <p14:tracePt t="25092" x="4170363" y="3348038"/>
          <p14:tracePt t="25093" x="4152900" y="3330575"/>
          <p14:tracePt t="25109" x="4143375" y="3322638"/>
          <p14:tracePt t="25125" x="4081463" y="3268663"/>
          <p14:tracePt t="25142" x="3983038" y="3251200"/>
          <p14:tracePt t="25158" x="3759200" y="3197225"/>
          <p14:tracePt t="25175" x="3571875" y="3170238"/>
          <p14:tracePt t="25192" x="3322638" y="3133725"/>
          <p14:tracePt t="25208" x="3116263" y="3125788"/>
          <p14:tracePt t="25225" x="2911475" y="3125788"/>
          <p14:tracePt t="25242" x="2679700" y="3125788"/>
          <p14:tracePt t="25259" x="2438400" y="3125788"/>
          <p14:tracePt t="25275" x="2205038" y="3125788"/>
          <p14:tracePt t="25292" x="2027238" y="3125788"/>
          <p14:tracePt t="25309" x="1839913" y="3143250"/>
          <p14:tracePt t="25325" x="1785938" y="3160713"/>
          <p14:tracePt t="25341" x="1741488" y="3179763"/>
          <p14:tracePt t="25358" x="1670050" y="3197225"/>
          <p14:tracePt t="25375" x="1608138" y="3205163"/>
          <p14:tracePt t="25391" x="1500188" y="3205163"/>
          <p14:tracePt t="25408" x="1401763" y="3205163"/>
          <p14:tracePt t="25425" x="1357313" y="3205163"/>
          <p14:tracePt t="25441" x="1347788" y="3205163"/>
          <p14:tracePt t="25458" x="1322388" y="3205163"/>
          <p14:tracePt t="25475" x="1295400" y="3205163"/>
          <p14:tracePt t="25491" x="1214438" y="3205163"/>
          <p14:tracePt t="25508" x="1108075" y="3205163"/>
          <p14:tracePt t="25510" x="1036638" y="3205163"/>
          <p14:tracePt t="25525" x="1000125" y="3205163"/>
          <p14:tracePt t="25526" x="965200" y="3205163"/>
          <p14:tracePt t="25541" x="928688" y="3205163"/>
          <p14:tracePt t="25558" x="884238" y="3205163"/>
          <p14:tracePt t="25574" x="847725" y="3205163"/>
          <p14:tracePt t="25591" x="803275" y="3205163"/>
          <p14:tracePt t="25608" x="731838" y="3205163"/>
          <p14:tracePt t="25624" x="633413" y="3205163"/>
          <p14:tracePt t="25641" x="598488" y="3205163"/>
          <p14:tracePt t="25658" x="581025" y="3205163"/>
          <p14:tracePt t="25714" x="561975" y="3205163"/>
          <p14:tracePt t="25718" x="554038" y="3205163"/>
          <p14:tracePt t="25726" x="536575" y="3205163"/>
          <p14:tracePt t="25741" x="517525" y="3205163"/>
          <p14:tracePt t="25758" x="482600" y="3214688"/>
          <p14:tracePt t="25760" x="465138" y="3214688"/>
          <p14:tracePt t="25774" x="455613" y="3232150"/>
          <p14:tracePt t="25792" x="438150" y="3241675"/>
          <p14:tracePt t="25807" x="428625" y="3241675"/>
          <p14:tracePt t="25824" x="401638" y="3268663"/>
          <p14:tracePt t="25841" x="366713" y="3295650"/>
          <p14:tracePt t="25857" x="322263" y="3340100"/>
          <p14:tracePt t="25874" x="285750" y="3367088"/>
          <p14:tracePt t="25891" x="258763" y="3438525"/>
          <p14:tracePt t="25907" x="231775" y="3517900"/>
          <p14:tracePt t="25924" x="223838" y="3589338"/>
          <p14:tracePt t="25927" x="223838" y="3625850"/>
          <p14:tracePt t="25941" x="223838" y="3660775"/>
          <p14:tracePt t="25958" x="223838" y="3741738"/>
          <p14:tracePt t="25960" x="223838" y="3768725"/>
          <p14:tracePt t="25974" x="223838" y="3803650"/>
          <p14:tracePt t="25991" x="241300" y="3884613"/>
          <p14:tracePt t="26007" x="258763" y="3938588"/>
          <p14:tracePt t="26024" x="268288" y="3983038"/>
          <p14:tracePt t="26040" x="268288" y="4000500"/>
          <p14:tracePt t="26057" x="268288" y="4037013"/>
          <p14:tracePt t="26074" x="268288" y="4062413"/>
          <p14:tracePt t="26090" x="268288" y="4108450"/>
          <p14:tracePt t="26107" x="268288" y="4170363"/>
          <p14:tracePt t="26124" x="268288" y="4259263"/>
          <p14:tracePt t="26126" x="268288" y="4330700"/>
          <p14:tracePt t="26140" x="268288" y="4394200"/>
          <p14:tracePt t="26157" x="268288" y="4554538"/>
          <p14:tracePt t="26173" x="268288" y="4697413"/>
          <p14:tracePt t="26175" x="268288" y="4786313"/>
          <p14:tracePt t="26190" x="268288" y="4902200"/>
          <p14:tracePt t="26207" x="268288" y="5010150"/>
          <p14:tracePt t="26224" x="268288" y="5116513"/>
          <p14:tracePt t="26240" x="268288" y="5241925"/>
          <p14:tracePt t="26257" x="268288" y="5340350"/>
          <p14:tracePt t="26273" x="268288" y="5419725"/>
          <p14:tracePt t="26290" x="268288" y="5527675"/>
          <p14:tracePt t="26307" x="276225" y="5626100"/>
          <p14:tracePt t="26323" x="303213" y="5741988"/>
          <p14:tracePt t="26340" x="312738" y="5830888"/>
          <p14:tracePt t="26342" x="322263" y="5875338"/>
          <p14:tracePt t="26356" x="322263" y="5938838"/>
          <p14:tracePt t="26373" x="357188" y="6045200"/>
          <p14:tracePt t="26375" x="366713" y="6081713"/>
          <p14:tracePt t="26390" x="384175" y="6108700"/>
          <p14:tracePt t="26406" x="384175" y="6180138"/>
          <p14:tracePt t="26423" x="401638" y="6215063"/>
          <p14:tracePt t="26440" x="411163" y="6259513"/>
          <p14:tracePt t="26456" x="419100" y="6303963"/>
          <p14:tracePt t="26473" x="419100" y="6323013"/>
          <p14:tracePt t="26489" x="428625" y="6348413"/>
          <p14:tracePt t="26506" x="428625" y="6375400"/>
          <p14:tracePt t="26523" x="428625" y="6394450"/>
          <p14:tracePt t="26540" x="438150" y="6438900"/>
          <p14:tracePt t="26556" x="446088" y="6491288"/>
          <p14:tracePt t="26573" x="455613" y="6518275"/>
          <p14:tracePt t="26734" x="1509713" y="6680200"/>
          <p14:tracePt t="26742" x="1608138" y="6680200"/>
          <p14:tracePt t="26756" x="1697038" y="6680200"/>
          <p14:tracePt t="26773" x="1893888" y="6680200"/>
          <p14:tracePt t="26789" x="2071688" y="6680200"/>
          <p14:tracePt t="26806" x="2286000" y="6688138"/>
          <p14:tracePt t="26807" x="2401888" y="6715125"/>
          <p14:tracePt t="26822" x="2643188" y="6742113"/>
          <p14:tracePt t="26839" x="2867025" y="6777038"/>
          <p14:tracePt t="26855" x="3062288" y="6813550"/>
          <p14:tracePt t="26872" x="3241675" y="6831013"/>
          <p14:tracePt t="26889" x="3357563" y="6831013"/>
          <p14:tracePt t="26905" x="3455988" y="6831013"/>
          <p14:tracePt t="26922" x="3509963" y="6831013"/>
          <p14:tracePt t="26939" x="3581400" y="6831013"/>
          <p14:tracePt t="26956" x="3643313" y="6831013"/>
          <p14:tracePt t="26972" x="3697288" y="6831013"/>
          <p14:tracePt t="26989" x="3732213" y="6831013"/>
          <p14:tracePt t="27005" x="3741738" y="6831013"/>
          <p14:tracePt t="27022" x="3768725" y="6831013"/>
          <p14:tracePt t="27039" x="3803650" y="6848475"/>
          <p14:tracePt t="27055" x="3840163" y="6848475"/>
          <p14:tracePt t="27072" x="3867150" y="6848475"/>
          <p14:tracePt t="27088" x="3894138" y="6848475"/>
          <p14:tracePt t="27105" x="3902075" y="6848475"/>
          <p14:tracePt t="28704" x="3894138" y="6848475"/>
          <p14:tracePt t="28712" x="3884613" y="6848475"/>
          <p14:tracePt t="28722" x="3875088" y="6848475"/>
          <p14:tracePt t="28736" x="3867150" y="6848475"/>
          <p14:tracePt t="28755" x="3840163" y="6848475"/>
          <p14:tracePt t="28769" x="3830638" y="6831013"/>
          <p14:tracePt t="28786" x="3822700" y="6831013"/>
          <p14:tracePt t="28833" x="3803650" y="6823075"/>
          <p14:tracePt t="28837" x="3795713" y="6804025"/>
          <p14:tracePt t="28852" x="3776663" y="6786563"/>
          <p14:tracePt t="28869" x="3759200" y="6769100"/>
          <p14:tracePt t="28886" x="3741738" y="6742113"/>
          <p14:tracePt t="28902" x="3724275" y="6732588"/>
          <p14:tracePt t="28918" x="3714750" y="6732588"/>
          <p14:tracePt t="28935" x="3705225" y="6715125"/>
          <p14:tracePt t="28952" x="3697288" y="6715125"/>
          <p14:tracePt t="28968" x="3697288" y="6705600"/>
          <p14:tracePt t="28985" x="3679825" y="6680200"/>
          <p14:tracePt t="29002" x="3643313" y="6599238"/>
          <p14:tracePt t="29018" x="3633788" y="6491288"/>
          <p14:tracePt t="29035" x="3598863" y="6303963"/>
          <p14:tracePt t="29052" x="3589338" y="6153150"/>
          <p14:tracePt t="29054" x="3571875" y="6045200"/>
          <p14:tracePt t="29068" x="3562350" y="5956300"/>
          <p14:tracePt t="29070" x="3554413" y="5857875"/>
          <p14:tracePt t="29085" x="3544888" y="5768975"/>
          <p14:tracePt t="29102" x="3517900" y="5616575"/>
          <p14:tracePt t="29103" x="3509963" y="5545138"/>
          <p14:tracePt t="29118" x="3509963" y="5375275"/>
          <p14:tracePt t="29135" x="3509963" y="5143500"/>
          <p14:tracePt t="29152" x="3544888" y="4813300"/>
          <p14:tracePt t="29168" x="3598863" y="4438650"/>
          <p14:tracePt t="29186" x="3643313" y="4143375"/>
          <p14:tracePt t="29201" x="3670300" y="3830638"/>
          <p14:tracePt t="29218" x="3705225" y="3517900"/>
          <p14:tracePt t="29235" x="3741738" y="3251200"/>
          <p14:tracePt t="29251" x="3768725" y="3036888"/>
          <p14:tracePt t="29268" x="3813175" y="2847975"/>
          <p14:tracePt t="29270" x="3840163" y="2768600"/>
          <p14:tracePt t="29285" x="3857625" y="2679700"/>
          <p14:tracePt t="29286" x="3884613" y="2616200"/>
          <p14:tracePt t="29301" x="3902075" y="2562225"/>
          <p14:tracePt t="29318" x="3938588" y="2455863"/>
          <p14:tracePt t="29334" x="3973513" y="2393950"/>
          <p14:tracePt t="29351" x="4027488" y="2330450"/>
          <p14:tracePt t="29368" x="4089400" y="2251075"/>
          <p14:tracePt t="29384" x="4152900" y="2170113"/>
          <p14:tracePt t="29401" x="4268788" y="2027238"/>
          <p14:tracePt t="29418" x="4375150" y="1893888"/>
          <p14:tracePt t="29434" x="4491038" y="1758950"/>
          <p14:tracePt t="29451" x="4581525" y="1643063"/>
          <p14:tracePt t="29467" x="4652963" y="1527175"/>
          <p14:tracePt t="29470" x="4687888" y="1473200"/>
          <p14:tracePt t="29484" x="4714875" y="1446213"/>
          <p14:tracePt t="29486" x="4724400" y="1401763"/>
          <p14:tracePt t="29501" x="4741863" y="1374775"/>
          <p14:tracePt t="29503" x="4759325" y="1347788"/>
          <p14:tracePt t="29517" x="4776788" y="1312863"/>
          <p14:tracePt t="29534" x="4822825" y="1258888"/>
          <p14:tracePt t="29551" x="4848225" y="1231900"/>
          <p14:tracePt t="29567" x="4867275" y="1223963"/>
          <p14:tracePt t="29584" x="4875213" y="1204913"/>
          <p14:tracePt t="29601" x="4884738" y="1196975"/>
          <p14:tracePt t="29617" x="4902200" y="1187450"/>
          <p14:tracePt t="29634" x="4956175" y="1160463"/>
          <p14:tracePt t="29651" x="5045075" y="1125538"/>
          <p14:tracePt t="29667" x="5143500" y="1116013"/>
          <p14:tracePt t="29684" x="5241925" y="1108075"/>
          <p14:tracePt t="29701" x="5295900" y="1098550"/>
          <p14:tracePt t="29702" x="5330825" y="1089025"/>
          <p14:tracePt t="29734" x="5340350" y="1089025"/>
          <p14:tracePt t="29735" x="5348288" y="1081088"/>
          <p14:tracePt t="30091" x="5394325" y="1081088"/>
          <p14:tracePt t="30103" x="5456238" y="1062038"/>
          <p14:tracePt t="30117" x="5599113" y="1036638"/>
          <p14:tracePt t="30123" x="5661025" y="1027113"/>
          <p14:tracePt t="30134" x="5724525" y="1009650"/>
          <p14:tracePt t="30150" x="5803900" y="990600"/>
          <p14:tracePt t="30167" x="5830888" y="982663"/>
          <p14:tracePt t="30246" x="5830888" y="1000125"/>
          <p14:tracePt t="30258" x="5830888" y="1027113"/>
          <p14:tracePt t="30262" x="5830888" y="1044575"/>
          <p14:tracePt t="30273" x="5822950" y="1071563"/>
          <p14:tracePt t="30283" x="5803900" y="1089025"/>
          <p14:tracePt t="30300" x="5795963" y="1143000"/>
          <p14:tracePt t="30316" x="5768975" y="1160463"/>
          <p14:tracePt t="30333" x="5741988" y="1196975"/>
          <p14:tracePt t="30350" x="5715000" y="1241425"/>
          <p14:tracePt t="30351" x="5705475" y="1258888"/>
          <p14:tracePt t="30366" x="5680075" y="1303338"/>
          <p14:tracePt t="30383" x="5670550" y="1312863"/>
          <p14:tracePt t="30663" x="5643563" y="1312863"/>
          <p14:tracePt t="30671" x="5626100" y="1312863"/>
          <p14:tracePt t="30684" x="5616575" y="1312863"/>
          <p14:tracePt t="30699" x="5589588" y="1322388"/>
          <p14:tracePt t="30715" x="5572125" y="1322388"/>
          <p14:tracePt t="30732" x="5537200" y="1330325"/>
          <p14:tracePt t="30734" x="5518150" y="1339850"/>
          <p14:tracePt t="30749" x="5491163" y="1347788"/>
          <p14:tracePt t="30766" x="5411788" y="1384300"/>
          <p14:tracePt t="30782" x="5295900" y="1465263"/>
          <p14:tracePt t="30799" x="5224463" y="1509713"/>
          <p14:tracePt t="30815" x="5180013" y="1536700"/>
          <p14:tracePt t="30832" x="5153025" y="1544638"/>
          <p14:tracePt t="30849" x="5133975" y="1562100"/>
          <p14:tracePt t="30865" x="5116513" y="1581150"/>
          <p14:tracePt t="30882" x="5099050" y="1598613"/>
          <p14:tracePt t="30899" x="5081588" y="1643063"/>
          <p14:tracePt t="30915" x="5062538" y="1670050"/>
          <p14:tracePt t="30932" x="5027613" y="1697038"/>
          <p14:tracePt t="30948" x="4991100" y="1731963"/>
          <p14:tracePt t="30965" x="4983163" y="1751013"/>
          <p14:tracePt t="30982" x="4956175" y="1776413"/>
          <p14:tracePt t="30998" x="4919663" y="1830388"/>
          <p14:tracePt t="31015" x="4911725" y="1857375"/>
          <p14:tracePt t="31032" x="4894263" y="1893888"/>
          <p14:tracePt t="31048" x="4875213" y="1919288"/>
          <p14:tracePt t="31065" x="4867275" y="1955800"/>
          <p14:tracePt t="31081" x="4857750" y="2000250"/>
          <p14:tracePt t="31098" x="4848225" y="2027238"/>
          <p14:tracePt t="31115" x="4848225" y="2062163"/>
          <p14:tracePt t="31131" x="4848225" y="2089150"/>
          <p14:tracePt t="31133" x="4848225" y="2098675"/>
          <p14:tracePt t="31150" x="4848225" y="2116138"/>
          <p14:tracePt t="31165" x="4857750" y="2133600"/>
          <p14:tracePt t="31182" x="4867275" y="2152650"/>
          <p14:tracePt t="31198" x="4875213" y="2170113"/>
          <p14:tracePt t="31214" x="4902200" y="2197100"/>
          <p14:tracePt t="31231" x="4938713" y="2232025"/>
          <p14:tracePt t="31248" x="4965700" y="2259013"/>
          <p14:tracePt t="31264" x="4983163" y="2286000"/>
          <p14:tracePt t="31281" x="5018088" y="2312988"/>
          <p14:tracePt t="31298" x="5054600" y="2330450"/>
          <p14:tracePt t="31314" x="5072063" y="2347913"/>
          <p14:tracePt t="31331" x="5116513" y="2366963"/>
          <p14:tracePt t="31348" x="5170488" y="2393950"/>
          <p14:tracePt t="31350" x="5205413" y="2411413"/>
          <p14:tracePt t="31364" x="5232400" y="2419350"/>
          <p14:tracePt t="31367" x="5259388" y="2428875"/>
          <p14:tracePt t="31381" x="5286375" y="2446338"/>
          <p14:tracePt t="31383" x="5303838" y="2465388"/>
          <p14:tracePt t="31398" x="5340350" y="2473325"/>
          <p14:tracePt t="31414" x="5456238" y="2490788"/>
          <p14:tracePt t="31431" x="5545138" y="2500313"/>
          <p14:tracePt t="31447" x="5616575" y="2509838"/>
          <p14:tracePt t="31464" x="5680075" y="2527300"/>
          <p14:tracePt t="31481" x="5741988" y="2536825"/>
          <p14:tracePt t="31497" x="5786438" y="2536825"/>
          <p14:tracePt t="31514" x="5830888" y="2536825"/>
          <p14:tracePt t="31531" x="5875338" y="2536825"/>
          <p14:tracePt t="31547" x="5911850" y="2536825"/>
          <p14:tracePt t="31564" x="5938838" y="2536825"/>
          <p14:tracePt t="33748" x="5946775" y="2536825"/>
          <p14:tracePt t="34465" x="5938838" y="2554288"/>
          <p14:tracePt t="34482" x="5938838" y="2562225"/>
          <p14:tracePt t="35619" x="5929313" y="2562225"/>
          <p14:tracePt t="36872" x="5929313" y="2544763"/>
          <p14:tracePt t="36884" x="5938838" y="2536825"/>
          <p14:tracePt t="36891" x="5946775" y="2517775"/>
          <p14:tracePt t="36905" x="5956300" y="2482850"/>
          <p14:tracePt t="36921" x="5973763" y="2465388"/>
          <p14:tracePt t="36938" x="5983288" y="2446338"/>
          <p14:tracePt t="36955" x="6000750" y="2411413"/>
          <p14:tracePt t="36971" x="6000750" y="2384425"/>
          <p14:tracePt t="36974" x="6000750" y="2357438"/>
          <p14:tracePt t="36988" x="6010275" y="2330450"/>
          <p14:tracePt t="36991" x="6010275" y="2303463"/>
          <p14:tracePt t="37004" x="6010275" y="2286000"/>
          <p14:tracePt t="37007" x="6027738" y="2251075"/>
          <p14:tracePt t="37021" x="6027738" y="2214563"/>
          <p14:tracePt t="37038" x="6027738" y="2179638"/>
          <p14:tracePt t="37054" x="6018213" y="2116138"/>
          <p14:tracePt t="37071" x="6000750" y="2108200"/>
          <p14:tracePt t="37104" x="5991225" y="2108200"/>
          <p14:tracePt t="37121" x="5973763" y="2108200"/>
          <p14:tracePt t="37138" x="5902325" y="2133600"/>
          <p14:tracePt t="37156" x="5768975" y="2214563"/>
          <p14:tracePt t="37171" x="5581650" y="2347913"/>
          <p14:tracePt t="37187" x="5375275" y="2490788"/>
          <p14:tracePt t="37204" x="5224463" y="2608263"/>
          <p14:tracePt t="37221" x="5072063" y="2751138"/>
          <p14:tracePt t="37223" x="5037138" y="2803525"/>
          <p14:tracePt t="37237" x="5000625" y="2867025"/>
          <p14:tracePt t="37240" x="4965700" y="2928938"/>
          <p14:tracePt t="37254" x="4919663" y="3044825"/>
          <p14:tracePt t="37271" x="4884738" y="3170238"/>
          <p14:tracePt t="37287" x="4857750" y="3313113"/>
          <p14:tracePt t="37304" x="4857750" y="3455988"/>
          <p14:tracePt t="37321" x="4857750" y="3598863"/>
          <p14:tracePt t="37337" x="4857750" y="3732213"/>
          <p14:tracePt t="37354" x="4884738" y="3867150"/>
          <p14:tracePt t="37370" x="4884738" y="4000500"/>
          <p14:tracePt t="37387" x="4884738" y="4179888"/>
          <p14:tracePt t="37404" x="4884738" y="4367213"/>
          <p14:tracePt t="37406" x="4884738" y="4465638"/>
          <p14:tracePt t="37420" x="4884738" y="4562475"/>
          <p14:tracePt t="37438" x="4875213" y="4795838"/>
          <p14:tracePt t="37454" x="4848225" y="4884738"/>
          <p14:tracePt t="37470" x="4768850" y="5089525"/>
          <p14:tracePt t="37487" x="4687888" y="5251450"/>
          <p14:tracePt t="37505" x="4643438" y="5411788"/>
          <p14:tracePt t="37520" x="4625975" y="5537200"/>
          <p14:tracePt t="37537" x="4608513" y="5616575"/>
          <p14:tracePt t="37553" x="4608513" y="5653088"/>
          <p14:tracePt t="37570" x="4608513" y="5688013"/>
          <p14:tracePt t="37586" x="4608513" y="5732463"/>
          <p14:tracePt t="37603" x="4608513" y="5786438"/>
          <p14:tracePt t="37620" x="4633913" y="5902325"/>
          <p14:tracePt t="37636" x="4643438" y="5991225"/>
          <p14:tracePt t="37638" x="4660900" y="6045200"/>
          <p14:tracePt t="37653" x="4660900" y="6081713"/>
          <p14:tracePt t="37670" x="4679950" y="6153150"/>
          <p14:tracePt t="37687" x="4687888" y="6251575"/>
          <p14:tracePt t="37703" x="4697413" y="6303963"/>
          <p14:tracePt t="37720" x="4732338" y="6411913"/>
          <p14:tracePt t="37736" x="4759325" y="6537325"/>
          <p14:tracePt t="37753" x="4776788" y="6608763"/>
          <p14:tracePt t="37770" x="4795838" y="6697663"/>
          <p14:tracePt t="37777" x="4813300" y="6742113"/>
          <p14:tracePt t="37786" x="4813300" y="6769100"/>
          <p14:tracePt t="37803" x="4857750" y="6840538"/>
          <p14:tracePt t="37820" x="4884738" y="6848475"/>
          <p14:tracePt t="37836" x="4911725" y="6848475"/>
          <p14:tracePt t="37853" x="4929188" y="6848475"/>
          <p14:tracePt t="37854" x="4956175" y="6848475"/>
          <p14:tracePt t="37869" x="4983163" y="6848475"/>
          <p14:tracePt t="37886" x="5045075" y="6848475"/>
          <p14:tracePt t="37903" x="5143500" y="6848475"/>
          <p14:tracePt t="37919" x="5303838" y="6848475"/>
          <p14:tracePt t="37936" x="5456238" y="6848475"/>
          <p14:tracePt t="37953" x="5643563" y="6813550"/>
          <p14:tracePt t="37969" x="5803900" y="6796088"/>
          <p14:tracePt t="37986" x="5956300" y="6769100"/>
          <p14:tracePt t="38003" x="6099175" y="6751638"/>
          <p14:tracePt t="38019" x="6259513" y="6724650"/>
          <p14:tracePt t="38021" x="6340475" y="6715125"/>
          <p14:tracePt t="38036" x="6429375" y="6715125"/>
          <p14:tracePt t="38038" x="6510338" y="6715125"/>
          <p14:tracePt t="38053" x="6608763" y="6715125"/>
          <p14:tracePt t="38055" x="6661150" y="6715125"/>
          <p14:tracePt t="38069" x="6751638" y="6715125"/>
          <p14:tracePt t="38086" x="6946900" y="6715125"/>
          <p14:tracePt t="38102" x="7072313" y="6724650"/>
          <p14:tracePt t="38120" x="7205663" y="6742113"/>
          <p14:tracePt t="38136" x="7331075" y="6769100"/>
          <p14:tracePt t="38152" x="7429500" y="6769100"/>
          <p14:tracePt t="38169" x="7562850" y="6769100"/>
          <p14:tracePt t="38186" x="7688263" y="6769100"/>
          <p14:tracePt t="38202" x="7823200" y="6769100"/>
          <p14:tracePt t="38219" x="7920038" y="6769100"/>
          <p14:tracePt t="38235" x="8027988" y="6769100"/>
          <p14:tracePt t="38252" x="8089900" y="6751638"/>
          <p14:tracePt t="38253" x="8134350" y="6732588"/>
          <p14:tracePt t="38269" x="8161338" y="6732588"/>
          <p14:tracePt t="38270" x="8188325" y="6724650"/>
          <p14:tracePt t="38286" x="8215313" y="6724650"/>
          <p14:tracePt t="38302" x="8296275" y="6705600"/>
          <p14:tracePt t="38319" x="8340725" y="6697663"/>
          <p14:tracePt t="38336" x="8385175" y="6697663"/>
          <p14:tracePt t="38352" x="8439150" y="6697663"/>
          <p14:tracePt t="38368" x="8466138" y="6688138"/>
          <p14:tracePt t="38385" x="8501063" y="6688138"/>
          <p14:tracePt t="38402" x="8528050" y="6688138"/>
          <p14:tracePt t="38418" x="8572500" y="6688138"/>
          <p14:tracePt t="38435" x="8616950" y="6688138"/>
          <p14:tracePt t="38452" x="8697913" y="6697663"/>
          <p14:tracePt t="38453" x="8732838" y="6697663"/>
          <p14:tracePt t="38469" x="8769350" y="6705600"/>
          <p14:tracePt t="38485" x="8858250" y="6715125"/>
          <p14:tracePt t="38502" x="8920163" y="6715125"/>
          <p14:tracePt t="38518" x="8974138" y="6715125"/>
          <p14:tracePt t="38535" x="9010650" y="6715125"/>
          <p14:tracePt t="38551" x="9028113" y="6705600"/>
          <p14:tracePt t="38568" x="9045575" y="6688138"/>
          <p14:tracePt t="38585" x="9072563" y="6680200"/>
          <p14:tracePt t="38602" x="9126538" y="6670675"/>
          <p14:tracePt t="38834" x="9134475" y="6446838"/>
          <p14:tracePt t="38838" x="9134475" y="6438900"/>
          <p14:tracePt t="38851" x="9134475" y="6419850"/>
          <p14:tracePt t="38868" x="9126538" y="6384925"/>
          <p14:tracePt t="38885" x="9126538" y="6367463"/>
          <p14:tracePt t="38888" x="9126538" y="6348413"/>
          <p14:tracePt t="38903" x="9126538" y="6323013"/>
          <p14:tracePt t="38918" x="9117013" y="6313488"/>
          <p14:tracePt t="38934" x="9109075" y="6251575"/>
          <p14:tracePt t="38951" x="9109075" y="6215063"/>
          <p14:tracePt t="38968" x="9099550" y="6153150"/>
          <p14:tracePt t="38984" x="9090025" y="6108700"/>
          <p14:tracePt t="39001" x="9090025" y="6062663"/>
          <p14:tracePt t="39017" x="9090025" y="6037263"/>
          <p14:tracePt t="39034" x="9090025" y="6018213"/>
          <p14:tracePt t="39051" x="9090025" y="5991225"/>
          <p14:tracePt t="39067" x="9090025" y="5973763"/>
          <p14:tracePt t="39084" x="9099550" y="5946775"/>
          <p14:tracePt t="39086" x="9099550" y="5929313"/>
          <p14:tracePt t="39100" x="9099550" y="5919788"/>
          <p14:tracePt t="39102" x="9099550" y="5902325"/>
          <p14:tracePt t="39134" x="9099550" y="5875338"/>
          <p14:tracePt t="39167" x="9099550" y="5867400"/>
          <p14:tracePt t="39184" x="9099550" y="5857875"/>
          <p14:tracePt t="39201" x="9099550" y="5848350"/>
          <p14:tracePt t="39217" x="9099550" y="5840413"/>
          <p14:tracePt t="39234" x="9099550" y="5822950"/>
          <p14:tracePt t="39250" x="9099550" y="5803900"/>
          <p14:tracePt t="39267" x="9099550" y="5795963"/>
          <p14:tracePt t="39284" x="9099550" y="5768975"/>
          <p14:tracePt t="39300" x="9090025" y="5741988"/>
          <p14:tracePt t="39302" x="9090025" y="5732463"/>
          <p14:tracePt t="39317" x="9090025" y="5724525"/>
          <p14:tracePt t="39350" x="9090025" y="5697538"/>
          <p14:tracePt t="39367" x="9072563" y="5670550"/>
          <p14:tracePt t="39383" x="9072563" y="5634038"/>
          <p14:tracePt t="39400" x="9063038" y="5608638"/>
          <p14:tracePt t="39417" x="9063038" y="5581650"/>
          <p14:tracePt t="39433" x="9055100" y="5562600"/>
          <p14:tracePt t="39450" x="9055100" y="5537200"/>
          <p14:tracePt t="39467" x="9055100" y="5527675"/>
          <p14:tracePt t="39483" x="9055100" y="5518150"/>
          <p14:tracePt t="39559" x="9055100" y="5510213"/>
          <p14:tracePt t="41894" x="9001125" y="5527675"/>
          <p14:tracePt t="41904" x="8947150" y="5572125"/>
          <p14:tracePt t="41915" x="8902700" y="5608638"/>
          <p14:tracePt t="41929" x="8759825" y="5705475"/>
          <p14:tracePt t="41946" x="8643938" y="5803900"/>
          <p14:tracePt t="41950" x="8572500" y="5848350"/>
          <p14:tracePt t="41962" x="8501063" y="5894388"/>
          <p14:tracePt t="41979" x="8412163" y="5946775"/>
          <p14:tracePt t="41996" x="8348663" y="6010275"/>
          <p14:tracePt t="41998" x="8331200" y="6027738"/>
          <p14:tracePt t="42012" x="8313738" y="6037263"/>
          <p14:tracePt t="42029" x="8304213" y="6045200"/>
          <p14:tracePt t="42095" x="8296275" y="6045200"/>
          <p14:tracePt t="42103" x="8296275" y="6010275"/>
          <p14:tracePt t="42112" x="8304213" y="5956300"/>
          <p14:tracePt t="42129" x="8348663" y="5813425"/>
          <p14:tracePt t="42146" x="8358188" y="5680075"/>
          <p14:tracePt t="42162" x="8358188" y="5545138"/>
          <p14:tracePt t="42179" x="8358188" y="5419725"/>
          <p14:tracePt t="42182" x="8358188" y="5394325"/>
          <p14:tracePt t="42195" x="8358188" y="5367338"/>
          <p14:tracePt t="42212" x="8340725" y="5340350"/>
          <p14:tracePt t="42215" x="8313738" y="5313363"/>
          <p14:tracePt t="42246" x="8296275" y="5313363"/>
          <p14:tracePt t="42262" x="8286750" y="5313363"/>
          <p14:tracePt t="42279" x="8153400" y="5411788"/>
          <p14:tracePt t="42295" x="8027988" y="5527675"/>
          <p14:tracePt t="42312" x="7894638" y="5616575"/>
          <p14:tracePt t="42328" x="7759700" y="5670550"/>
          <p14:tracePt t="42345" x="7608888" y="5697538"/>
          <p14:tracePt t="42362" x="7518400" y="5715000"/>
          <p14:tracePt t="42378" x="7412038" y="5715000"/>
          <p14:tracePt t="42395" x="7313613" y="5715000"/>
          <p14:tracePt t="42397" x="7277100" y="5715000"/>
          <p14:tracePt t="42411" x="7242175" y="5715000"/>
          <p14:tracePt t="42413" x="7170738" y="5697538"/>
          <p14:tracePt t="42428" x="7089775" y="5653088"/>
          <p14:tracePt t="42430" x="7018338" y="5608638"/>
          <p14:tracePt t="42445" x="6919913" y="5554663"/>
          <p14:tracePt t="42462" x="6751638" y="5456238"/>
          <p14:tracePt t="42463" x="6661150" y="5402263"/>
          <p14:tracePt t="42478" x="6537325" y="5340350"/>
          <p14:tracePt t="42495" x="6438900" y="5268913"/>
          <p14:tracePt t="42511" x="6375400" y="5205413"/>
          <p14:tracePt t="42528" x="6276975" y="5108575"/>
          <p14:tracePt t="42544" x="6215063" y="5054600"/>
          <p14:tracePt t="42561" x="6205538" y="5037138"/>
          <p14:tracePt t="42638" x="6205538" y="5045075"/>
          <p14:tracePt t="42654" x="6205538" y="5054600"/>
          <p14:tracePt t="42680" x="6205538" y="5072063"/>
          <p14:tracePt t="42841" x="6205538" y="5099050"/>
          <p14:tracePt t="42849" x="6205538" y="5126038"/>
          <p14:tracePt t="42864" x="6205538" y="5160963"/>
          <p14:tracePt t="42866" x="6197600" y="5205413"/>
          <p14:tracePt t="42878" x="6197600" y="5241925"/>
          <p14:tracePt t="42894" x="6197600" y="5303838"/>
          <p14:tracePt t="42896" x="6197600" y="5322888"/>
          <p14:tracePt t="42910" x="6197600" y="5330825"/>
          <p14:tracePt t="42975" x="6188075" y="5330825"/>
          <p14:tracePt t="43035" x="6180138" y="5330825"/>
          <p14:tracePt t="43047" x="6170613" y="5330825"/>
          <p14:tracePt t="45249" x="6188075" y="5330825"/>
          <p14:tracePt t="45260" x="6224588" y="5330825"/>
          <p14:tracePt t="45268" x="6232525" y="5330825"/>
          <p14:tracePt t="45279" x="6269038" y="5330825"/>
          <p14:tracePt t="45290" x="6276975" y="5330825"/>
          <p14:tracePt t="45306" x="6286500" y="5330825"/>
          <p14:tracePt t="45323" x="6303963" y="5330825"/>
          <p14:tracePt t="45340" x="6323013" y="5330825"/>
          <p14:tracePt t="45356" x="6340475" y="5330825"/>
          <p14:tracePt t="45358" x="6348413" y="5330825"/>
          <p14:tracePt t="45389" x="6357938" y="5322888"/>
          <p14:tracePt t="45454" x="6367463" y="5322888"/>
          <p14:tracePt t="45462" x="6384925" y="5322888"/>
          <p14:tracePt t="45473" x="6402388" y="5322888"/>
          <p14:tracePt t="45489" x="6429375" y="5322888"/>
          <p14:tracePt t="45506" x="6456363" y="5322888"/>
          <p14:tracePt t="47890" x="6446838" y="5322888"/>
          <p14:tracePt t="47905" x="6429375" y="5313363"/>
          <p14:tracePt t="47914" x="6419850" y="5295900"/>
          <p14:tracePt t="47923" x="6419850" y="5268913"/>
          <p14:tracePt t="47935" x="6419850" y="5205413"/>
          <p14:tracePt t="47952" x="6419850" y="5153025"/>
          <p14:tracePt t="47968" x="6419850" y="5072063"/>
          <p14:tracePt t="47985" x="6438900" y="5010150"/>
          <p14:tracePt t="48002" x="6446838" y="4973638"/>
          <p14:tracePt t="48018" x="6446838" y="4965700"/>
          <p14:tracePt t="48021" x="6446838" y="4956175"/>
          <p14:tracePt t="48054" x="6446838" y="4946650"/>
          <p14:tracePt t="48160" x="6446838" y="4973638"/>
          <p14:tracePt t="48166" x="6438900" y="4991100"/>
          <p14:tracePt t="48177" x="6429375" y="5018088"/>
          <p14:tracePt t="48185" x="6429375" y="5054600"/>
          <p14:tracePt t="48201" x="6394450" y="5099050"/>
          <p14:tracePt t="48218" x="6394450" y="5143500"/>
          <p14:tracePt t="48234" x="6384925" y="5160963"/>
          <p14:tracePt t="48251" x="6375400" y="5180013"/>
          <p14:tracePt t="48320" x="6394450" y="5187950"/>
          <p14:tracePt t="48326" x="6402388" y="5187950"/>
          <p14:tracePt t="48336" x="6438900" y="5187950"/>
          <p14:tracePt t="48351" x="6500813" y="5187950"/>
          <p14:tracePt t="48368" x="6599238" y="5160963"/>
          <p14:tracePt t="48384" x="6715125" y="5116513"/>
          <p14:tracePt t="48401" x="6823075" y="5089525"/>
          <p14:tracePt t="48417" x="6983413" y="5072063"/>
          <p14:tracePt t="48435" x="7116763" y="5045075"/>
          <p14:tracePt t="48451" x="7180263" y="5045075"/>
          <p14:tracePt t="48469" x="7224713" y="5037138"/>
          <p14:tracePt t="48510" x="7232650" y="5037138"/>
          <p14:tracePt t="48519" x="7232650" y="5062538"/>
          <p14:tracePt t="48534" x="7232650" y="5081588"/>
          <p14:tracePt t="48551" x="7224713" y="5232400"/>
          <p14:tracePt t="48567" x="7170738" y="5340350"/>
          <p14:tracePt t="48584" x="7134225" y="5394325"/>
          <p14:tracePt t="48600" x="7116763" y="5438775"/>
          <p14:tracePt t="48617" x="7108825" y="5446713"/>
          <p14:tracePt t="48672" x="7099300" y="5446713"/>
          <p14:tracePt t="48678" x="7089775" y="5446713"/>
          <p14:tracePt t="48686" x="7072313" y="5429250"/>
          <p14:tracePt t="48702" x="7072313" y="5394325"/>
          <p14:tracePt t="48717" x="7062788" y="5330825"/>
          <p14:tracePt t="48733" x="7037388" y="5205413"/>
          <p14:tracePt t="48750" x="7027863" y="5089525"/>
          <p14:tracePt t="48767" x="7027863" y="5037138"/>
          <p14:tracePt t="48784" x="7027863" y="5027613"/>
          <p14:tracePt t="48800" x="7027863" y="5010150"/>
          <p14:tracePt t="48817" x="7018338" y="4991100"/>
          <p14:tracePt t="48833" x="7010400" y="4965700"/>
          <p14:tracePt t="48850" x="7010400" y="4946650"/>
          <p14:tracePt t="48935" x="7062788" y="4946650"/>
          <p14:tracePt t="48943" x="7143750" y="4946650"/>
          <p14:tracePt t="48951" x="7205663" y="4946650"/>
          <p14:tracePt t="48967" x="7232650" y="4946650"/>
          <p14:tracePt t="48983" x="7242175" y="4946650"/>
          <p14:tracePt t="49000" x="7269163" y="4946650"/>
          <p14:tracePt t="49016" x="7304088" y="4946650"/>
          <p14:tracePt t="49033" x="7348538" y="4946650"/>
          <p14:tracePt t="49050" x="7385050" y="4946650"/>
          <p14:tracePt t="49066" x="7419975" y="4929188"/>
          <p14:tracePt t="49083" x="7429500" y="4919663"/>
          <p14:tracePt t="49085" x="7439025" y="4919663"/>
          <p14:tracePt t="49126" x="7446963" y="4919663"/>
          <p14:tracePt t="49151" x="7456488" y="4919663"/>
          <p14:tracePt t="49166" x="7473950" y="4919663"/>
          <p14:tracePt t="49183" x="7483475" y="4919663"/>
          <p14:tracePt t="49199" x="7500938" y="4919663"/>
          <p14:tracePt t="49216" x="7527925" y="4919663"/>
          <p14:tracePt t="49233" x="7572375" y="4919663"/>
          <p14:tracePt t="49249" x="7661275" y="4938713"/>
          <p14:tracePt t="49266" x="7742238" y="4946650"/>
          <p14:tracePt t="49283" x="7813675" y="4946650"/>
          <p14:tracePt t="49299" x="7867650" y="4946650"/>
          <p14:tracePt t="49316" x="7894638" y="4946650"/>
          <p14:tracePt t="49333" x="7929563" y="4946650"/>
          <p14:tracePt t="49349" x="7956550" y="4946650"/>
          <p14:tracePt t="49366" x="7966075" y="4946650"/>
          <p14:tracePt t="49382" x="7983538" y="4938713"/>
          <p14:tracePt t="49399" x="7991475" y="4938713"/>
          <p14:tracePt t="49416" x="8001000" y="4929188"/>
          <p14:tracePt t="49521" x="7974013" y="4929188"/>
          <p14:tracePt t="49526" x="7956550" y="4929188"/>
          <p14:tracePt t="49534" x="7929563" y="4929188"/>
          <p14:tracePt t="49550" x="7858125" y="4929188"/>
          <p14:tracePt t="49566" x="7840663" y="4929188"/>
          <p14:tracePt t="49582" x="7653338" y="4946650"/>
          <p14:tracePt t="49599" x="7473950" y="5010150"/>
          <p14:tracePt t="49615" x="7232650" y="5054600"/>
          <p14:tracePt t="49632" x="7000875" y="5072063"/>
          <p14:tracePt t="49649" x="6804025" y="5116513"/>
          <p14:tracePt t="49665" x="6661150" y="5126038"/>
          <p14:tracePt t="49682" x="6554788" y="5126038"/>
          <p14:tracePt t="49699" x="6473825" y="5126038"/>
          <p14:tracePt t="49717" x="6438900" y="5126038"/>
          <p14:tracePt t="49718" x="6429375" y="5126038"/>
          <p14:tracePt t="49732" x="6411913" y="5126038"/>
          <p14:tracePt t="49749" x="6384925" y="5126038"/>
          <p14:tracePt t="49765" x="6375400" y="5126038"/>
          <p14:tracePt t="49782" x="6340475" y="5108575"/>
          <p14:tracePt t="49798" x="6286500" y="5108575"/>
          <p14:tracePt t="49815" x="6224588" y="5099050"/>
          <p14:tracePt t="49832" x="6197600" y="5099050"/>
          <p14:tracePt t="49848" x="6180138" y="5099050"/>
          <p14:tracePt t="49865" x="6170613" y="5099050"/>
          <p14:tracePt t="49882" x="6161088" y="5099050"/>
          <p14:tracePt t="49900" x="6153150" y="5099050"/>
          <p14:tracePt t="49901" x="6134100" y="5099050"/>
          <p14:tracePt t="49915" x="6126163" y="5099050"/>
          <p14:tracePt t="49932" x="6089650" y="5099050"/>
          <p14:tracePt t="50029" x="6081713" y="5081588"/>
          <p14:tracePt t="50036" x="6072188" y="5081588"/>
          <p14:tracePt t="50065" x="6062663" y="5072063"/>
          <p14:tracePt t="50082" x="6045200" y="5072063"/>
          <p14:tracePt t="50098" x="6037263" y="5054600"/>
          <p14:tracePt t="50131" x="6027738" y="5045075"/>
          <p14:tracePt t="50148" x="6018213" y="5045075"/>
          <p14:tracePt t="50995" x="6089650" y="5045075"/>
          <p14:tracePt t="51003" x="6205538" y="5045075"/>
          <p14:tracePt t="51020" x="6634163" y="5010150"/>
          <p14:tracePt t="51030" x="6831013" y="5010150"/>
          <p14:tracePt t="51046" x="7232650" y="5010150"/>
          <p14:tracePt t="51063" x="7323138" y="4991100"/>
          <p14:tracePt t="51079" x="7340600" y="4973638"/>
          <p14:tracePt t="51096" x="7358063" y="4965700"/>
          <p14:tracePt t="55713" x="7358063" y="4973638"/>
          <p14:tracePt t="55719" x="7358063" y="5010150"/>
          <p14:tracePt t="55727" x="7358063" y="5045075"/>
          <p14:tracePt t="55738" x="7358063" y="5089525"/>
          <p14:tracePt t="55755" x="7296150" y="5170488"/>
          <p14:tracePt t="55771" x="7161213" y="5268913"/>
          <p14:tracePt t="55788" x="6983413" y="5330825"/>
          <p14:tracePt t="55954" x="6973888" y="5340350"/>
          <p14:tracePt t="55982" x="6973888" y="5330825"/>
          <p14:tracePt t="56007" x="6973888" y="5313363"/>
          <p14:tracePt t="56014" x="6973888" y="5295900"/>
          <p14:tracePt t="56022" x="6973888" y="5268913"/>
          <p14:tracePt t="56038" x="6973888" y="5251450"/>
          <p14:tracePt t="56054" x="6983413" y="5205413"/>
          <p14:tracePt t="56071" x="6983413" y="5197475"/>
          <p14:tracePt t="56088" x="6983413" y="5180013"/>
          <p14:tracePt t="56120" x="6983413" y="5170488"/>
          <p14:tracePt t="56168" x="6983413" y="5160963"/>
          <p14:tracePt t="56182" x="6983413" y="5153025"/>
          <p14:tracePt t="56214" x="6983413" y="5143500"/>
          <p14:tracePt t="56238" x="6973888" y="5143500"/>
          <p14:tracePt t="56255" x="6973888" y="5126038"/>
          <p14:tracePt t="56361" x="6973888" y="5116513"/>
          <p14:tracePt t="56367" x="7000875" y="5072063"/>
          <p14:tracePt t="56374" x="7099300" y="5037138"/>
          <p14:tracePt t="56387" x="7269163" y="4991100"/>
          <p14:tracePt t="56403" x="7688263" y="4919663"/>
          <p14:tracePt t="56420" x="8099425" y="4919663"/>
          <p14:tracePt t="56437" x="8420100" y="4919663"/>
          <p14:tracePt t="56453" x="8634413" y="4919663"/>
          <p14:tracePt t="56470" x="8705850" y="4929188"/>
          <p14:tracePt t="56635" x="8697913" y="4929188"/>
          <p14:tracePt t="56657" x="8688388" y="4919663"/>
          <p14:tracePt t="56697" x="8688388" y="4929188"/>
          <p14:tracePt t="56703" x="8759825" y="4929188"/>
          <p14:tracePt t="56720" x="8991600" y="4902200"/>
          <p14:tracePt t="56814" x="973138" y="3325813"/>
          <p14:tracePt t="56822" x="1593850" y="3325813"/>
          <p14:tracePt t="56830" x="2176463" y="3325813"/>
          <p14:tracePt t="56838" x="2798763" y="3325813"/>
          <p14:tracePt t="56846" x="3476625" y="3365500"/>
          <p14:tracePt t="56854" x="4089400" y="3468688"/>
          <p14:tracePt t="56862" x="4640263" y="3540125"/>
          <p14:tracePt t="56871" x="5165725" y="3621088"/>
          <p14:tracePt t="56887" x="6043613" y="3716338"/>
          <p14:tracePt t="56894" x="6361113" y="3756025"/>
          <p14:tracePt t="56902" x="6616700" y="3756025"/>
          <p14:tracePt t="56913" x="6727825" y="3763963"/>
          <p14:tracePt t="56918" x="6840538" y="3763963"/>
          <p14:tracePt t="56928" x="6880225" y="3771900"/>
          <p14:tracePt t="56934" x="6888163" y="3771900"/>
          <p14:tracePt t="57183" x="6888163" y="3763963"/>
          <p14:tracePt t="57191" x="6943725" y="3740150"/>
          <p14:tracePt t="57199" x="7031038" y="3716338"/>
          <p14:tracePt t="57206" x="7126288" y="3716338"/>
          <p14:tracePt t="57214" x="7231063" y="3716338"/>
          <p14:tracePt t="57230" x="7510463" y="3716338"/>
          <p14:tracePt t="57238" x="7740650" y="3684588"/>
          <p14:tracePt t="57246" x="7924800" y="3660775"/>
          <p14:tracePt t="57254" x="8154988" y="3621088"/>
          <p14:tracePt t="57262" x="8378825" y="3595688"/>
          <p14:tracePt t="57270" x="8721725" y="3532188"/>
          <p14:tracePt t="57278" x="9040813" y="3476625"/>
          <p14:tracePt t="58111" x="8602663" y="4059238"/>
          <p14:tracePt t="58120" x="8299450" y="4146550"/>
          <p14:tracePt t="58132" x="8115300" y="4154488"/>
          <p14:tracePt t="58136" x="8012113" y="4162425"/>
          <p14:tracePt t="58143" x="7948613" y="4178300"/>
          <p14:tracePt t="58151" x="7940675" y="4186238"/>
          <p14:tracePt t="58159" x="7932738" y="4186238"/>
          <p14:tracePt t="58182" x="8027988" y="4162425"/>
          <p14:tracePt t="58192" x="8275638" y="4051300"/>
          <p14:tracePt t="58198" x="8666163" y="3890963"/>
          <p14:tracePt t="58209" x="8977313" y="37957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>
            <a:extLst>
              <a:ext uri="{FF2B5EF4-FFF2-40B4-BE49-F238E27FC236}">
                <a16:creationId xmlns:a16="http://schemas.microsoft.com/office/drawing/2014/main" id="{2967B22F-F5B8-4896-8449-B33AD20AC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4" y="3465173"/>
            <a:ext cx="4056267" cy="305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335B24E-FD73-4708-A9C0-AAFC061A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28" y="3660762"/>
            <a:ext cx="4065833" cy="27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C316D9BF-52A4-41F1-960E-CA37802CC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30" y="300266"/>
            <a:ext cx="3056825" cy="30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FE4AB-E488-47A5-A5CA-33A08D0F3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102" y="2017337"/>
            <a:ext cx="1742130" cy="1303200"/>
          </a:xfrm>
          <a:prstGeom prst="rect">
            <a:avLst/>
          </a:prstGeom>
          <a:ln w="31750">
            <a:solidFill>
              <a:srgbClr val="0000CC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BC4EE-918C-4CCF-B578-DE8987D3E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3665" y="307976"/>
            <a:ext cx="1736577" cy="130400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8BCE08-2720-4123-BA65-8F2270856171}"/>
              </a:ext>
            </a:extLst>
          </p:cNvPr>
          <p:cNvSpPr/>
          <p:nvPr/>
        </p:nvSpPr>
        <p:spPr>
          <a:xfrm>
            <a:off x="5000765" y="1584118"/>
            <a:ext cx="361741" cy="29140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BEC665-EE06-469C-BE03-612FC07D9ECE}"/>
              </a:ext>
            </a:extLst>
          </p:cNvPr>
          <p:cNvSpPr/>
          <p:nvPr/>
        </p:nvSpPr>
        <p:spPr>
          <a:xfrm>
            <a:off x="5618375" y="2092751"/>
            <a:ext cx="871222" cy="718940"/>
          </a:xfrm>
          <a:prstGeom prst="rect">
            <a:avLst/>
          </a:prstGeom>
          <a:noFill/>
          <a:ln w="317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498C5EC5-2342-4A42-BAE8-14877DCD6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363" y="492125"/>
            <a:ext cx="3946525" cy="2722563"/>
          </a:xfrm>
        </p:spPr>
        <p:txBody>
          <a:bodyPr/>
          <a:lstStyle/>
          <a:p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4a:</a:t>
            </a:r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Highlights of Monthly Regional Focus Group Meetings: Topics covered  </a:t>
            </a:r>
            <a:b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AU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(over the past two years…)</a:t>
            </a:r>
            <a:endParaRPr lang="en-AU" altLang="en-US" dirty="0"/>
          </a:p>
        </p:txBody>
      </p:sp>
      <p:sp>
        <p:nvSpPr>
          <p:cNvPr id="18439" name="TextBox 6">
            <a:extLst>
              <a:ext uri="{FF2B5EF4-FFF2-40B4-BE49-F238E27FC236}">
                <a16:creationId xmlns:a16="http://schemas.microsoft.com/office/drawing/2014/main" id="{BA1D5A0C-7AA2-4503-9DCA-759FBC99F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132" y="1631607"/>
            <a:ext cx="350677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Tropical &amp; midlatitude case studies </a:t>
            </a:r>
          </a:p>
        </p:txBody>
      </p:sp>
      <p:sp>
        <p:nvSpPr>
          <p:cNvPr id="18440" name="TextBox 7">
            <a:extLst>
              <a:ext uri="{FF2B5EF4-FFF2-40B4-BE49-F238E27FC236}">
                <a16:creationId xmlns:a16="http://schemas.microsoft.com/office/drawing/2014/main" id="{92859150-77D7-4035-93FB-F20B6F76B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102" y="5561454"/>
            <a:ext cx="402272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Latest developments in meteorology 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ABD6153-2FDD-40E7-8D75-E199B6588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836" y="5973811"/>
            <a:ext cx="366712" cy="523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76B08-73F5-436F-8391-4D0FA1EB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212" y="335601"/>
            <a:ext cx="368300" cy="5222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F8984-918E-4011-B2BF-32D513CC7D9E}"/>
              </a:ext>
            </a:extLst>
          </p:cNvPr>
          <p:cNvSpPr txBox="1"/>
          <p:nvPr/>
        </p:nvSpPr>
        <p:spPr>
          <a:xfrm>
            <a:off x="5844827" y="719960"/>
            <a:ext cx="1014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Sumatra Squall line June 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1F57A8-ECE8-4718-8370-E854DBB85743}"/>
              </a:ext>
            </a:extLst>
          </p:cNvPr>
          <p:cNvSpPr txBox="1"/>
          <p:nvPr/>
        </p:nvSpPr>
        <p:spPr>
          <a:xfrm>
            <a:off x="4604443" y="2842211"/>
            <a:ext cx="242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Australian flooding March 21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6D08AB2E-5EE9-491F-9B06-CA89B9264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07" y="4706316"/>
            <a:ext cx="4021138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Pre-season updates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7CC45-DA9C-409D-AE66-25B8B0D5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72" y="3466871"/>
            <a:ext cx="368300" cy="5222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D41CAE-FD30-403C-A8F8-6C75EE116A7E}"/>
              </a:ext>
            </a:extLst>
          </p:cNvPr>
          <p:cNvSpPr/>
          <p:nvPr/>
        </p:nvSpPr>
        <p:spPr>
          <a:xfrm>
            <a:off x="4667892" y="3456956"/>
            <a:ext cx="4070755" cy="30663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22F1A7-DF85-42FA-B414-AE279E4FD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24560"/>
      </p:ext>
    </p:extLst>
  </p:cSld>
  <p:clrMapOvr>
    <a:masterClrMapping/>
  </p:clrMapOvr>
  <p:transition spd="slow" advTm="25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" x="8418513" y="3286125"/>
          <p14:tracePt t="227" x="7851775" y="3373438"/>
          <p14:tracePt t="231" x="7254875" y="3452813"/>
          <p14:tracePt t="245" x="6777038" y="3500438"/>
          <p14:tracePt t="246" x="6265863" y="3621088"/>
          <p14:tracePt t="257" x="5684838" y="3756025"/>
          <p14:tracePt t="262" x="5133975" y="3835400"/>
          <p14:tracePt t="275" x="4584700" y="3922713"/>
          <p14:tracePt t="278" x="4017963" y="3987800"/>
          <p14:tracePt t="287" x="3532188" y="4035425"/>
          <p14:tracePt t="294" x="3141663" y="4051300"/>
          <p14:tracePt t="302" x="2790825" y="4067175"/>
          <p14:tracePt t="310" x="2598738" y="4067175"/>
          <p14:tracePt t="318" x="2479675" y="4067175"/>
          <p14:tracePt t="326" x="2424113" y="4067175"/>
          <p14:tracePt t="334" x="2408238" y="4067175"/>
          <p14:tracePt t="527" x="2416175" y="4067175"/>
          <p14:tracePt t="537" x="2416175" y="4059238"/>
          <p14:tracePt t="546" x="2439988" y="4027488"/>
          <p14:tracePt t="553" x="2447925" y="4011613"/>
          <p14:tracePt t="577" x="2447925" y="4003675"/>
          <p14:tracePt t="584" x="2432050" y="3963988"/>
          <p14:tracePt t="592" x="2416175" y="3956050"/>
          <p14:tracePt t="599" x="2408238" y="3948113"/>
          <p14:tracePt t="608" x="2392363" y="3914775"/>
          <p14:tracePt t="614" x="2374900" y="3898900"/>
          <p14:tracePt t="623" x="2359025" y="3890963"/>
          <p14:tracePt t="630" x="2351088" y="3875088"/>
          <p14:tracePt t="702" x="2351088" y="3867150"/>
          <p14:tracePt t="710" x="2351088" y="3851275"/>
          <p14:tracePt t="726" x="2351088" y="3835400"/>
          <p14:tracePt t="734" x="2351088" y="3819525"/>
          <p14:tracePt t="742" x="2351088" y="3795713"/>
          <p14:tracePt t="750" x="2343150" y="3763963"/>
          <p14:tracePt t="758" x="2343150" y="3740150"/>
          <p14:tracePt t="774" x="2343150" y="3732213"/>
          <p14:tracePt t="806" x="2335213" y="3732213"/>
          <p14:tracePt t="862" x="2335213" y="3756025"/>
          <p14:tracePt t="870" x="2335213" y="3787775"/>
          <p14:tracePt t="878" x="2335213" y="3819525"/>
          <p14:tracePt t="890" x="2343150" y="3867150"/>
          <p14:tracePt t="894" x="2366963" y="3922713"/>
          <p14:tracePt t="905" x="2416175" y="3995738"/>
          <p14:tracePt t="910" x="2455863" y="4067175"/>
          <p14:tracePt t="918" x="2495550" y="4146550"/>
          <p14:tracePt t="926" x="2559050" y="4233863"/>
          <p14:tracePt t="934" x="2622550" y="4314825"/>
          <p14:tracePt t="942" x="2701925" y="4425950"/>
          <p14:tracePt t="950" x="2774950" y="4505325"/>
          <p14:tracePt t="958" x="2854325" y="4584700"/>
          <p14:tracePt t="967" x="2933700" y="4665663"/>
          <p14:tracePt t="974" x="2989263" y="4705350"/>
          <p14:tracePt t="984" x="3068638" y="4737100"/>
          <p14:tracePt t="991" x="3100388" y="4745038"/>
          <p14:tracePt t="1000" x="3125788" y="4745038"/>
          <p14:tracePt t="1006" x="3141663" y="4745038"/>
          <p14:tracePt t="1015" x="3149600" y="4745038"/>
          <p14:tracePt t="1024" x="3157538" y="4745038"/>
          <p14:tracePt t="1031" x="3181350" y="4745038"/>
          <p14:tracePt t="1041" x="3189288" y="4737100"/>
          <p14:tracePt t="1046" x="3189288" y="4729163"/>
          <p14:tracePt t="1056" x="3213100" y="4689475"/>
          <p14:tracePt t="1062" x="3213100" y="4665663"/>
          <p14:tracePt t="1073" x="3221038" y="4624388"/>
          <p14:tracePt t="1078" x="3221038" y="4600575"/>
          <p14:tracePt t="1090" x="3228975" y="4568825"/>
          <p14:tracePt t="1094" x="3236913" y="4545013"/>
          <p14:tracePt t="1102" x="3244850" y="4529138"/>
          <p14:tracePt t="1110" x="3252788" y="4505325"/>
          <p14:tracePt t="1119" x="3260725" y="4497388"/>
          <p14:tracePt t="1134" x="3268663" y="4481513"/>
          <p14:tracePt t="1158" x="3268663" y="4473575"/>
          <p14:tracePt t="1177" x="3268663" y="4457700"/>
          <p14:tracePt t="1199" x="3268663" y="4449763"/>
          <p14:tracePt t="3993" x="3276600" y="4449763"/>
          <p14:tracePt t="4003" x="3308350" y="4449763"/>
          <p14:tracePt t="4011" x="3332163" y="4449763"/>
          <p14:tracePt t="4018" x="3363913" y="4449763"/>
          <p14:tracePt t="4029" x="3387725" y="4449763"/>
          <p14:tracePt t="4033" x="3395663" y="4449763"/>
          <p14:tracePt t="4040" x="3411538" y="4449763"/>
          <p14:tracePt t="4046" x="3419475" y="4441825"/>
          <p14:tracePt t="4054" x="3427413" y="4441825"/>
          <p14:tracePt t="4061" x="3427413" y="4433888"/>
          <p14:tracePt t="4079" x="3435350" y="4425950"/>
          <p14:tracePt t="4088" x="3443288" y="4418013"/>
          <p14:tracePt t="4265" x="3427413" y="4418013"/>
          <p14:tracePt t="4277" x="3411538" y="4418013"/>
          <p14:tracePt t="4285" x="3371850" y="4418013"/>
          <p14:tracePt t="4295" x="3324225" y="4433888"/>
          <p14:tracePt t="4297" x="3276600" y="4441825"/>
          <p14:tracePt t="4307" x="3236913" y="4449763"/>
          <p14:tracePt t="4312" x="3205163" y="4449763"/>
          <p14:tracePt t="4320" x="3149600" y="4449763"/>
          <p14:tracePt t="4327" x="3092450" y="4449763"/>
          <p14:tracePt t="4335" x="3052763" y="4449763"/>
          <p14:tracePt t="4343" x="3021013" y="4449763"/>
          <p14:tracePt t="4351" x="2981325" y="4449763"/>
          <p14:tracePt t="4358" x="2949575" y="4449763"/>
          <p14:tracePt t="4368" x="2909888" y="4433888"/>
          <p14:tracePt t="4374" x="2878138" y="4418013"/>
          <p14:tracePt t="4383" x="2846388" y="4386263"/>
          <p14:tracePt t="4390" x="2822575" y="4370388"/>
          <p14:tracePt t="4400" x="2782888" y="4346575"/>
          <p14:tracePt t="4406" x="2741613" y="4306888"/>
          <p14:tracePt t="4416" x="2717800" y="4273550"/>
          <p14:tracePt t="4422" x="2678113" y="4257675"/>
          <p14:tracePt t="4433" x="2638425" y="4233863"/>
          <p14:tracePt t="4438" x="2614613" y="4210050"/>
          <p14:tracePt t="4449" x="2574925" y="4194175"/>
          <p14:tracePt t="4454" x="2535238" y="4170363"/>
          <p14:tracePt t="4466" x="2479675" y="4130675"/>
          <p14:tracePt t="4470" x="2424113" y="4098925"/>
          <p14:tracePt t="4478" x="2374900" y="4075113"/>
          <p14:tracePt t="4486" x="2319338" y="4035425"/>
          <p14:tracePt t="4494" x="2239963" y="3995738"/>
          <p14:tracePt t="4502" x="2168525" y="3948113"/>
          <p14:tracePt t="4510" x="2089150" y="3906838"/>
          <p14:tracePt t="4518" x="2033588" y="3875088"/>
          <p14:tracePt t="4526" x="1976438" y="3835400"/>
          <p14:tracePt t="4534" x="1936750" y="3827463"/>
          <p14:tracePt t="4543" x="1912938" y="3803650"/>
          <p14:tracePt t="4550" x="1889125" y="3787775"/>
          <p14:tracePt t="4558" x="1857375" y="3779838"/>
          <p14:tracePt t="4566" x="1833563" y="3771900"/>
          <p14:tracePt t="4574" x="1801813" y="3756025"/>
          <p14:tracePt t="4582" x="1754188" y="3732213"/>
          <p14:tracePt t="4590" x="1690688" y="3716338"/>
          <p14:tracePt t="4600" x="1617663" y="3684588"/>
          <p14:tracePt t="4606" x="1538288" y="3660775"/>
          <p14:tracePt t="4615" x="1450975" y="3644900"/>
          <p14:tracePt t="4622" x="1371600" y="3629025"/>
          <p14:tracePt t="4633" x="1274763" y="3613150"/>
          <p14:tracePt t="4638" x="1195388" y="3613150"/>
          <p14:tracePt t="4649" x="1123950" y="3613150"/>
          <p14:tracePt t="4654" x="1084263" y="3613150"/>
          <p14:tracePt t="4666" x="1044575" y="3613150"/>
          <p14:tracePt t="4670" x="1020763" y="3613150"/>
          <p14:tracePt t="4678" x="1012825" y="3613150"/>
          <p14:tracePt t="4686" x="989013" y="3629025"/>
          <p14:tracePt t="4694" x="949325" y="3644900"/>
          <p14:tracePt t="4702" x="892175" y="3660775"/>
          <p14:tracePt t="4710" x="836613" y="3684588"/>
          <p14:tracePt t="4718" x="773113" y="3716338"/>
          <p14:tracePt t="4726" x="693738" y="3740150"/>
          <p14:tracePt t="4734" x="606425" y="3763963"/>
          <p14:tracePt t="4743" x="517525" y="3779838"/>
          <p14:tracePt t="4750" x="422275" y="3795713"/>
          <p14:tracePt t="4759" x="350838" y="3819525"/>
          <p14:tracePt t="4766" x="271463" y="3827463"/>
          <p14:tracePt t="4774" x="231775" y="3827463"/>
          <p14:tracePt t="4782" x="207963" y="3827463"/>
          <p14:tracePt t="4799" x="200025" y="3835400"/>
          <p14:tracePt t="4832" x="184150" y="3851275"/>
          <p14:tracePt t="4838" x="184150" y="3867150"/>
          <p14:tracePt t="4848" x="184150" y="3890963"/>
          <p14:tracePt t="4854" x="184150" y="3930650"/>
          <p14:tracePt t="4864" x="184150" y="3963988"/>
          <p14:tracePt t="4870" x="192088" y="4019550"/>
          <p14:tracePt t="4881" x="223838" y="4075113"/>
          <p14:tracePt t="4886" x="231775" y="4138613"/>
          <p14:tracePt t="4897" x="239713" y="4217988"/>
          <p14:tracePt t="4902" x="239713" y="4281488"/>
          <p14:tracePt t="4910" x="263525" y="4346575"/>
          <p14:tracePt t="4918" x="271463" y="4425950"/>
          <p14:tracePt t="4926" x="271463" y="4497388"/>
          <p14:tracePt t="4934" x="287338" y="4552950"/>
          <p14:tracePt t="4942" x="287338" y="4624388"/>
          <p14:tracePt t="4950" x="311150" y="4705350"/>
          <p14:tracePt t="4960" x="311150" y="4760913"/>
          <p14:tracePt t="4966" x="319088" y="4824413"/>
          <p14:tracePt t="4975" x="327025" y="4856163"/>
          <p14:tracePt t="4982" x="327025" y="4887913"/>
          <p14:tracePt t="4990" x="327025" y="4935538"/>
          <p14:tracePt t="4998" x="327025" y="4976813"/>
          <p14:tracePt t="5007" x="327025" y="5008563"/>
          <p14:tracePt t="5015" x="327025" y="5064125"/>
          <p14:tracePt t="5023" x="327025" y="5103813"/>
          <p14:tracePt t="5031" x="327025" y="5159375"/>
          <p14:tracePt t="5038" x="327025" y="5222875"/>
          <p14:tracePt t="5048" x="303213" y="5278438"/>
          <p14:tracePt t="5054" x="287338" y="5335588"/>
          <p14:tracePt t="5067" x="263525" y="5414963"/>
          <p14:tracePt t="5070" x="255588" y="5478463"/>
          <p14:tracePt t="5081" x="255588" y="5541963"/>
          <p14:tracePt t="5086" x="255588" y="5589588"/>
          <p14:tracePt t="5097" x="255588" y="5621338"/>
          <p14:tracePt t="5102" x="255588" y="5653088"/>
          <p14:tracePt t="5110" x="255588" y="5686425"/>
          <p14:tracePt t="5119" x="255588" y="5710238"/>
          <p14:tracePt t="5126" x="271463" y="5741988"/>
          <p14:tracePt t="5134" x="279400" y="5765800"/>
          <p14:tracePt t="5142" x="287338" y="5789613"/>
          <p14:tracePt t="5159" x="295275" y="5837238"/>
          <p14:tracePt t="5166" x="295275" y="5868988"/>
          <p14:tracePt t="5176" x="295275" y="5892800"/>
          <p14:tracePt t="5185" x="295275" y="5908675"/>
          <p14:tracePt t="5191" x="295275" y="5932488"/>
          <p14:tracePt t="5199" x="263525" y="5956300"/>
          <p14:tracePt t="5206" x="247650" y="5988050"/>
          <p14:tracePt t="5215" x="231775" y="6013450"/>
          <p14:tracePt t="5222" x="223838" y="6029325"/>
          <p14:tracePt t="5230" x="207963" y="6053138"/>
          <p14:tracePt t="5238" x="207963" y="6061075"/>
          <p14:tracePt t="5247" x="200025" y="6076950"/>
          <p14:tracePt t="5254" x="200025" y="6092825"/>
          <p14:tracePt t="5264" x="192088" y="6116638"/>
          <p14:tracePt t="5270" x="192088" y="6140450"/>
          <p14:tracePt t="5280" x="192088" y="6164263"/>
          <p14:tracePt t="5286" x="192088" y="6219825"/>
          <p14:tracePt t="5297" x="200025" y="6251575"/>
          <p14:tracePt t="5302" x="207963" y="6299200"/>
          <p14:tracePt t="5312" x="223838" y="6323013"/>
          <p14:tracePt t="5318" x="239713" y="6338888"/>
          <p14:tracePt t="5326" x="255588" y="6372225"/>
          <p14:tracePt t="5334" x="295275" y="6403975"/>
          <p14:tracePt t="5342" x="319088" y="6411913"/>
          <p14:tracePt t="5350" x="342900" y="6427788"/>
          <p14:tracePt t="5358" x="358775" y="6435725"/>
          <p14:tracePt t="5366" x="374650" y="6451600"/>
          <p14:tracePt t="5375" x="398463" y="6459538"/>
          <p14:tracePt t="5383" x="438150" y="6475413"/>
          <p14:tracePt t="5390" x="517525" y="6507163"/>
          <p14:tracePt t="5400" x="590550" y="6530975"/>
          <p14:tracePt t="5407" x="669925" y="6562725"/>
          <p14:tracePt t="5415" x="757238" y="6570663"/>
          <p14:tracePt t="5423" x="852488" y="6594475"/>
          <p14:tracePt t="5432" x="957263" y="6602413"/>
          <p14:tracePt t="5438" x="1068388" y="6618288"/>
          <p14:tracePt t="5449" x="1171575" y="6650038"/>
          <p14:tracePt t="5454" x="1308100" y="6650038"/>
          <p14:tracePt t="5465" x="1403350" y="6650038"/>
          <p14:tracePt t="5470" x="1498600" y="6650038"/>
          <p14:tracePt t="5481" x="1562100" y="6650038"/>
          <p14:tracePt t="5486" x="1593850" y="6650038"/>
          <p14:tracePt t="5497" x="1617663" y="6650038"/>
          <p14:tracePt t="5502" x="1625600" y="6650038"/>
          <p14:tracePt t="5513" x="1641475" y="6650038"/>
          <p14:tracePt t="5518" x="1666875" y="6650038"/>
          <p14:tracePt t="5526" x="1682750" y="6650038"/>
          <p14:tracePt t="5536" x="1746250" y="6650038"/>
          <p14:tracePt t="5542" x="1809750" y="6650038"/>
          <p14:tracePt t="5550" x="1889125" y="6650038"/>
          <p14:tracePt t="5558" x="2008188" y="6642100"/>
          <p14:tracePt t="5566" x="2128838" y="6634163"/>
          <p14:tracePt t="5574" x="2247900" y="6610350"/>
          <p14:tracePt t="5582" x="2471738" y="6586538"/>
          <p14:tracePt t="5591" x="2654300" y="6578600"/>
          <p14:tracePt t="5598" x="2767013" y="6570663"/>
          <p14:tracePt t="5606" x="2894013" y="6538913"/>
          <p14:tracePt t="5614" x="2989263" y="6523038"/>
          <p14:tracePt t="5622" x="3076575" y="6523038"/>
          <p14:tracePt t="5630" x="3149600" y="6523038"/>
          <p14:tracePt t="5638" x="3213100" y="6523038"/>
          <p14:tracePt t="5647" x="3252788" y="6523038"/>
          <p14:tracePt t="5654" x="3292475" y="6523038"/>
          <p14:tracePt t="5664" x="3316288" y="6523038"/>
          <p14:tracePt t="5670" x="3324225" y="6523038"/>
          <p14:tracePt t="5680" x="3348038" y="6523038"/>
          <p14:tracePt t="5686" x="3371850" y="6523038"/>
          <p14:tracePt t="5696" x="3403600" y="6523038"/>
          <p14:tracePt t="5702" x="3443288" y="6523038"/>
          <p14:tracePt t="5714" x="3500438" y="6523038"/>
          <p14:tracePt t="5718" x="3540125" y="6523038"/>
          <p14:tracePt t="5726" x="3595688" y="6523038"/>
          <p14:tracePt t="5734" x="3635375" y="6523038"/>
          <p14:tracePt t="5742" x="3683000" y="6523038"/>
          <p14:tracePt t="5750" x="3738563" y="6523038"/>
          <p14:tracePt t="5758" x="3778250" y="6523038"/>
          <p14:tracePt t="5766" x="3802063" y="6530975"/>
          <p14:tracePt t="5775" x="3843338" y="6538913"/>
          <p14:tracePt t="5782" x="3883025" y="6538913"/>
          <p14:tracePt t="5791" x="3914775" y="6538913"/>
          <p14:tracePt t="5798" x="3962400" y="6538913"/>
          <p14:tracePt t="5807" x="4002088" y="6538913"/>
          <p14:tracePt t="5814" x="4041775" y="6546850"/>
          <p14:tracePt t="5822" x="4097338" y="6562725"/>
          <p14:tracePt t="5831" x="4137025" y="6570663"/>
          <p14:tracePt t="5838" x="4152900" y="6578600"/>
          <p14:tracePt t="5847" x="4210050" y="6578600"/>
          <p14:tracePt t="5854" x="4265613" y="6586538"/>
          <p14:tracePt t="5865" x="4305300" y="6586538"/>
          <p14:tracePt t="5873" x="4384675" y="6602413"/>
          <p14:tracePt t="5881" x="4432300" y="6602413"/>
          <p14:tracePt t="5886" x="4479925" y="6602413"/>
          <p14:tracePt t="5900" x="4511675" y="6602413"/>
          <p14:tracePt t="5902" x="4535488" y="6602413"/>
          <p14:tracePt t="5914" x="4551363" y="6602413"/>
          <p14:tracePt t="5918" x="4567238" y="6602413"/>
          <p14:tracePt t="5930" x="4576763" y="6594475"/>
          <p14:tracePt t="5934" x="4584700" y="6594475"/>
          <p14:tracePt t="5942" x="4584700" y="6586538"/>
          <p14:tracePt t="5950" x="4592638" y="6586538"/>
          <p14:tracePt t="7406" x="4592638" y="6578600"/>
          <p14:tracePt t="7439" x="4584700" y="6578600"/>
          <p14:tracePt t="7478" x="4576763" y="6578600"/>
          <p14:tracePt t="7510" x="4576763" y="6570663"/>
          <p14:tracePt t="7542" x="4576763" y="6562725"/>
          <p14:tracePt t="7550" x="4567238" y="6554788"/>
          <p14:tracePt t="7584" x="4567238" y="6546850"/>
          <p14:tracePt t="7590" x="4567238" y="6538913"/>
          <p14:tracePt t="7599" x="4567238" y="6530975"/>
          <p14:tracePt t="7606" x="4559300" y="6515100"/>
          <p14:tracePt t="7617" x="4551363" y="6507163"/>
          <p14:tracePt t="7638" x="4551363" y="6491288"/>
          <p14:tracePt t="7695" x="4543425" y="6491288"/>
          <p14:tracePt t="8092" x="4535488" y="6499225"/>
          <p14:tracePt t="8107" x="4527550" y="6507163"/>
          <p14:tracePt t="8126" x="4527550" y="6523038"/>
          <p14:tracePt t="8129" x="4527550" y="6530975"/>
          <p14:tracePt t="8134" x="4527550" y="6554788"/>
          <p14:tracePt t="8148" x="4527550" y="6570663"/>
          <p14:tracePt t="8155" x="4527550" y="6586538"/>
          <p14:tracePt t="8162" x="4527550" y="6594475"/>
          <p14:tracePt t="8166" x="4527550" y="6610350"/>
          <p14:tracePt t="8178" x="4527550" y="6618288"/>
          <p14:tracePt t="8214" x="4543425" y="6618288"/>
          <p14:tracePt t="8304" x="4551363" y="6618288"/>
          <p14:tracePt t="8343" x="4543425" y="6618288"/>
          <p14:tracePt t="8370" x="4535488" y="6618288"/>
          <p14:tracePt t="8399" x="4527550" y="6618288"/>
          <p14:tracePt t="8505" x="4519613" y="6618288"/>
          <p14:tracePt t="8511" x="4519613" y="6610350"/>
          <p14:tracePt t="8526" x="4511675" y="6610350"/>
          <p14:tracePt t="10063" x="4503738" y="6610350"/>
          <p14:tracePt t="10073" x="4495800" y="6594475"/>
          <p14:tracePt t="11243" x="4495800" y="6586538"/>
          <p14:tracePt t="11326" x="4487863" y="6586538"/>
          <p14:tracePt t="11338" x="4479925" y="6594475"/>
          <p14:tracePt t="11351" x="4471988" y="6594475"/>
          <p14:tracePt t="14503" x="4464050" y="6594475"/>
          <p14:tracePt t="14551" x="4456113" y="6594475"/>
          <p14:tracePt t="16160" x="4448175" y="6594475"/>
          <p14:tracePt t="16295" x="4440238" y="6594475"/>
          <p14:tracePt t="16304" x="4432300" y="6586538"/>
          <p14:tracePt t="16330" x="4424363" y="6586538"/>
          <p14:tracePt t="16335" x="4424363" y="6578600"/>
          <p14:tracePt t="18223" x="4432300" y="6578600"/>
          <p14:tracePt t="18247" x="4440238" y="6578600"/>
          <p14:tracePt t="18423" x="4456113" y="6578600"/>
          <p14:tracePt t="18442" x="4464050" y="6586538"/>
          <p14:tracePt t="18447" x="4471988" y="6586538"/>
          <p14:tracePt t="18456" x="4487863" y="6594475"/>
          <p14:tracePt t="18465" x="4511675" y="6602413"/>
          <p14:tracePt t="18471" x="4519613" y="6602413"/>
          <p14:tracePt t="18479" x="4527550" y="6602413"/>
          <p14:tracePt t="18486" x="4543425" y="6602413"/>
          <p14:tracePt t="18631" x="4535488" y="6602413"/>
          <p14:tracePt t="19199" x="4527550" y="6594475"/>
          <p14:tracePt t="19225" x="4519613" y="6586538"/>
          <p14:tracePt t="19247" x="4511675" y="6570663"/>
          <p14:tracePt t="20845" x="4487863" y="6570663"/>
          <p14:tracePt t="20857" x="4471988" y="6570663"/>
          <p14:tracePt t="20879" x="4464050" y="6570663"/>
          <p14:tracePt t="20905" x="4448175" y="6570663"/>
          <p14:tracePt t="20927" x="4440238" y="6570663"/>
          <p14:tracePt t="20934" x="4416425" y="6570663"/>
          <p14:tracePt t="20943" x="4408488" y="6570663"/>
          <p14:tracePt t="20951" x="4392613" y="6578600"/>
          <p14:tracePt t="20958" x="4360863" y="6594475"/>
          <p14:tracePt t="20967" x="4329113" y="6610350"/>
          <p14:tracePt t="20974" x="4321175" y="6618288"/>
          <p14:tracePt t="20982" x="4297363" y="6626225"/>
          <p14:tracePt t="20990" x="4281488" y="6626225"/>
          <p14:tracePt t="20998" x="4273550" y="6626225"/>
          <p14:tracePt t="21006" x="4257675" y="6626225"/>
          <p14:tracePt t="21015" x="4241800" y="6642100"/>
          <p14:tracePt t="21022" x="4233863" y="6642100"/>
          <p14:tracePt t="21031" x="4192588" y="6650038"/>
          <p14:tracePt t="21038" x="4168775" y="6650038"/>
          <p14:tracePt t="21048" x="4137025" y="6657975"/>
          <p14:tracePt t="21055" x="4113213" y="6657975"/>
          <p14:tracePt t="21063" x="4089400" y="6657975"/>
          <p14:tracePt t="21072" x="4057650" y="6673850"/>
          <p14:tracePt t="21079" x="4010025" y="6681788"/>
          <p14:tracePt t="21089" x="3970338" y="6681788"/>
          <p14:tracePt t="21094" x="3922713" y="6691313"/>
          <p14:tracePt t="21104" x="3867150" y="6699250"/>
          <p14:tracePt t="21110" x="3794125" y="6715125"/>
          <p14:tracePt t="21123" x="3730625" y="6715125"/>
          <p14:tracePt t="21126" x="3651250" y="6715125"/>
          <p14:tracePt t="21138" x="3611563" y="6715125"/>
          <p14:tracePt t="21142" x="3571875" y="6715125"/>
          <p14:tracePt t="21164" x="3427413" y="6715125"/>
          <p14:tracePt t="21167" x="3340100" y="6673850"/>
          <p14:tracePt t="21174" x="3284538" y="6650038"/>
          <p14:tracePt t="21182" x="3205163" y="6610350"/>
          <p14:tracePt t="21190" x="3157538" y="6578600"/>
          <p14:tracePt t="21203" x="3100388" y="6538913"/>
          <p14:tracePt t="21207" x="3060700" y="6507163"/>
          <p14:tracePt t="21213" x="3028950" y="6475413"/>
          <p14:tracePt t="21222" x="2997200" y="6435725"/>
          <p14:tracePt t="21230" x="2957513" y="6396038"/>
          <p14:tracePt t="21239" x="2925763" y="6348413"/>
          <p14:tracePt t="21247" x="2886075" y="6291263"/>
          <p14:tracePt t="21254" x="2846388" y="6219825"/>
          <p14:tracePt t="21264" x="2814638" y="6172200"/>
          <p14:tracePt t="21270" x="2790825" y="6140450"/>
          <p14:tracePt t="21278" x="2759075" y="6084888"/>
          <p14:tracePt t="21286" x="2741613" y="6045200"/>
          <p14:tracePt t="21294" x="2709863" y="5995988"/>
          <p14:tracePt t="21302" x="2686050" y="5948363"/>
          <p14:tracePt t="21310" x="2670175" y="5900738"/>
          <p14:tracePt t="21320" x="2638425" y="5845175"/>
          <p14:tracePt t="21326" x="2606675" y="5781675"/>
          <p14:tracePt t="21336" x="2582863" y="5718175"/>
          <p14:tracePt t="21342" x="2543175" y="5662613"/>
          <p14:tracePt t="21352" x="2495550" y="5589588"/>
          <p14:tracePt t="21358" x="2463800" y="5541963"/>
          <p14:tracePt t="21369" x="2424113" y="5486400"/>
          <p14:tracePt t="21374" x="2392363" y="5446713"/>
          <p14:tracePt t="21382" x="2351088" y="5407025"/>
          <p14:tracePt t="21390" x="2303463" y="5367338"/>
          <p14:tracePt t="21398" x="2263775" y="5335588"/>
          <p14:tracePt t="21406" x="2216150" y="5302250"/>
          <p14:tracePt t="21413" x="2168525" y="5278438"/>
          <p14:tracePt t="21422" x="2112963" y="5246688"/>
          <p14:tracePt t="21430" x="2041525" y="5207000"/>
          <p14:tracePt t="21438" x="1984375" y="5183188"/>
          <p14:tracePt t="21446" x="1952625" y="5167313"/>
          <p14:tracePt t="21454" x="1897063" y="5159375"/>
          <p14:tracePt t="21463" x="1841500" y="5135563"/>
          <p14:tracePt t="21470" x="1793875" y="5135563"/>
          <p14:tracePt t="21479" x="1762125" y="5135563"/>
          <p14:tracePt t="21486" x="1722438" y="5135563"/>
          <p14:tracePt t="21495" x="1690688" y="5135563"/>
          <p14:tracePt t="21502" x="1658938" y="5135563"/>
          <p14:tracePt t="21510" x="1617663" y="5143500"/>
          <p14:tracePt t="21519" x="1593850" y="5143500"/>
          <p14:tracePt t="21526" x="1577975" y="5151438"/>
          <p14:tracePt t="21535" x="1546225" y="5151438"/>
          <p14:tracePt t="21542" x="1506538" y="5167313"/>
          <p14:tracePt t="21553" x="1466850" y="5175250"/>
          <p14:tracePt t="21558" x="1427163" y="5191125"/>
          <p14:tracePt t="21571" x="1395413" y="5191125"/>
          <p14:tracePt t="21574" x="1347788" y="5207000"/>
          <p14:tracePt t="21587" x="1323975" y="5214938"/>
          <p14:tracePt t="21590" x="1284288" y="5214938"/>
          <p14:tracePt t="21600" x="1235075" y="5214938"/>
          <p14:tracePt t="21606" x="1195388" y="5214938"/>
          <p14:tracePt t="21614" x="1147763" y="5214938"/>
          <p14:tracePt t="21622" x="1123950" y="5214938"/>
          <p14:tracePt t="21630" x="1100138" y="5214938"/>
          <p14:tracePt t="21638" x="1084263" y="5214938"/>
          <p14:tracePt t="21647" x="1060450" y="5214938"/>
          <p14:tracePt t="21654" x="1044575" y="5214938"/>
          <p14:tracePt t="21664" x="1012825" y="5214938"/>
          <p14:tracePt t="21670" x="1004888" y="5214938"/>
          <p14:tracePt t="21679" x="989013" y="5214938"/>
          <p14:tracePt t="21776" x="981075" y="5207000"/>
          <p14:tracePt t="21816" x="1004888" y="5207000"/>
          <p14:tracePt t="21823" x="1060450" y="5214938"/>
          <p14:tracePt t="21832" x="1076325" y="5222875"/>
          <p14:tracePt t="21841" x="1108075" y="5222875"/>
          <p14:tracePt t="21847" x="1131888" y="5222875"/>
          <p14:tracePt t="21855" x="1155700" y="5222875"/>
          <p14:tracePt t="21864" x="1187450" y="5222875"/>
          <p14:tracePt t="21871" x="1211263" y="5238750"/>
          <p14:tracePt t="21879" x="1266825" y="5238750"/>
          <p14:tracePt t="21886" x="1339850" y="5238750"/>
          <p14:tracePt t="21896" x="1435100" y="5238750"/>
          <p14:tracePt t="21903" x="1554163" y="5238750"/>
          <p14:tracePt t="21910" x="1666875" y="5238750"/>
          <p14:tracePt t="21919" x="1785938" y="5238750"/>
          <p14:tracePt t="21926" x="1881188" y="5238750"/>
          <p14:tracePt t="21936" x="1960563" y="5238750"/>
          <p14:tracePt t="21942" x="2041525" y="5238750"/>
          <p14:tracePt t="21952" x="2105025" y="5238750"/>
          <p14:tracePt t="21958" x="2160588" y="5238750"/>
          <p14:tracePt t="21968" x="2192338" y="5238750"/>
          <p14:tracePt t="21974" x="2216150" y="5238750"/>
          <p14:tracePt t="21990" x="2224088" y="5238750"/>
          <p14:tracePt t="22006" x="2239963" y="5238750"/>
          <p14:tracePt t="22022" x="2263775" y="5238750"/>
          <p14:tracePt t="22030" x="2271713" y="5238750"/>
          <p14:tracePt t="22038" x="2295525" y="5238750"/>
          <p14:tracePt t="22046" x="2319338" y="5230813"/>
          <p14:tracePt t="22054" x="2335213" y="5230813"/>
          <p14:tracePt t="22063" x="2366963" y="5230813"/>
          <p14:tracePt t="22070" x="2408238" y="5214938"/>
          <p14:tracePt t="22079" x="2463800" y="5214938"/>
          <p14:tracePt t="22086" x="2511425" y="5214938"/>
          <p14:tracePt t="22096" x="2566988" y="5214938"/>
          <p14:tracePt t="22102" x="2622550" y="5214938"/>
          <p14:tracePt t="22110" x="2662238" y="5214938"/>
          <p14:tracePt t="22119" x="2725738" y="5214938"/>
          <p14:tracePt t="22127" x="2774950" y="5214938"/>
          <p14:tracePt t="22135" x="2822575" y="5214938"/>
          <p14:tracePt t="22142" x="2886075" y="5214938"/>
          <p14:tracePt t="22152" x="2933700" y="5214938"/>
          <p14:tracePt t="22158" x="2973388" y="5214938"/>
          <p14:tracePt t="22169" x="3028950" y="5214938"/>
          <p14:tracePt t="22175" x="3076575" y="5207000"/>
          <p14:tracePt t="22185" x="3109913" y="5199063"/>
          <p14:tracePt t="22190" x="3141663" y="5199063"/>
          <p14:tracePt t="22201" x="3173413" y="5191125"/>
          <p14:tracePt t="22206" x="3197225" y="5183188"/>
          <p14:tracePt t="22217" x="3213100" y="5175250"/>
          <p14:tracePt t="22222" x="3228975" y="5175250"/>
          <p14:tracePt t="22230" x="3244850" y="5167313"/>
          <p14:tracePt t="22238" x="3260725" y="5167313"/>
          <p14:tracePt t="22247" x="3284538" y="5167313"/>
          <p14:tracePt t="22254" x="3316288" y="5167313"/>
          <p14:tracePt t="22262" x="3363913" y="5167313"/>
          <p14:tracePt t="22270" x="3403600" y="5167313"/>
          <p14:tracePt t="22279" x="3451225" y="5167313"/>
          <p14:tracePt t="22286" x="3516313" y="5167313"/>
          <p14:tracePt t="22295" x="3563938" y="5167313"/>
          <p14:tracePt t="22302" x="3619500" y="5167313"/>
          <p14:tracePt t="22310" x="3675063" y="5167313"/>
          <p14:tracePt t="22318" x="3738563" y="5167313"/>
          <p14:tracePt t="22326" x="3794125" y="5167313"/>
          <p14:tracePt t="22334" x="3833813" y="5167313"/>
          <p14:tracePt t="22342" x="3898900" y="5167313"/>
          <p14:tracePt t="22350" x="3930650" y="5167313"/>
          <p14:tracePt t="22358" x="3978275" y="5167313"/>
          <p14:tracePt t="22369" x="3994150" y="5151438"/>
          <p14:tracePt t="22374" x="4010025" y="5151438"/>
          <p14:tracePt t="22384" x="4017963" y="5151438"/>
          <p14:tracePt t="22402" x="4025900" y="5151438"/>
          <p14:tracePt t="22422" x="4025900" y="5143500"/>
          <p14:tracePt t="22897" x="4002088" y="5143500"/>
          <p14:tracePt t="22912" x="3970338" y="5143500"/>
          <p14:tracePt t="22920" x="3778250" y="5127625"/>
          <p14:tracePt t="22928" x="3579813" y="5127625"/>
          <p14:tracePt t="22935" x="3427413" y="5127625"/>
          <p14:tracePt t="22945" x="3363913" y="5127625"/>
          <p14:tracePt t="22953" x="3284538" y="5127625"/>
          <p14:tracePt t="22958" x="3236913" y="5127625"/>
          <p14:tracePt t="22967" x="3221038" y="5127625"/>
          <p14:tracePt t="22990" x="3236913" y="5127625"/>
          <p14:tracePt t="23000" x="3284538" y="5127625"/>
          <p14:tracePt t="23006" x="3348038" y="5127625"/>
          <p14:tracePt t="23017" x="3451225" y="5151438"/>
          <p14:tracePt t="23022" x="3611563" y="5207000"/>
          <p14:tracePt t="23032" x="3825875" y="5270500"/>
          <p14:tracePt t="23038" x="4089400" y="5335588"/>
          <p14:tracePt t="23049" x="4432300" y="5422900"/>
          <p14:tracePt t="23054" x="4886325" y="5573713"/>
          <p14:tracePt t="23063" x="5357813" y="5686425"/>
          <p14:tracePt t="23070" x="5875338" y="5821363"/>
          <p14:tracePt t="23078" x="6473825" y="5940425"/>
          <p14:tracePt t="23086" x="7191375" y="6061075"/>
          <p14:tracePt t="23093" x="7869238" y="6164263"/>
          <p14:tracePt t="23102" x="8618538" y="6275388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4140</TotalTime>
  <Words>679</Words>
  <Application>Microsoft Office PowerPoint</Application>
  <PresentationFormat>On-screen Show (4:3)</PresentationFormat>
  <Paragraphs>137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Office Theme</vt:lpstr>
      <vt:lpstr>1_Default Design</vt:lpstr>
      <vt:lpstr>2_Default Design</vt:lpstr>
      <vt:lpstr>4_Default Design</vt:lpstr>
      <vt:lpstr>1_Office Theme</vt:lpstr>
      <vt:lpstr>3_Office Theme</vt:lpstr>
      <vt:lpstr>“Satellite Meteorology Training in WMO RAV during 2020/21; the Australian VLab Centre of Excellence experience”</vt:lpstr>
      <vt:lpstr>Contents</vt:lpstr>
      <vt:lpstr>1: Australian VLab Centre of Excellence and RAV contacts  (see also https://www.wmo-sat.info/vlab/centres-of-excellence/)</vt:lpstr>
      <vt:lpstr>2: The past 2 years of Regional Focus Group meetings – statistics January 2020 to September 2021</vt:lpstr>
      <vt:lpstr>Multiple attendees per login during 2020/21</vt:lpstr>
      <vt:lpstr>Multiple attendees per login during 2020/21</vt:lpstr>
      <vt:lpstr>3: Celebrating regional achievements in satellite meteorology training (over the past two years…)</vt:lpstr>
      <vt:lpstr>4a: Highlights of Monthly Regional Focus Group Meetings: Topics covered   (over the past two years…)</vt:lpstr>
      <vt:lpstr>4a: Highlights of Monthly Regional Focus Group Meetings: Topics covered   (over the past two years…)</vt:lpstr>
      <vt:lpstr>4a: Highlights of Monthly Regional Focus Group Meetings: Topics covered   (over the past two years…)</vt:lpstr>
      <vt:lpstr>4a: Highlights of Monthly Regional Focus Group Meetings: Topics covered   (over the past two years…)</vt:lpstr>
      <vt:lpstr>4a: Highlights of Monthly Regional Focus Group Meetings: Topics covered   (over the past two years…)</vt:lpstr>
      <vt:lpstr>4b: Highlights of the VLab Sessions of 2020 / 2021: A constellation of presenters from across the region</vt:lpstr>
      <vt:lpstr>4b: Highlights of the VLab Sessions of 2020 / 2021: A constellation of presenters from across the region</vt:lpstr>
      <vt:lpstr>4b: Highlights of the VLab Sessions of 2020 / 2021: A constellation of presenters from across the region</vt:lpstr>
      <vt:lpstr>4b: Highlights of the VLab Sessions of 2020 / 2021: A constellation of presenters from across the region</vt:lpstr>
      <vt:lpstr>4b: Highlights of the VLab Sessions of 2020 / 2021: A constellation of presenters from across the region</vt:lpstr>
      <vt:lpstr>5: Recordings of our Regional Focus Group Discussions http://www.virtuallab.bom.gov.au/archive/regional-focus-group-recordings/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196</cp:revision>
  <cp:lastPrinted>2018-09-23T07:16:16Z</cp:lastPrinted>
  <dcterms:created xsi:type="dcterms:W3CDTF">2017-03-06T03:57:30Z</dcterms:created>
  <dcterms:modified xsi:type="dcterms:W3CDTF">2021-10-26T04:30:03Z</dcterms:modified>
</cp:coreProperties>
</file>